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7"/>
  </p:notesMasterIdLst>
  <p:sldIdLst>
    <p:sldId id="257" r:id="rId2"/>
    <p:sldId id="258" r:id="rId3"/>
    <p:sldId id="287" r:id="rId4"/>
    <p:sldId id="266" r:id="rId5"/>
    <p:sldId id="285" r:id="rId6"/>
    <p:sldId id="260" r:id="rId7"/>
    <p:sldId id="319" r:id="rId8"/>
    <p:sldId id="286" r:id="rId9"/>
    <p:sldId id="320" r:id="rId10"/>
    <p:sldId id="259" r:id="rId11"/>
    <p:sldId id="261" r:id="rId12"/>
    <p:sldId id="357" r:id="rId13"/>
    <p:sldId id="284" r:id="rId14"/>
    <p:sldId id="265" r:id="rId15"/>
    <p:sldId id="267" r:id="rId16"/>
    <p:sldId id="268" r:id="rId17"/>
    <p:sldId id="269" r:id="rId18"/>
    <p:sldId id="288" r:id="rId19"/>
    <p:sldId id="270" r:id="rId20"/>
    <p:sldId id="272" r:id="rId21"/>
    <p:sldId id="275" r:id="rId22"/>
    <p:sldId id="277" r:id="rId23"/>
    <p:sldId id="274" r:id="rId24"/>
    <p:sldId id="271" r:id="rId25"/>
    <p:sldId id="280" r:id="rId26"/>
    <p:sldId id="281" r:id="rId27"/>
    <p:sldId id="282" r:id="rId28"/>
    <p:sldId id="283" r:id="rId29"/>
    <p:sldId id="273" r:id="rId30"/>
    <p:sldId id="289" r:id="rId31"/>
    <p:sldId id="290" r:id="rId32"/>
    <p:sldId id="297" r:id="rId33"/>
    <p:sldId id="292" r:id="rId34"/>
    <p:sldId id="293"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5" Type="http://schemas.openxmlformats.org/officeDocument/2006/relationships/image" Target="../media/image28.jpeg"/><Relationship Id="rId4" Type="http://schemas.openxmlformats.org/officeDocument/2006/relationships/image" Target="../media/image27.png"/></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image" Target="../media/image29.jpeg"/><Relationship Id="rId5" Type="http://schemas.openxmlformats.org/officeDocument/2006/relationships/image" Target="../media/image32.jpeg"/><Relationship Id="rId4"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5" Type="http://schemas.openxmlformats.org/officeDocument/2006/relationships/image" Target="../media/image28.jpeg"/><Relationship Id="rId4"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image" Target="../media/image29.jpeg"/><Relationship Id="rId5" Type="http://schemas.openxmlformats.org/officeDocument/2006/relationships/image" Target="../media/image32.jpeg"/><Relationship Id="rId4"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5" Type="http://schemas.openxmlformats.org/officeDocument/2006/relationships/image" Target="../media/image28.jpeg"/><Relationship Id="rId4"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image" Target="../media/image29.jpeg"/><Relationship Id="rId5" Type="http://schemas.openxmlformats.org/officeDocument/2006/relationships/image" Target="../media/image32.jpeg"/><Relationship Id="rId4"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5" Type="http://schemas.openxmlformats.org/officeDocument/2006/relationships/image" Target="../media/image28.jpeg"/><Relationship Id="rId4"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image" Target="../media/image29.jpeg"/><Relationship Id="rId5" Type="http://schemas.openxmlformats.org/officeDocument/2006/relationships/image" Target="../media/image32.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3599F-6BF1-4071-81F0-01CB78AB6550}" type="doc">
      <dgm:prSet loTypeId="urn:microsoft.com/office/officeart/2005/8/layout/pList2" loCatId="picture" qsTypeId="urn:microsoft.com/office/officeart/2005/8/quickstyle/simple1" qsCatId="simple" csTypeId="urn:microsoft.com/office/officeart/2005/8/colors/accent0_3" csCatId="mainScheme" phldr="1"/>
      <dgm:spPr/>
      <dgm:t>
        <a:bodyPr/>
        <a:lstStyle/>
        <a:p>
          <a:endParaRPr lang="en-US"/>
        </a:p>
      </dgm:t>
    </dgm:pt>
    <dgm:pt modelId="{BC839583-82E6-45F1-9C69-242E5CE5CDC0}">
      <dgm:prSet phldrT="[Text]"/>
      <dgm:spPr/>
      <dgm:t>
        <a:bodyPr/>
        <a:lstStyle/>
        <a:p>
          <a:r>
            <a:rPr lang="en-US" dirty="0"/>
            <a:t>2 eggs scrambled = 202</a:t>
          </a:r>
        </a:p>
        <a:p>
          <a:r>
            <a:rPr lang="en-US" dirty="0"/>
            <a:t>4 slices of bacon = 316</a:t>
          </a:r>
        </a:p>
        <a:p>
          <a:r>
            <a:rPr lang="en-US" dirty="0"/>
            <a:t>2 turkey sausage = 152</a:t>
          </a:r>
        </a:p>
        <a:p>
          <a:r>
            <a:rPr lang="en-US" dirty="0"/>
            <a:t>Grits = 140</a:t>
          </a:r>
        </a:p>
        <a:p>
          <a:r>
            <a:rPr lang="en-US" dirty="0"/>
            <a:t>Orange Juice = 113</a:t>
          </a:r>
        </a:p>
        <a:p>
          <a:r>
            <a:rPr lang="en-US" dirty="0"/>
            <a:t>TOTAL = 923</a:t>
          </a:r>
        </a:p>
      </dgm:t>
    </dgm:pt>
    <dgm:pt modelId="{09829C5D-3424-44D1-9B6D-91359BD224EE}" type="parTrans" cxnId="{E8B78020-2CF3-47F4-B555-3937F4748E9F}">
      <dgm:prSet/>
      <dgm:spPr/>
      <dgm:t>
        <a:bodyPr/>
        <a:lstStyle/>
        <a:p>
          <a:endParaRPr lang="en-US"/>
        </a:p>
      </dgm:t>
    </dgm:pt>
    <dgm:pt modelId="{6AE54770-8202-4961-B2D9-3855D1EF835F}" type="sibTrans" cxnId="{E8B78020-2CF3-47F4-B555-3937F4748E9F}">
      <dgm:prSet/>
      <dgm:spPr/>
      <dgm:t>
        <a:bodyPr/>
        <a:lstStyle/>
        <a:p>
          <a:endParaRPr lang="en-US"/>
        </a:p>
      </dgm:t>
    </dgm:pt>
    <dgm:pt modelId="{F55C83CB-9394-42BC-9331-186A9B416FC8}">
      <dgm:prSet phldrT="[Text]"/>
      <dgm:spPr/>
      <dgm:t>
        <a:bodyPr/>
        <a:lstStyle/>
        <a:p>
          <a:r>
            <a:rPr lang="en-US" dirty="0"/>
            <a:t>1 bar= 100</a:t>
          </a:r>
        </a:p>
        <a:p>
          <a:endParaRPr lang="en-US" dirty="0"/>
        </a:p>
        <a:p>
          <a:endParaRPr lang="en-US" dirty="0"/>
        </a:p>
        <a:p>
          <a:endParaRPr lang="en-US" dirty="0"/>
        </a:p>
        <a:p>
          <a:endParaRPr lang="en-US" dirty="0"/>
        </a:p>
        <a:p>
          <a:endParaRPr lang="en-US" dirty="0"/>
        </a:p>
        <a:p>
          <a:endParaRPr lang="en-US" dirty="0"/>
        </a:p>
        <a:p>
          <a:r>
            <a:rPr lang="en-US" dirty="0"/>
            <a:t>TOTAL = 100</a:t>
          </a:r>
        </a:p>
      </dgm:t>
    </dgm:pt>
    <dgm:pt modelId="{5BBA70EC-0DA6-428B-8803-2B0B13A11646}" type="parTrans" cxnId="{9DCB4BCE-BEFE-4F88-8B88-1762F923E1BE}">
      <dgm:prSet/>
      <dgm:spPr/>
      <dgm:t>
        <a:bodyPr/>
        <a:lstStyle/>
        <a:p>
          <a:endParaRPr lang="en-US"/>
        </a:p>
      </dgm:t>
    </dgm:pt>
    <dgm:pt modelId="{C5E7B751-7D2A-42FD-A0CC-C4D4BF0F5685}" type="sibTrans" cxnId="{9DCB4BCE-BEFE-4F88-8B88-1762F923E1BE}">
      <dgm:prSet/>
      <dgm:spPr/>
      <dgm:t>
        <a:bodyPr/>
        <a:lstStyle/>
        <a:p>
          <a:endParaRPr lang="en-US"/>
        </a:p>
      </dgm:t>
    </dgm:pt>
    <dgm:pt modelId="{7FCF5FE1-F3EA-4BEF-9394-50CAB669B8F4}">
      <dgm:prSet phldrT="[Text]"/>
      <dgm:spPr/>
      <dgm:t>
        <a:bodyPr/>
        <a:lstStyle/>
        <a:p>
          <a:r>
            <a:rPr lang="en-US" dirty="0"/>
            <a:t>1 Big Mac= 540</a:t>
          </a:r>
        </a:p>
        <a:p>
          <a:r>
            <a:rPr lang="en-US" dirty="0"/>
            <a:t>1 Large Fry= 470</a:t>
          </a:r>
        </a:p>
        <a:p>
          <a:r>
            <a:rPr lang="en-US" dirty="0"/>
            <a:t>1 Large Coke = 320</a:t>
          </a:r>
        </a:p>
        <a:p>
          <a:endParaRPr lang="en-US" dirty="0"/>
        </a:p>
        <a:p>
          <a:endParaRPr lang="en-US" dirty="0"/>
        </a:p>
        <a:p>
          <a:endParaRPr lang="en-US" dirty="0"/>
        </a:p>
        <a:p>
          <a:endParaRPr lang="en-US" dirty="0"/>
        </a:p>
        <a:p>
          <a:r>
            <a:rPr lang="en-US" dirty="0"/>
            <a:t>TOTAL = 1,330</a:t>
          </a:r>
        </a:p>
      </dgm:t>
    </dgm:pt>
    <dgm:pt modelId="{8646B52C-ECCA-4068-8529-D9F2339F0C9A}" type="parTrans" cxnId="{2F78911E-32A9-4847-8ADB-4219C53F794D}">
      <dgm:prSet/>
      <dgm:spPr/>
      <dgm:t>
        <a:bodyPr/>
        <a:lstStyle/>
        <a:p>
          <a:endParaRPr lang="en-US"/>
        </a:p>
      </dgm:t>
    </dgm:pt>
    <dgm:pt modelId="{6E271121-9B39-4B2F-BA96-09D63908403E}" type="sibTrans" cxnId="{2F78911E-32A9-4847-8ADB-4219C53F794D}">
      <dgm:prSet/>
      <dgm:spPr/>
      <dgm:t>
        <a:bodyPr/>
        <a:lstStyle/>
        <a:p>
          <a:endParaRPr lang="en-US"/>
        </a:p>
      </dgm:t>
    </dgm:pt>
    <dgm:pt modelId="{AA58264D-99B2-4193-9895-50CB85D03D3D}">
      <dgm:prSet phldrT="[Text]"/>
      <dgm:spPr/>
      <dgm:t>
        <a:bodyPr/>
        <a:lstStyle/>
        <a:p>
          <a:r>
            <a:rPr lang="en-US" dirty="0"/>
            <a:t>2 Steak = 395</a:t>
          </a:r>
        </a:p>
        <a:p>
          <a:r>
            <a:rPr lang="en-US" dirty="0"/>
            <a:t>Mashed potatoes and Gravy =  133</a:t>
          </a:r>
        </a:p>
        <a:p>
          <a:r>
            <a:rPr lang="en-US" dirty="0"/>
            <a:t>Green beans = 40</a:t>
          </a:r>
        </a:p>
        <a:p>
          <a:r>
            <a:rPr lang="en-US" dirty="0"/>
            <a:t>Sweet Tea = 100</a:t>
          </a:r>
        </a:p>
        <a:p>
          <a:endParaRPr lang="en-US" dirty="0"/>
        </a:p>
        <a:p>
          <a:endParaRPr lang="en-US" dirty="0"/>
        </a:p>
        <a:p>
          <a:r>
            <a:rPr lang="en-US" dirty="0"/>
            <a:t>TOTAL = 668</a:t>
          </a:r>
        </a:p>
        <a:p>
          <a:endParaRPr lang="en-US" dirty="0"/>
        </a:p>
      </dgm:t>
    </dgm:pt>
    <dgm:pt modelId="{01177D58-D9F7-48D7-B372-979F3C6BBC98}" type="parTrans" cxnId="{E7FF8991-6BA5-454A-A607-2DB98234CA91}">
      <dgm:prSet/>
      <dgm:spPr/>
      <dgm:t>
        <a:bodyPr/>
        <a:lstStyle/>
        <a:p>
          <a:endParaRPr lang="en-US"/>
        </a:p>
      </dgm:t>
    </dgm:pt>
    <dgm:pt modelId="{A9BA5B73-21D7-4CC3-8E0D-DF6BA707982F}" type="sibTrans" cxnId="{E7FF8991-6BA5-454A-A607-2DB98234CA91}">
      <dgm:prSet/>
      <dgm:spPr/>
      <dgm:t>
        <a:bodyPr/>
        <a:lstStyle/>
        <a:p>
          <a:endParaRPr lang="en-US"/>
        </a:p>
      </dgm:t>
    </dgm:pt>
    <dgm:pt modelId="{1B2ED204-43C4-4BD6-B40C-D54B7165BA26}">
      <dgm:prSet phldrT="[Text]"/>
      <dgm:spPr/>
      <dgm:t>
        <a:bodyPr/>
        <a:lstStyle/>
        <a:p>
          <a:r>
            <a:rPr lang="en-US" dirty="0"/>
            <a:t>1 Yogurt = 100</a:t>
          </a:r>
        </a:p>
        <a:p>
          <a:endParaRPr lang="en-US" dirty="0"/>
        </a:p>
        <a:p>
          <a:endParaRPr lang="en-US" dirty="0"/>
        </a:p>
        <a:p>
          <a:endParaRPr lang="en-US" dirty="0"/>
        </a:p>
        <a:p>
          <a:endParaRPr lang="en-US" dirty="0"/>
        </a:p>
        <a:p>
          <a:endParaRPr lang="en-US" dirty="0"/>
        </a:p>
        <a:p>
          <a:endParaRPr lang="en-US" dirty="0"/>
        </a:p>
        <a:p>
          <a:r>
            <a:rPr lang="en-US" dirty="0"/>
            <a:t>TOTAL = 100</a:t>
          </a:r>
        </a:p>
      </dgm:t>
    </dgm:pt>
    <dgm:pt modelId="{89DDDE71-142C-4DE0-8D46-AB47B98110FA}" type="parTrans" cxnId="{1797B497-1DD2-4497-89B1-1B811A7742CE}">
      <dgm:prSet/>
      <dgm:spPr/>
      <dgm:t>
        <a:bodyPr/>
        <a:lstStyle/>
        <a:p>
          <a:endParaRPr lang="en-US"/>
        </a:p>
      </dgm:t>
    </dgm:pt>
    <dgm:pt modelId="{87E570D5-90F1-45B9-959E-B9F3D6C06AB0}" type="sibTrans" cxnId="{1797B497-1DD2-4497-89B1-1B811A7742CE}">
      <dgm:prSet/>
      <dgm:spPr/>
      <dgm:t>
        <a:bodyPr/>
        <a:lstStyle/>
        <a:p>
          <a:endParaRPr lang="en-US"/>
        </a:p>
      </dgm:t>
    </dgm:pt>
    <dgm:pt modelId="{35CA6C62-EC71-4B51-A247-64519593B311}" type="pres">
      <dgm:prSet presAssocID="{8FA3599F-6BF1-4071-81F0-01CB78AB6550}" presName="Name0" presStyleCnt="0">
        <dgm:presLayoutVars>
          <dgm:dir/>
          <dgm:resizeHandles val="exact"/>
        </dgm:presLayoutVars>
      </dgm:prSet>
      <dgm:spPr/>
    </dgm:pt>
    <dgm:pt modelId="{9BD57B44-F0CE-43E7-9289-A2F967024579}" type="pres">
      <dgm:prSet presAssocID="{8FA3599F-6BF1-4071-81F0-01CB78AB6550}" presName="bkgdShp" presStyleLbl="alignAccFollowNode1" presStyleIdx="0" presStyleCnt="1" custLinFactNeighborY="6082"/>
      <dgm:spPr/>
    </dgm:pt>
    <dgm:pt modelId="{FB7B6231-4568-41C0-8A0C-BA5B77B2211A}" type="pres">
      <dgm:prSet presAssocID="{8FA3599F-6BF1-4071-81F0-01CB78AB6550}" presName="linComp" presStyleCnt="0"/>
      <dgm:spPr/>
    </dgm:pt>
    <dgm:pt modelId="{A9CF7994-41F2-414A-9E19-2CC8D1E42E8E}" type="pres">
      <dgm:prSet presAssocID="{BC839583-82E6-45F1-9C69-242E5CE5CDC0}" presName="compNode" presStyleCnt="0"/>
      <dgm:spPr/>
    </dgm:pt>
    <dgm:pt modelId="{1C8E7549-913A-4BE5-98B1-BB1D3B02B4A6}" type="pres">
      <dgm:prSet presAssocID="{BC839583-82E6-45F1-9C69-242E5CE5CDC0}" presName="node" presStyleLbl="node1" presStyleIdx="0" presStyleCnt="5">
        <dgm:presLayoutVars>
          <dgm:bulletEnabled val="1"/>
        </dgm:presLayoutVars>
      </dgm:prSet>
      <dgm:spPr/>
    </dgm:pt>
    <dgm:pt modelId="{72EA9400-2E15-40DB-8BDF-A2EEAF0094CA}" type="pres">
      <dgm:prSet presAssocID="{BC839583-82E6-45F1-9C69-242E5CE5CDC0}" presName="invisiNode" presStyleLbl="node1" presStyleIdx="0" presStyleCnt="5"/>
      <dgm:spPr/>
    </dgm:pt>
    <dgm:pt modelId="{6F2A6A45-DCEF-43E8-876D-42B062CEF715}" type="pres">
      <dgm:prSet presAssocID="{BC839583-82E6-45F1-9C69-242E5CE5CDC0}" presName="imagNod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dgm:spPr>
    </dgm:pt>
    <dgm:pt modelId="{524DF88A-BD42-435B-9475-962A054774CF}" type="pres">
      <dgm:prSet presAssocID="{6AE54770-8202-4961-B2D9-3855D1EF835F}" presName="sibTrans" presStyleLbl="sibTrans2D1" presStyleIdx="0" presStyleCnt="0"/>
      <dgm:spPr/>
    </dgm:pt>
    <dgm:pt modelId="{CEA11658-871C-49E6-A3D4-244903B3F98F}" type="pres">
      <dgm:prSet presAssocID="{F55C83CB-9394-42BC-9331-186A9B416FC8}" presName="compNode" presStyleCnt="0"/>
      <dgm:spPr/>
    </dgm:pt>
    <dgm:pt modelId="{662BA3E0-0D8C-4140-A8C5-27182C3ECDB2}" type="pres">
      <dgm:prSet presAssocID="{F55C83CB-9394-42BC-9331-186A9B416FC8}" presName="node" presStyleLbl="node1" presStyleIdx="1" presStyleCnt="5" custLinFactNeighborX="-2103">
        <dgm:presLayoutVars>
          <dgm:bulletEnabled val="1"/>
        </dgm:presLayoutVars>
      </dgm:prSet>
      <dgm:spPr/>
    </dgm:pt>
    <dgm:pt modelId="{89FF5AB2-5C1B-4959-A6D9-7BC7A596908F}" type="pres">
      <dgm:prSet presAssocID="{F55C83CB-9394-42BC-9331-186A9B416FC8}" presName="invisiNode" presStyleLbl="node1" presStyleIdx="1" presStyleCnt="5"/>
      <dgm:spPr/>
    </dgm:pt>
    <dgm:pt modelId="{E148F0AE-07C0-43FE-8354-4FDB34E4D7B4}" type="pres">
      <dgm:prSet presAssocID="{F55C83CB-9394-42BC-9331-186A9B416FC8}"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2BB564A8-241B-4ABD-8674-39423FB0D511}" type="pres">
      <dgm:prSet presAssocID="{C5E7B751-7D2A-42FD-A0CC-C4D4BF0F5685}" presName="sibTrans" presStyleLbl="sibTrans2D1" presStyleIdx="0" presStyleCnt="0"/>
      <dgm:spPr/>
    </dgm:pt>
    <dgm:pt modelId="{2116CC6C-F064-4196-953A-F6453CF35420}" type="pres">
      <dgm:prSet presAssocID="{7FCF5FE1-F3EA-4BEF-9394-50CAB669B8F4}" presName="compNode" presStyleCnt="0"/>
      <dgm:spPr/>
    </dgm:pt>
    <dgm:pt modelId="{8CE2251A-59F6-42D4-B171-926DE011B42F}" type="pres">
      <dgm:prSet presAssocID="{7FCF5FE1-F3EA-4BEF-9394-50CAB669B8F4}" presName="node" presStyleLbl="node1" presStyleIdx="2" presStyleCnt="5">
        <dgm:presLayoutVars>
          <dgm:bulletEnabled val="1"/>
        </dgm:presLayoutVars>
      </dgm:prSet>
      <dgm:spPr/>
    </dgm:pt>
    <dgm:pt modelId="{41036348-2B25-44E1-B4E9-8FCDF81EC804}" type="pres">
      <dgm:prSet presAssocID="{7FCF5FE1-F3EA-4BEF-9394-50CAB669B8F4}" presName="invisiNode" presStyleLbl="node1" presStyleIdx="2" presStyleCnt="5"/>
      <dgm:spPr/>
    </dgm:pt>
    <dgm:pt modelId="{7C8A3F62-4133-4F55-841A-124C7091D907}" type="pres">
      <dgm:prSet presAssocID="{7FCF5FE1-F3EA-4BEF-9394-50CAB669B8F4}" presName="imagNode" presStyleLbl="f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77059D86-0575-4318-B829-800BE4C03E85}" type="pres">
      <dgm:prSet presAssocID="{6E271121-9B39-4B2F-BA96-09D63908403E}" presName="sibTrans" presStyleLbl="sibTrans2D1" presStyleIdx="0" presStyleCnt="0"/>
      <dgm:spPr/>
    </dgm:pt>
    <dgm:pt modelId="{BF6B93C4-002D-4975-AA2F-580DC890BBE6}" type="pres">
      <dgm:prSet presAssocID="{1B2ED204-43C4-4BD6-B40C-D54B7165BA26}" presName="compNode" presStyleCnt="0"/>
      <dgm:spPr/>
    </dgm:pt>
    <dgm:pt modelId="{F3CA3D08-3B08-46FF-BC96-F4952EBC2AE3}" type="pres">
      <dgm:prSet presAssocID="{1B2ED204-43C4-4BD6-B40C-D54B7165BA26}" presName="node" presStyleLbl="node1" presStyleIdx="3" presStyleCnt="5">
        <dgm:presLayoutVars>
          <dgm:bulletEnabled val="1"/>
        </dgm:presLayoutVars>
      </dgm:prSet>
      <dgm:spPr/>
    </dgm:pt>
    <dgm:pt modelId="{04DE6A5E-A403-437C-9073-54CAABACBA7F}" type="pres">
      <dgm:prSet presAssocID="{1B2ED204-43C4-4BD6-B40C-D54B7165BA26}" presName="invisiNode" presStyleLbl="node1" presStyleIdx="3" presStyleCnt="5"/>
      <dgm:spPr/>
    </dgm:pt>
    <dgm:pt modelId="{F80499DE-400B-4598-8030-DFA295247763}" type="pres">
      <dgm:prSet presAssocID="{1B2ED204-43C4-4BD6-B40C-D54B7165BA26}" presName="imagNode" presStyleLbl="f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 modelId="{DAA67439-F8FD-4F3E-AE1F-640F86D8C466}" type="pres">
      <dgm:prSet presAssocID="{87E570D5-90F1-45B9-959E-B9F3D6C06AB0}" presName="sibTrans" presStyleLbl="sibTrans2D1" presStyleIdx="0" presStyleCnt="0"/>
      <dgm:spPr/>
    </dgm:pt>
    <dgm:pt modelId="{F77E7E3F-AB5E-47A8-BC22-68A56780BCCA}" type="pres">
      <dgm:prSet presAssocID="{AA58264D-99B2-4193-9895-50CB85D03D3D}" presName="compNode" presStyleCnt="0"/>
      <dgm:spPr/>
    </dgm:pt>
    <dgm:pt modelId="{A14B051D-56F8-4B87-BAB2-01893F996D3F}" type="pres">
      <dgm:prSet presAssocID="{AA58264D-99B2-4193-9895-50CB85D03D3D}" presName="node" presStyleLbl="node1" presStyleIdx="4" presStyleCnt="5">
        <dgm:presLayoutVars>
          <dgm:bulletEnabled val="1"/>
        </dgm:presLayoutVars>
      </dgm:prSet>
      <dgm:spPr/>
    </dgm:pt>
    <dgm:pt modelId="{50460FA6-1059-419F-943B-C0F3EC055845}" type="pres">
      <dgm:prSet presAssocID="{AA58264D-99B2-4193-9895-50CB85D03D3D}" presName="invisiNode" presStyleLbl="node1" presStyleIdx="4" presStyleCnt="5"/>
      <dgm:spPr/>
    </dgm:pt>
    <dgm:pt modelId="{23B3620D-A219-4601-82B0-E715F70117F3}" type="pres">
      <dgm:prSet presAssocID="{AA58264D-99B2-4193-9895-50CB85D03D3D}" presName="imagNode" presStyleLbl="f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dgm:spPr>
    </dgm:pt>
  </dgm:ptLst>
  <dgm:cxnLst>
    <dgm:cxn modelId="{2F78911E-32A9-4847-8ADB-4219C53F794D}" srcId="{8FA3599F-6BF1-4071-81F0-01CB78AB6550}" destId="{7FCF5FE1-F3EA-4BEF-9394-50CAB669B8F4}" srcOrd="2" destOrd="0" parTransId="{8646B52C-ECCA-4068-8529-D9F2339F0C9A}" sibTransId="{6E271121-9B39-4B2F-BA96-09D63908403E}"/>
    <dgm:cxn modelId="{E8B78020-2CF3-47F4-B555-3937F4748E9F}" srcId="{8FA3599F-6BF1-4071-81F0-01CB78AB6550}" destId="{BC839583-82E6-45F1-9C69-242E5CE5CDC0}" srcOrd="0" destOrd="0" parTransId="{09829C5D-3424-44D1-9B6D-91359BD224EE}" sibTransId="{6AE54770-8202-4961-B2D9-3855D1EF835F}"/>
    <dgm:cxn modelId="{657EC145-59AD-4BCB-884E-927A2BACBB06}" type="presOf" srcId="{6E271121-9B39-4B2F-BA96-09D63908403E}" destId="{77059D86-0575-4318-B829-800BE4C03E85}" srcOrd="0" destOrd="0" presId="urn:microsoft.com/office/officeart/2005/8/layout/pList2"/>
    <dgm:cxn modelId="{8D665066-34D5-42D6-802F-ED51A77B8B90}" type="presOf" srcId="{7FCF5FE1-F3EA-4BEF-9394-50CAB669B8F4}" destId="{8CE2251A-59F6-42D4-B171-926DE011B42F}" srcOrd="0" destOrd="0" presId="urn:microsoft.com/office/officeart/2005/8/layout/pList2"/>
    <dgm:cxn modelId="{197D9154-AFB4-4F81-BD93-A1E7414B1FA2}" type="presOf" srcId="{1B2ED204-43C4-4BD6-B40C-D54B7165BA26}" destId="{F3CA3D08-3B08-46FF-BC96-F4952EBC2AE3}" srcOrd="0" destOrd="0" presId="urn:microsoft.com/office/officeart/2005/8/layout/pList2"/>
    <dgm:cxn modelId="{16472982-45DA-4FC0-92A4-873521D16B70}" type="presOf" srcId="{C5E7B751-7D2A-42FD-A0CC-C4D4BF0F5685}" destId="{2BB564A8-241B-4ABD-8674-39423FB0D511}" srcOrd="0" destOrd="0" presId="urn:microsoft.com/office/officeart/2005/8/layout/pList2"/>
    <dgm:cxn modelId="{7D30D182-861F-44B4-AFB6-1D86AEF7D37E}" type="presOf" srcId="{87E570D5-90F1-45B9-959E-B9F3D6C06AB0}" destId="{DAA67439-F8FD-4F3E-AE1F-640F86D8C466}" srcOrd="0" destOrd="0" presId="urn:microsoft.com/office/officeart/2005/8/layout/pList2"/>
    <dgm:cxn modelId="{E7FF8991-6BA5-454A-A607-2DB98234CA91}" srcId="{8FA3599F-6BF1-4071-81F0-01CB78AB6550}" destId="{AA58264D-99B2-4193-9895-50CB85D03D3D}" srcOrd="4" destOrd="0" parTransId="{01177D58-D9F7-48D7-B372-979F3C6BBC98}" sibTransId="{A9BA5B73-21D7-4CC3-8E0D-DF6BA707982F}"/>
    <dgm:cxn modelId="{5FE7F295-0875-4A93-872A-E86295BCFEAE}" type="presOf" srcId="{8FA3599F-6BF1-4071-81F0-01CB78AB6550}" destId="{35CA6C62-EC71-4B51-A247-64519593B311}" srcOrd="0" destOrd="0" presId="urn:microsoft.com/office/officeart/2005/8/layout/pList2"/>
    <dgm:cxn modelId="{01042097-B082-4BE0-A827-1809F28EEE7B}" type="presOf" srcId="{F55C83CB-9394-42BC-9331-186A9B416FC8}" destId="{662BA3E0-0D8C-4140-A8C5-27182C3ECDB2}" srcOrd="0" destOrd="0" presId="urn:microsoft.com/office/officeart/2005/8/layout/pList2"/>
    <dgm:cxn modelId="{1797B497-1DD2-4497-89B1-1B811A7742CE}" srcId="{8FA3599F-6BF1-4071-81F0-01CB78AB6550}" destId="{1B2ED204-43C4-4BD6-B40C-D54B7165BA26}" srcOrd="3" destOrd="0" parTransId="{89DDDE71-142C-4DE0-8D46-AB47B98110FA}" sibTransId="{87E570D5-90F1-45B9-959E-B9F3D6C06AB0}"/>
    <dgm:cxn modelId="{1EE5889B-3B00-49CD-97A4-A7F92CA68960}" type="presOf" srcId="{6AE54770-8202-4961-B2D9-3855D1EF835F}" destId="{524DF88A-BD42-435B-9475-962A054774CF}" srcOrd="0" destOrd="0" presId="urn:microsoft.com/office/officeart/2005/8/layout/pList2"/>
    <dgm:cxn modelId="{1C72E3CD-3292-4F71-A146-75E9A4DDB433}" type="presOf" srcId="{AA58264D-99B2-4193-9895-50CB85D03D3D}" destId="{A14B051D-56F8-4B87-BAB2-01893F996D3F}" srcOrd="0" destOrd="0" presId="urn:microsoft.com/office/officeart/2005/8/layout/pList2"/>
    <dgm:cxn modelId="{9DCB4BCE-BEFE-4F88-8B88-1762F923E1BE}" srcId="{8FA3599F-6BF1-4071-81F0-01CB78AB6550}" destId="{F55C83CB-9394-42BC-9331-186A9B416FC8}" srcOrd="1" destOrd="0" parTransId="{5BBA70EC-0DA6-428B-8803-2B0B13A11646}" sibTransId="{C5E7B751-7D2A-42FD-A0CC-C4D4BF0F5685}"/>
    <dgm:cxn modelId="{BAA5C7D4-A78C-43EA-A653-FBE004C259D9}" type="presOf" srcId="{BC839583-82E6-45F1-9C69-242E5CE5CDC0}" destId="{1C8E7549-913A-4BE5-98B1-BB1D3B02B4A6}" srcOrd="0" destOrd="0" presId="urn:microsoft.com/office/officeart/2005/8/layout/pList2"/>
    <dgm:cxn modelId="{0E845E39-97D9-4C94-B27A-B84EC6D216B7}" type="presParOf" srcId="{35CA6C62-EC71-4B51-A247-64519593B311}" destId="{9BD57B44-F0CE-43E7-9289-A2F967024579}" srcOrd="0" destOrd="0" presId="urn:microsoft.com/office/officeart/2005/8/layout/pList2"/>
    <dgm:cxn modelId="{F8CC73C3-40B1-4DD6-A461-5022FAFBDE90}" type="presParOf" srcId="{35CA6C62-EC71-4B51-A247-64519593B311}" destId="{FB7B6231-4568-41C0-8A0C-BA5B77B2211A}" srcOrd="1" destOrd="0" presId="urn:microsoft.com/office/officeart/2005/8/layout/pList2"/>
    <dgm:cxn modelId="{A79BEC14-674E-491B-934B-D00896C42A58}" type="presParOf" srcId="{FB7B6231-4568-41C0-8A0C-BA5B77B2211A}" destId="{A9CF7994-41F2-414A-9E19-2CC8D1E42E8E}" srcOrd="0" destOrd="0" presId="urn:microsoft.com/office/officeart/2005/8/layout/pList2"/>
    <dgm:cxn modelId="{6BD2DE35-E425-482C-8C24-89D19CEE9ECA}" type="presParOf" srcId="{A9CF7994-41F2-414A-9E19-2CC8D1E42E8E}" destId="{1C8E7549-913A-4BE5-98B1-BB1D3B02B4A6}" srcOrd="0" destOrd="0" presId="urn:microsoft.com/office/officeart/2005/8/layout/pList2"/>
    <dgm:cxn modelId="{9D5310A4-7A2A-4DD5-B59F-B89EA3B065FB}" type="presParOf" srcId="{A9CF7994-41F2-414A-9E19-2CC8D1E42E8E}" destId="{72EA9400-2E15-40DB-8BDF-A2EEAF0094CA}" srcOrd="1" destOrd="0" presId="urn:microsoft.com/office/officeart/2005/8/layout/pList2"/>
    <dgm:cxn modelId="{BC5E75E9-6FF8-444C-8FB5-5584D27C0C54}" type="presParOf" srcId="{A9CF7994-41F2-414A-9E19-2CC8D1E42E8E}" destId="{6F2A6A45-DCEF-43E8-876D-42B062CEF715}" srcOrd="2" destOrd="0" presId="urn:microsoft.com/office/officeart/2005/8/layout/pList2"/>
    <dgm:cxn modelId="{715439D9-F9B0-40D8-8E53-40BD00463AA0}" type="presParOf" srcId="{FB7B6231-4568-41C0-8A0C-BA5B77B2211A}" destId="{524DF88A-BD42-435B-9475-962A054774CF}" srcOrd="1" destOrd="0" presId="urn:microsoft.com/office/officeart/2005/8/layout/pList2"/>
    <dgm:cxn modelId="{36953C91-5E53-4280-AA57-AB294D8478D7}" type="presParOf" srcId="{FB7B6231-4568-41C0-8A0C-BA5B77B2211A}" destId="{CEA11658-871C-49E6-A3D4-244903B3F98F}" srcOrd="2" destOrd="0" presId="urn:microsoft.com/office/officeart/2005/8/layout/pList2"/>
    <dgm:cxn modelId="{AF4E588C-7CE8-479C-8D3A-4C2EE55BE5F6}" type="presParOf" srcId="{CEA11658-871C-49E6-A3D4-244903B3F98F}" destId="{662BA3E0-0D8C-4140-A8C5-27182C3ECDB2}" srcOrd="0" destOrd="0" presId="urn:microsoft.com/office/officeart/2005/8/layout/pList2"/>
    <dgm:cxn modelId="{A8C6A489-6DBB-4FDF-8DBA-8D2CD19D30FC}" type="presParOf" srcId="{CEA11658-871C-49E6-A3D4-244903B3F98F}" destId="{89FF5AB2-5C1B-4959-A6D9-7BC7A596908F}" srcOrd="1" destOrd="0" presId="urn:microsoft.com/office/officeart/2005/8/layout/pList2"/>
    <dgm:cxn modelId="{5F4CD126-0182-45E4-9740-8B8325E74D9F}" type="presParOf" srcId="{CEA11658-871C-49E6-A3D4-244903B3F98F}" destId="{E148F0AE-07C0-43FE-8354-4FDB34E4D7B4}" srcOrd="2" destOrd="0" presId="urn:microsoft.com/office/officeart/2005/8/layout/pList2"/>
    <dgm:cxn modelId="{82CDA31C-DA26-438E-BF6B-6B087A48C018}" type="presParOf" srcId="{FB7B6231-4568-41C0-8A0C-BA5B77B2211A}" destId="{2BB564A8-241B-4ABD-8674-39423FB0D511}" srcOrd="3" destOrd="0" presId="urn:microsoft.com/office/officeart/2005/8/layout/pList2"/>
    <dgm:cxn modelId="{D60AB7CE-A554-4763-9F6D-7EF27A9C0A7C}" type="presParOf" srcId="{FB7B6231-4568-41C0-8A0C-BA5B77B2211A}" destId="{2116CC6C-F064-4196-953A-F6453CF35420}" srcOrd="4" destOrd="0" presId="urn:microsoft.com/office/officeart/2005/8/layout/pList2"/>
    <dgm:cxn modelId="{A4991B7D-752E-495C-925C-472CCFCEFA13}" type="presParOf" srcId="{2116CC6C-F064-4196-953A-F6453CF35420}" destId="{8CE2251A-59F6-42D4-B171-926DE011B42F}" srcOrd="0" destOrd="0" presId="urn:microsoft.com/office/officeart/2005/8/layout/pList2"/>
    <dgm:cxn modelId="{48A49B83-AD34-46C1-921B-2A5C692791DB}" type="presParOf" srcId="{2116CC6C-F064-4196-953A-F6453CF35420}" destId="{41036348-2B25-44E1-B4E9-8FCDF81EC804}" srcOrd="1" destOrd="0" presId="urn:microsoft.com/office/officeart/2005/8/layout/pList2"/>
    <dgm:cxn modelId="{9B7348B3-EBB3-4947-A80D-EBC587A82289}" type="presParOf" srcId="{2116CC6C-F064-4196-953A-F6453CF35420}" destId="{7C8A3F62-4133-4F55-841A-124C7091D907}" srcOrd="2" destOrd="0" presId="urn:microsoft.com/office/officeart/2005/8/layout/pList2"/>
    <dgm:cxn modelId="{D918FED2-C8E3-4F36-8C86-2B45509825D6}" type="presParOf" srcId="{FB7B6231-4568-41C0-8A0C-BA5B77B2211A}" destId="{77059D86-0575-4318-B829-800BE4C03E85}" srcOrd="5" destOrd="0" presId="urn:microsoft.com/office/officeart/2005/8/layout/pList2"/>
    <dgm:cxn modelId="{AA3EB9B9-63EF-4092-A96B-03853ED1480A}" type="presParOf" srcId="{FB7B6231-4568-41C0-8A0C-BA5B77B2211A}" destId="{BF6B93C4-002D-4975-AA2F-580DC890BBE6}" srcOrd="6" destOrd="0" presId="urn:microsoft.com/office/officeart/2005/8/layout/pList2"/>
    <dgm:cxn modelId="{878AB731-B15C-447A-956E-4D95C65AA85C}" type="presParOf" srcId="{BF6B93C4-002D-4975-AA2F-580DC890BBE6}" destId="{F3CA3D08-3B08-46FF-BC96-F4952EBC2AE3}" srcOrd="0" destOrd="0" presId="urn:microsoft.com/office/officeart/2005/8/layout/pList2"/>
    <dgm:cxn modelId="{F2800CAA-FA4A-42B8-AA28-D9F30C7BC85E}" type="presParOf" srcId="{BF6B93C4-002D-4975-AA2F-580DC890BBE6}" destId="{04DE6A5E-A403-437C-9073-54CAABACBA7F}" srcOrd="1" destOrd="0" presId="urn:microsoft.com/office/officeart/2005/8/layout/pList2"/>
    <dgm:cxn modelId="{1B83F278-6FB0-4160-9AB7-1E63F8896BAF}" type="presParOf" srcId="{BF6B93C4-002D-4975-AA2F-580DC890BBE6}" destId="{F80499DE-400B-4598-8030-DFA295247763}" srcOrd="2" destOrd="0" presId="urn:microsoft.com/office/officeart/2005/8/layout/pList2"/>
    <dgm:cxn modelId="{202FD954-B42D-45F7-BBE6-163EB98A6945}" type="presParOf" srcId="{FB7B6231-4568-41C0-8A0C-BA5B77B2211A}" destId="{DAA67439-F8FD-4F3E-AE1F-640F86D8C466}" srcOrd="7" destOrd="0" presId="urn:microsoft.com/office/officeart/2005/8/layout/pList2"/>
    <dgm:cxn modelId="{E2FE1A32-8159-4F49-ADA3-623C6289545F}" type="presParOf" srcId="{FB7B6231-4568-41C0-8A0C-BA5B77B2211A}" destId="{F77E7E3F-AB5E-47A8-BC22-68A56780BCCA}" srcOrd="8" destOrd="0" presId="urn:microsoft.com/office/officeart/2005/8/layout/pList2"/>
    <dgm:cxn modelId="{3A035CAB-6BD4-4FD3-A932-DF47521FFD09}" type="presParOf" srcId="{F77E7E3F-AB5E-47A8-BC22-68A56780BCCA}" destId="{A14B051D-56F8-4B87-BAB2-01893F996D3F}" srcOrd="0" destOrd="0" presId="urn:microsoft.com/office/officeart/2005/8/layout/pList2"/>
    <dgm:cxn modelId="{BEBEA95A-4B5F-4E77-881C-D9ACFD597647}" type="presParOf" srcId="{F77E7E3F-AB5E-47A8-BC22-68A56780BCCA}" destId="{50460FA6-1059-419F-943B-C0F3EC055845}" srcOrd="1" destOrd="0" presId="urn:microsoft.com/office/officeart/2005/8/layout/pList2"/>
    <dgm:cxn modelId="{B976FEC8-533F-454F-92BF-CF8C8A961101}" type="presParOf" srcId="{F77E7E3F-AB5E-47A8-BC22-68A56780BCCA}" destId="{23B3620D-A219-4601-82B0-E715F70117F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3599F-6BF1-4071-81F0-01CB78AB6550}" type="doc">
      <dgm:prSet loTypeId="urn:microsoft.com/office/officeart/2005/8/layout/pList2" loCatId="picture" qsTypeId="urn:microsoft.com/office/officeart/2005/8/quickstyle/simple1" qsCatId="simple" csTypeId="urn:microsoft.com/office/officeart/2005/8/colors/accent0_3" csCatId="mainScheme" phldr="1"/>
      <dgm:spPr/>
      <dgm:t>
        <a:bodyPr/>
        <a:lstStyle/>
        <a:p>
          <a:endParaRPr lang="en-US"/>
        </a:p>
      </dgm:t>
    </dgm:pt>
    <dgm:pt modelId="{BC839583-82E6-45F1-9C69-242E5CE5CDC0}">
      <dgm:prSet phldrT="[Text]"/>
      <dgm:spPr/>
      <dgm:t>
        <a:bodyPr/>
        <a:lstStyle/>
        <a:p>
          <a:r>
            <a:rPr lang="en-US" dirty="0"/>
            <a:t>2 servings = 200</a:t>
          </a:r>
        </a:p>
        <a:p>
          <a:r>
            <a:rPr lang="en-US" dirty="0"/>
            <a:t>2 cups of milk 2% = 240</a:t>
          </a:r>
        </a:p>
        <a:p>
          <a:r>
            <a:rPr lang="en-US" dirty="0"/>
            <a:t>Orange Juice = 113</a:t>
          </a:r>
        </a:p>
        <a:p>
          <a:endParaRPr lang="en-US" dirty="0"/>
        </a:p>
        <a:p>
          <a:endParaRPr lang="en-US" dirty="0"/>
        </a:p>
        <a:p>
          <a:endParaRPr lang="en-US" dirty="0"/>
        </a:p>
        <a:p>
          <a:endParaRPr lang="en-US" dirty="0"/>
        </a:p>
        <a:p>
          <a:endParaRPr lang="en-US" dirty="0"/>
        </a:p>
        <a:p>
          <a:endParaRPr lang="en-US" dirty="0"/>
        </a:p>
        <a:p>
          <a:endParaRPr lang="en-US" dirty="0"/>
        </a:p>
        <a:p>
          <a:r>
            <a:rPr lang="en-US" dirty="0"/>
            <a:t>TOTAL = 553</a:t>
          </a:r>
        </a:p>
      </dgm:t>
    </dgm:pt>
    <dgm:pt modelId="{09829C5D-3424-44D1-9B6D-91359BD224EE}" type="parTrans" cxnId="{E8B78020-2CF3-47F4-B555-3937F4748E9F}">
      <dgm:prSet/>
      <dgm:spPr/>
      <dgm:t>
        <a:bodyPr/>
        <a:lstStyle/>
        <a:p>
          <a:endParaRPr lang="en-US"/>
        </a:p>
      </dgm:t>
    </dgm:pt>
    <dgm:pt modelId="{6AE54770-8202-4961-B2D9-3855D1EF835F}" type="sibTrans" cxnId="{E8B78020-2CF3-47F4-B555-3937F4748E9F}">
      <dgm:prSet/>
      <dgm:spPr/>
      <dgm:t>
        <a:bodyPr/>
        <a:lstStyle/>
        <a:p>
          <a:endParaRPr lang="en-US"/>
        </a:p>
      </dgm:t>
    </dgm:pt>
    <dgm:pt modelId="{F55C83CB-9394-42BC-9331-186A9B416FC8}">
      <dgm:prSet phldrT="[Text]"/>
      <dgm:spPr/>
      <dgm:t>
        <a:bodyPr/>
        <a:lstStyle/>
        <a:p>
          <a:r>
            <a:rPr lang="en-US" dirty="0"/>
            <a:t>1 bar= 100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TOTAL = 100</a:t>
          </a:r>
        </a:p>
      </dgm:t>
    </dgm:pt>
    <dgm:pt modelId="{5BBA70EC-0DA6-428B-8803-2B0B13A11646}" type="parTrans" cxnId="{9DCB4BCE-BEFE-4F88-8B88-1762F923E1BE}">
      <dgm:prSet/>
      <dgm:spPr/>
      <dgm:t>
        <a:bodyPr/>
        <a:lstStyle/>
        <a:p>
          <a:endParaRPr lang="en-US"/>
        </a:p>
      </dgm:t>
    </dgm:pt>
    <dgm:pt modelId="{C5E7B751-7D2A-42FD-A0CC-C4D4BF0F5685}" type="sibTrans" cxnId="{9DCB4BCE-BEFE-4F88-8B88-1762F923E1BE}">
      <dgm:prSet/>
      <dgm:spPr/>
      <dgm:t>
        <a:bodyPr/>
        <a:lstStyle/>
        <a:p>
          <a:endParaRPr lang="en-US"/>
        </a:p>
      </dgm:t>
    </dgm:pt>
    <dgm:pt modelId="{7FCF5FE1-F3EA-4BEF-9394-50CAB669B8F4}">
      <dgm:prSet phldrT="[Text]"/>
      <dgm:spPr/>
      <dgm:t>
        <a:bodyPr/>
        <a:lstStyle/>
        <a:p>
          <a:r>
            <a:rPr lang="en-US" dirty="0"/>
            <a:t>1 McChicken = 410</a:t>
          </a:r>
        </a:p>
        <a:p>
          <a:r>
            <a:rPr lang="en-US" dirty="0"/>
            <a:t>1 Med Fry= 360</a:t>
          </a:r>
        </a:p>
        <a:p>
          <a:r>
            <a:rPr lang="en-US" dirty="0"/>
            <a:t>1 Med Coke = 220</a:t>
          </a:r>
        </a:p>
        <a:p>
          <a:endParaRPr lang="en-US" dirty="0"/>
        </a:p>
        <a:p>
          <a:endParaRPr lang="en-US" dirty="0"/>
        </a:p>
        <a:p>
          <a:endParaRPr lang="en-US" dirty="0"/>
        </a:p>
        <a:p>
          <a:endParaRPr lang="en-US" dirty="0"/>
        </a:p>
        <a:p>
          <a:endParaRPr lang="en-US" dirty="0"/>
        </a:p>
        <a:p>
          <a:endParaRPr lang="en-US" dirty="0"/>
        </a:p>
        <a:p>
          <a:endParaRPr lang="en-US" dirty="0"/>
        </a:p>
        <a:p>
          <a:r>
            <a:rPr lang="en-US" dirty="0"/>
            <a:t>TOTAL = 900</a:t>
          </a:r>
        </a:p>
      </dgm:t>
    </dgm:pt>
    <dgm:pt modelId="{8646B52C-ECCA-4068-8529-D9F2339F0C9A}" type="parTrans" cxnId="{2F78911E-32A9-4847-8ADB-4219C53F794D}">
      <dgm:prSet/>
      <dgm:spPr/>
      <dgm:t>
        <a:bodyPr/>
        <a:lstStyle/>
        <a:p>
          <a:endParaRPr lang="en-US"/>
        </a:p>
      </dgm:t>
    </dgm:pt>
    <dgm:pt modelId="{6E271121-9B39-4B2F-BA96-09D63908403E}" type="sibTrans" cxnId="{2F78911E-32A9-4847-8ADB-4219C53F794D}">
      <dgm:prSet/>
      <dgm:spPr/>
      <dgm:t>
        <a:bodyPr/>
        <a:lstStyle/>
        <a:p>
          <a:endParaRPr lang="en-US"/>
        </a:p>
      </dgm:t>
    </dgm:pt>
    <dgm:pt modelId="{AA58264D-99B2-4193-9895-50CB85D03D3D}">
      <dgm:prSet phldrT="[Text]"/>
      <dgm:spPr/>
      <dgm:t>
        <a:bodyPr/>
        <a:lstStyle/>
        <a:p>
          <a:r>
            <a:rPr lang="en-US" dirty="0"/>
            <a:t>Grilled Chicken = 291</a:t>
          </a:r>
        </a:p>
        <a:p>
          <a:r>
            <a:rPr lang="en-US" dirty="0"/>
            <a:t>Romaine Lettuce = 20</a:t>
          </a:r>
        </a:p>
        <a:p>
          <a:r>
            <a:rPr lang="en-US" dirty="0"/>
            <a:t>Corn = 72</a:t>
          </a:r>
        </a:p>
        <a:p>
          <a:r>
            <a:rPr lang="en-US" dirty="0"/>
            <a:t>Tomatoes = 27</a:t>
          </a:r>
        </a:p>
        <a:p>
          <a:r>
            <a:rPr lang="en-US" dirty="0"/>
            <a:t>Avocados = 80</a:t>
          </a:r>
        </a:p>
        <a:p>
          <a:r>
            <a:rPr lang="en-US" dirty="0"/>
            <a:t>Ranch Dressing (4 Tbs) =  280</a:t>
          </a:r>
        </a:p>
        <a:p>
          <a:r>
            <a:rPr lang="en-US" dirty="0"/>
            <a:t>Sweet Tea = 100</a:t>
          </a:r>
        </a:p>
        <a:p>
          <a:endParaRPr lang="en-US" dirty="0"/>
        </a:p>
        <a:p>
          <a:endParaRPr lang="en-US" dirty="0"/>
        </a:p>
        <a:p>
          <a:r>
            <a:rPr lang="en-US" dirty="0"/>
            <a:t>TOTAL = 870</a:t>
          </a:r>
        </a:p>
      </dgm:t>
    </dgm:pt>
    <dgm:pt modelId="{01177D58-D9F7-48D7-B372-979F3C6BBC98}" type="parTrans" cxnId="{E7FF8991-6BA5-454A-A607-2DB98234CA91}">
      <dgm:prSet/>
      <dgm:spPr/>
      <dgm:t>
        <a:bodyPr/>
        <a:lstStyle/>
        <a:p>
          <a:endParaRPr lang="en-US"/>
        </a:p>
      </dgm:t>
    </dgm:pt>
    <dgm:pt modelId="{A9BA5B73-21D7-4CC3-8E0D-DF6BA707982F}" type="sibTrans" cxnId="{E7FF8991-6BA5-454A-A607-2DB98234CA91}">
      <dgm:prSet/>
      <dgm:spPr/>
      <dgm:t>
        <a:bodyPr/>
        <a:lstStyle/>
        <a:p>
          <a:endParaRPr lang="en-US"/>
        </a:p>
      </dgm:t>
    </dgm:pt>
    <dgm:pt modelId="{1B2ED204-43C4-4BD6-B40C-D54B7165BA26}">
      <dgm:prSet phldrT="[Text]"/>
      <dgm:spPr/>
      <dgm:t>
        <a:bodyPr/>
        <a:lstStyle/>
        <a:p>
          <a:r>
            <a:rPr lang="en-US" dirty="0"/>
            <a:t>1 Orange = 68</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TOTAL = 68</a:t>
          </a:r>
        </a:p>
      </dgm:t>
    </dgm:pt>
    <dgm:pt modelId="{89DDDE71-142C-4DE0-8D46-AB47B98110FA}" type="parTrans" cxnId="{1797B497-1DD2-4497-89B1-1B811A7742CE}">
      <dgm:prSet/>
      <dgm:spPr/>
      <dgm:t>
        <a:bodyPr/>
        <a:lstStyle/>
        <a:p>
          <a:endParaRPr lang="en-US"/>
        </a:p>
      </dgm:t>
    </dgm:pt>
    <dgm:pt modelId="{87E570D5-90F1-45B9-959E-B9F3D6C06AB0}" type="sibTrans" cxnId="{1797B497-1DD2-4497-89B1-1B811A7742CE}">
      <dgm:prSet/>
      <dgm:spPr/>
      <dgm:t>
        <a:bodyPr/>
        <a:lstStyle/>
        <a:p>
          <a:endParaRPr lang="en-US"/>
        </a:p>
      </dgm:t>
    </dgm:pt>
    <dgm:pt modelId="{35CA6C62-EC71-4B51-A247-64519593B311}" type="pres">
      <dgm:prSet presAssocID="{8FA3599F-6BF1-4071-81F0-01CB78AB6550}" presName="Name0" presStyleCnt="0">
        <dgm:presLayoutVars>
          <dgm:dir/>
          <dgm:resizeHandles val="exact"/>
        </dgm:presLayoutVars>
      </dgm:prSet>
      <dgm:spPr/>
    </dgm:pt>
    <dgm:pt modelId="{9BD57B44-F0CE-43E7-9289-A2F967024579}" type="pres">
      <dgm:prSet presAssocID="{8FA3599F-6BF1-4071-81F0-01CB78AB6550}" presName="bkgdShp" presStyleLbl="alignAccFollowNode1" presStyleIdx="0" presStyleCnt="1"/>
      <dgm:spPr/>
    </dgm:pt>
    <dgm:pt modelId="{FB7B6231-4568-41C0-8A0C-BA5B77B2211A}" type="pres">
      <dgm:prSet presAssocID="{8FA3599F-6BF1-4071-81F0-01CB78AB6550}" presName="linComp" presStyleCnt="0"/>
      <dgm:spPr/>
    </dgm:pt>
    <dgm:pt modelId="{A9CF7994-41F2-414A-9E19-2CC8D1E42E8E}" type="pres">
      <dgm:prSet presAssocID="{BC839583-82E6-45F1-9C69-242E5CE5CDC0}" presName="compNode" presStyleCnt="0"/>
      <dgm:spPr/>
    </dgm:pt>
    <dgm:pt modelId="{1C8E7549-913A-4BE5-98B1-BB1D3B02B4A6}" type="pres">
      <dgm:prSet presAssocID="{BC839583-82E6-45F1-9C69-242E5CE5CDC0}" presName="node" presStyleLbl="node1" presStyleIdx="0" presStyleCnt="5">
        <dgm:presLayoutVars>
          <dgm:bulletEnabled val="1"/>
        </dgm:presLayoutVars>
      </dgm:prSet>
      <dgm:spPr/>
    </dgm:pt>
    <dgm:pt modelId="{72EA9400-2E15-40DB-8BDF-A2EEAF0094CA}" type="pres">
      <dgm:prSet presAssocID="{BC839583-82E6-45F1-9C69-242E5CE5CDC0}" presName="invisiNode" presStyleLbl="node1" presStyleIdx="0" presStyleCnt="5"/>
      <dgm:spPr/>
    </dgm:pt>
    <dgm:pt modelId="{6F2A6A45-DCEF-43E8-876D-42B062CEF715}" type="pres">
      <dgm:prSet presAssocID="{BC839583-82E6-45F1-9C69-242E5CE5CDC0}" presName="imagNod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524DF88A-BD42-435B-9475-962A054774CF}" type="pres">
      <dgm:prSet presAssocID="{6AE54770-8202-4961-B2D9-3855D1EF835F}" presName="sibTrans" presStyleLbl="sibTrans2D1" presStyleIdx="0" presStyleCnt="0"/>
      <dgm:spPr/>
    </dgm:pt>
    <dgm:pt modelId="{CEA11658-871C-49E6-A3D4-244903B3F98F}" type="pres">
      <dgm:prSet presAssocID="{F55C83CB-9394-42BC-9331-186A9B416FC8}" presName="compNode" presStyleCnt="0"/>
      <dgm:spPr/>
    </dgm:pt>
    <dgm:pt modelId="{662BA3E0-0D8C-4140-A8C5-27182C3ECDB2}" type="pres">
      <dgm:prSet presAssocID="{F55C83CB-9394-42BC-9331-186A9B416FC8}" presName="node" presStyleLbl="node1" presStyleIdx="1" presStyleCnt="5" custLinFactNeighborX="-2103">
        <dgm:presLayoutVars>
          <dgm:bulletEnabled val="1"/>
        </dgm:presLayoutVars>
      </dgm:prSet>
      <dgm:spPr/>
    </dgm:pt>
    <dgm:pt modelId="{89FF5AB2-5C1B-4959-A6D9-7BC7A596908F}" type="pres">
      <dgm:prSet presAssocID="{F55C83CB-9394-42BC-9331-186A9B416FC8}" presName="invisiNode" presStyleLbl="node1" presStyleIdx="1" presStyleCnt="5"/>
      <dgm:spPr/>
    </dgm:pt>
    <dgm:pt modelId="{E148F0AE-07C0-43FE-8354-4FDB34E4D7B4}" type="pres">
      <dgm:prSet presAssocID="{F55C83CB-9394-42BC-9331-186A9B416FC8}"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2BB564A8-241B-4ABD-8674-39423FB0D511}" type="pres">
      <dgm:prSet presAssocID="{C5E7B751-7D2A-42FD-A0CC-C4D4BF0F5685}" presName="sibTrans" presStyleLbl="sibTrans2D1" presStyleIdx="0" presStyleCnt="0"/>
      <dgm:spPr/>
    </dgm:pt>
    <dgm:pt modelId="{2116CC6C-F064-4196-953A-F6453CF35420}" type="pres">
      <dgm:prSet presAssocID="{7FCF5FE1-F3EA-4BEF-9394-50CAB669B8F4}" presName="compNode" presStyleCnt="0"/>
      <dgm:spPr/>
    </dgm:pt>
    <dgm:pt modelId="{8CE2251A-59F6-42D4-B171-926DE011B42F}" type="pres">
      <dgm:prSet presAssocID="{7FCF5FE1-F3EA-4BEF-9394-50CAB669B8F4}" presName="node" presStyleLbl="node1" presStyleIdx="2" presStyleCnt="5">
        <dgm:presLayoutVars>
          <dgm:bulletEnabled val="1"/>
        </dgm:presLayoutVars>
      </dgm:prSet>
      <dgm:spPr/>
    </dgm:pt>
    <dgm:pt modelId="{41036348-2B25-44E1-B4E9-8FCDF81EC804}" type="pres">
      <dgm:prSet presAssocID="{7FCF5FE1-F3EA-4BEF-9394-50CAB669B8F4}" presName="invisiNode" presStyleLbl="node1" presStyleIdx="2" presStyleCnt="5"/>
      <dgm:spPr/>
    </dgm:pt>
    <dgm:pt modelId="{7C8A3F62-4133-4F55-841A-124C7091D907}" type="pres">
      <dgm:prSet presAssocID="{7FCF5FE1-F3EA-4BEF-9394-50CAB669B8F4}" presName="imagNode" presStyleLbl="f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77059D86-0575-4318-B829-800BE4C03E85}" type="pres">
      <dgm:prSet presAssocID="{6E271121-9B39-4B2F-BA96-09D63908403E}" presName="sibTrans" presStyleLbl="sibTrans2D1" presStyleIdx="0" presStyleCnt="0"/>
      <dgm:spPr/>
    </dgm:pt>
    <dgm:pt modelId="{BF6B93C4-002D-4975-AA2F-580DC890BBE6}" type="pres">
      <dgm:prSet presAssocID="{1B2ED204-43C4-4BD6-B40C-D54B7165BA26}" presName="compNode" presStyleCnt="0"/>
      <dgm:spPr/>
    </dgm:pt>
    <dgm:pt modelId="{F3CA3D08-3B08-46FF-BC96-F4952EBC2AE3}" type="pres">
      <dgm:prSet presAssocID="{1B2ED204-43C4-4BD6-B40C-D54B7165BA26}" presName="node" presStyleLbl="node1" presStyleIdx="3" presStyleCnt="5">
        <dgm:presLayoutVars>
          <dgm:bulletEnabled val="1"/>
        </dgm:presLayoutVars>
      </dgm:prSet>
      <dgm:spPr/>
    </dgm:pt>
    <dgm:pt modelId="{04DE6A5E-A403-437C-9073-54CAABACBA7F}" type="pres">
      <dgm:prSet presAssocID="{1B2ED204-43C4-4BD6-B40C-D54B7165BA26}" presName="invisiNode" presStyleLbl="node1" presStyleIdx="3" presStyleCnt="5"/>
      <dgm:spPr/>
    </dgm:pt>
    <dgm:pt modelId="{F80499DE-400B-4598-8030-DFA295247763}" type="pres">
      <dgm:prSet presAssocID="{1B2ED204-43C4-4BD6-B40C-D54B7165BA26}" presName="imagNode" presStyleLbl="f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dgm:spPr>
    </dgm:pt>
    <dgm:pt modelId="{DAA67439-F8FD-4F3E-AE1F-640F86D8C466}" type="pres">
      <dgm:prSet presAssocID="{87E570D5-90F1-45B9-959E-B9F3D6C06AB0}" presName="sibTrans" presStyleLbl="sibTrans2D1" presStyleIdx="0" presStyleCnt="0"/>
      <dgm:spPr/>
    </dgm:pt>
    <dgm:pt modelId="{F77E7E3F-AB5E-47A8-BC22-68A56780BCCA}" type="pres">
      <dgm:prSet presAssocID="{AA58264D-99B2-4193-9895-50CB85D03D3D}" presName="compNode" presStyleCnt="0"/>
      <dgm:spPr/>
    </dgm:pt>
    <dgm:pt modelId="{A14B051D-56F8-4B87-BAB2-01893F996D3F}" type="pres">
      <dgm:prSet presAssocID="{AA58264D-99B2-4193-9895-50CB85D03D3D}" presName="node" presStyleLbl="node1" presStyleIdx="4" presStyleCnt="5">
        <dgm:presLayoutVars>
          <dgm:bulletEnabled val="1"/>
        </dgm:presLayoutVars>
      </dgm:prSet>
      <dgm:spPr/>
    </dgm:pt>
    <dgm:pt modelId="{50460FA6-1059-419F-943B-C0F3EC055845}" type="pres">
      <dgm:prSet presAssocID="{AA58264D-99B2-4193-9895-50CB85D03D3D}" presName="invisiNode" presStyleLbl="node1" presStyleIdx="4" presStyleCnt="5"/>
      <dgm:spPr/>
    </dgm:pt>
    <dgm:pt modelId="{23B3620D-A219-4601-82B0-E715F70117F3}" type="pres">
      <dgm:prSet presAssocID="{AA58264D-99B2-4193-9895-50CB85D03D3D}" presName="imagNode" presStyleLbl="f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t="-34000" b="-34000"/>
          </a:stretch>
        </a:blipFill>
      </dgm:spPr>
    </dgm:pt>
  </dgm:ptLst>
  <dgm:cxnLst>
    <dgm:cxn modelId="{2F78911E-32A9-4847-8ADB-4219C53F794D}" srcId="{8FA3599F-6BF1-4071-81F0-01CB78AB6550}" destId="{7FCF5FE1-F3EA-4BEF-9394-50CAB669B8F4}" srcOrd="2" destOrd="0" parTransId="{8646B52C-ECCA-4068-8529-D9F2339F0C9A}" sibTransId="{6E271121-9B39-4B2F-BA96-09D63908403E}"/>
    <dgm:cxn modelId="{E8B78020-2CF3-47F4-B555-3937F4748E9F}" srcId="{8FA3599F-6BF1-4071-81F0-01CB78AB6550}" destId="{BC839583-82E6-45F1-9C69-242E5CE5CDC0}" srcOrd="0" destOrd="0" parTransId="{09829C5D-3424-44D1-9B6D-91359BD224EE}" sibTransId="{6AE54770-8202-4961-B2D9-3855D1EF835F}"/>
    <dgm:cxn modelId="{657EC145-59AD-4BCB-884E-927A2BACBB06}" type="presOf" srcId="{6E271121-9B39-4B2F-BA96-09D63908403E}" destId="{77059D86-0575-4318-B829-800BE4C03E85}" srcOrd="0" destOrd="0" presId="urn:microsoft.com/office/officeart/2005/8/layout/pList2"/>
    <dgm:cxn modelId="{8D665066-34D5-42D6-802F-ED51A77B8B90}" type="presOf" srcId="{7FCF5FE1-F3EA-4BEF-9394-50CAB669B8F4}" destId="{8CE2251A-59F6-42D4-B171-926DE011B42F}" srcOrd="0" destOrd="0" presId="urn:microsoft.com/office/officeart/2005/8/layout/pList2"/>
    <dgm:cxn modelId="{197D9154-AFB4-4F81-BD93-A1E7414B1FA2}" type="presOf" srcId="{1B2ED204-43C4-4BD6-B40C-D54B7165BA26}" destId="{F3CA3D08-3B08-46FF-BC96-F4952EBC2AE3}" srcOrd="0" destOrd="0" presId="urn:microsoft.com/office/officeart/2005/8/layout/pList2"/>
    <dgm:cxn modelId="{16472982-45DA-4FC0-92A4-873521D16B70}" type="presOf" srcId="{C5E7B751-7D2A-42FD-A0CC-C4D4BF0F5685}" destId="{2BB564A8-241B-4ABD-8674-39423FB0D511}" srcOrd="0" destOrd="0" presId="urn:microsoft.com/office/officeart/2005/8/layout/pList2"/>
    <dgm:cxn modelId="{7D30D182-861F-44B4-AFB6-1D86AEF7D37E}" type="presOf" srcId="{87E570D5-90F1-45B9-959E-B9F3D6C06AB0}" destId="{DAA67439-F8FD-4F3E-AE1F-640F86D8C466}" srcOrd="0" destOrd="0" presId="urn:microsoft.com/office/officeart/2005/8/layout/pList2"/>
    <dgm:cxn modelId="{E7FF8991-6BA5-454A-A607-2DB98234CA91}" srcId="{8FA3599F-6BF1-4071-81F0-01CB78AB6550}" destId="{AA58264D-99B2-4193-9895-50CB85D03D3D}" srcOrd="4" destOrd="0" parTransId="{01177D58-D9F7-48D7-B372-979F3C6BBC98}" sibTransId="{A9BA5B73-21D7-4CC3-8E0D-DF6BA707982F}"/>
    <dgm:cxn modelId="{5FE7F295-0875-4A93-872A-E86295BCFEAE}" type="presOf" srcId="{8FA3599F-6BF1-4071-81F0-01CB78AB6550}" destId="{35CA6C62-EC71-4B51-A247-64519593B311}" srcOrd="0" destOrd="0" presId="urn:microsoft.com/office/officeart/2005/8/layout/pList2"/>
    <dgm:cxn modelId="{01042097-B082-4BE0-A827-1809F28EEE7B}" type="presOf" srcId="{F55C83CB-9394-42BC-9331-186A9B416FC8}" destId="{662BA3E0-0D8C-4140-A8C5-27182C3ECDB2}" srcOrd="0" destOrd="0" presId="urn:microsoft.com/office/officeart/2005/8/layout/pList2"/>
    <dgm:cxn modelId="{1797B497-1DD2-4497-89B1-1B811A7742CE}" srcId="{8FA3599F-6BF1-4071-81F0-01CB78AB6550}" destId="{1B2ED204-43C4-4BD6-B40C-D54B7165BA26}" srcOrd="3" destOrd="0" parTransId="{89DDDE71-142C-4DE0-8D46-AB47B98110FA}" sibTransId="{87E570D5-90F1-45B9-959E-B9F3D6C06AB0}"/>
    <dgm:cxn modelId="{1EE5889B-3B00-49CD-97A4-A7F92CA68960}" type="presOf" srcId="{6AE54770-8202-4961-B2D9-3855D1EF835F}" destId="{524DF88A-BD42-435B-9475-962A054774CF}" srcOrd="0" destOrd="0" presId="urn:microsoft.com/office/officeart/2005/8/layout/pList2"/>
    <dgm:cxn modelId="{1C72E3CD-3292-4F71-A146-75E9A4DDB433}" type="presOf" srcId="{AA58264D-99B2-4193-9895-50CB85D03D3D}" destId="{A14B051D-56F8-4B87-BAB2-01893F996D3F}" srcOrd="0" destOrd="0" presId="urn:microsoft.com/office/officeart/2005/8/layout/pList2"/>
    <dgm:cxn modelId="{9DCB4BCE-BEFE-4F88-8B88-1762F923E1BE}" srcId="{8FA3599F-6BF1-4071-81F0-01CB78AB6550}" destId="{F55C83CB-9394-42BC-9331-186A9B416FC8}" srcOrd="1" destOrd="0" parTransId="{5BBA70EC-0DA6-428B-8803-2B0B13A11646}" sibTransId="{C5E7B751-7D2A-42FD-A0CC-C4D4BF0F5685}"/>
    <dgm:cxn modelId="{BAA5C7D4-A78C-43EA-A653-FBE004C259D9}" type="presOf" srcId="{BC839583-82E6-45F1-9C69-242E5CE5CDC0}" destId="{1C8E7549-913A-4BE5-98B1-BB1D3B02B4A6}" srcOrd="0" destOrd="0" presId="urn:microsoft.com/office/officeart/2005/8/layout/pList2"/>
    <dgm:cxn modelId="{0E845E39-97D9-4C94-B27A-B84EC6D216B7}" type="presParOf" srcId="{35CA6C62-EC71-4B51-A247-64519593B311}" destId="{9BD57B44-F0CE-43E7-9289-A2F967024579}" srcOrd="0" destOrd="0" presId="urn:microsoft.com/office/officeart/2005/8/layout/pList2"/>
    <dgm:cxn modelId="{F8CC73C3-40B1-4DD6-A461-5022FAFBDE90}" type="presParOf" srcId="{35CA6C62-EC71-4B51-A247-64519593B311}" destId="{FB7B6231-4568-41C0-8A0C-BA5B77B2211A}" srcOrd="1" destOrd="0" presId="urn:microsoft.com/office/officeart/2005/8/layout/pList2"/>
    <dgm:cxn modelId="{A79BEC14-674E-491B-934B-D00896C42A58}" type="presParOf" srcId="{FB7B6231-4568-41C0-8A0C-BA5B77B2211A}" destId="{A9CF7994-41F2-414A-9E19-2CC8D1E42E8E}" srcOrd="0" destOrd="0" presId="urn:microsoft.com/office/officeart/2005/8/layout/pList2"/>
    <dgm:cxn modelId="{6BD2DE35-E425-482C-8C24-89D19CEE9ECA}" type="presParOf" srcId="{A9CF7994-41F2-414A-9E19-2CC8D1E42E8E}" destId="{1C8E7549-913A-4BE5-98B1-BB1D3B02B4A6}" srcOrd="0" destOrd="0" presId="urn:microsoft.com/office/officeart/2005/8/layout/pList2"/>
    <dgm:cxn modelId="{9D5310A4-7A2A-4DD5-B59F-B89EA3B065FB}" type="presParOf" srcId="{A9CF7994-41F2-414A-9E19-2CC8D1E42E8E}" destId="{72EA9400-2E15-40DB-8BDF-A2EEAF0094CA}" srcOrd="1" destOrd="0" presId="urn:microsoft.com/office/officeart/2005/8/layout/pList2"/>
    <dgm:cxn modelId="{BC5E75E9-6FF8-444C-8FB5-5584D27C0C54}" type="presParOf" srcId="{A9CF7994-41F2-414A-9E19-2CC8D1E42E8E}" destId="{6F2A6A45-DCEF-43E8-876D-42B062CEF715}" srcOrd="2" destOrd="0" presId="urn:microsoft.com/office/officeart/2005/8/layout/pList2"/>
    <dgm:cxn modelId="{715439D9-F9B0-40D8-8E53-40BD00463AA0}" type="presParOf" srcId="{FB7B6231-4568-41C0-8A0C-BA5B77B2211A}" destId="{524DF88A-BD42-435B-9475-962A054774CF}" srcOrd="1" destOrd="0" presId="urn:microsoft.com/office/officeart/2005/8/layout/pList2"/>
    <dgm:cxn modelId="{36953C91-5E53-4280-AA57-AB294D8478D7}" type="presParOf" srcId="{FB7B6231-4568-41C0-8A0C-BA5B77B2211A}" destId="{CEA11658-871C-49E6-A3D4-244903B3F98F}" srcOrd="2" destOrd="0" presId="urn:microsoft.com/office/officeart/2005/8/layout/pList2"/>
    <dgm:cxn modelId="{AF4E588C-7CE8-479C-8D3A-4C2EE55BE5F6}" type="presParOf" srcId="{CEA11658-871C-49E6-A3D4-244903B3F98F}" destId="{662BA3E0-0D8C-4140-A8C5-27182C3ECDB2}" srcOrd="0" destOrd="0" presId="urn:microsoft.com/office/officeart/2005/8/layout/pList2"/>
    <dgm:cxn modelId="{A8C6A489-6DBB-4FDF-8DBA-8D2CD19D30FC}" type="presParOf" srcId="{CEA11658-871C-49E6-A3D4-244903B3F98F}" destId="{89FF5AB2-5C1B-4959-A6D9-7BC7A596908F}" srcOrd="1" destOrd="0" presId="urn:microsoft.com/office/officeart/2005/8/layout/pList2"/>
    <dgm:cxn modelId="{5F4CD126-0182-45E4-9740-8B8325E74D9F}" type="presParOf" srcId="{CEA11658-871C-49E6-A3D4-244903B3F98F}" destId="{E148F0AE-07C0-43FE-8354-4FDB34E4D7B4}" srcOrd="2" destOrd="0" presId="urn:microsoft.com/office/officeart/2005/8/layout/pList2"/>
    <dgm:cxn modelId="{82CDA31C-DA26-438E-BF6B-6B087A48C018}" type="presParOf" srcId="{FB7B6231-4568-41C0-8A0C-BA5B77B2211A}" destId="{2BB564A8-241B-4ABD-8674-39423FB0D511}" srcOrd="3" destOrd="0" presId="urn:microsoft.com/office/officeart/2005/8/layout/pList2"/>
    <dgm:cxn modelId="{D60AB7CE-A554-4763-9F6D-7EF27A9C0A7C}" type="presParOf" srcId="{FB7B6231-4568-41C0-8A0C-BA5B77B2211A}" destId="{2116CC6C-F064-4196-953A-F6453CF35420}" srcOrd="4" destOrd="0" presId="urn:microsoft.com/office/officeart/2005/8/layout/pList2"/>
    <dgm:cxn modelId="{A4991B7D-752E-495C-925C-472CCFCEFA13}" type="presParOf" srcId="{2116CC6C-F064-4196-953A-F6453CF35420}" destId="{8CE2251A-59F6-42D4-B171-926DE011B42F}" srcOrd="0" destOrd="0" presId="urn:microsoft.com/office/officeart/2005/8/layout/pList2"/>
    <dgm:cxn modelId="{48A49B83-AD34-46C1-921B-2A5C692791DB}" type="presParOf" srcId="{2116CC6C-F064-4196-953A-F6453CF35420}" destId="{41036348-2B25-44E1-B4E9-8FCDF81EC804}" srcOrd="1" destOrd="0" presId="urn:microsoft.com/office/officeart/2005/8/layout/pList2"/>
    <dgm:cxn modelId="{9B7348B3-EBB3-4947-A80D-EBC587A82289}" type="presParOf" srcId="{2116CC6C-F064-4196-953A-F6453CF35420}" destId="{7C8A3F62-4133-4F55-841A-124C7091D907}" srcOrd="2" destOrd="0" presId="urn:microsoft.com/office/officeart/2005/8/layout/pList2"/>
    <dgm:cxn modelId="{D918FED2-C8E3-4F36-8C86-2B45509825D6}" type="presParOf" srcId="{FB7B6231-4568-41C0-8A0C-BA5B77B2211A}" destId="{77059D86-0575-4318-B829-800BE4C03E85}" srcOrd="5" destOrd="0" presId="urn:microsoft.com/office/officeart/2005/8/layout/pList2"/>
    <dgm:cxn modelId="{AA3EB9B9-63EF-4092-A96B-03853ED1480A}" type="presParOf" srcId="{FB7B6231-4568-41C0-8A0C-BA5B77B2211A}" destId="{BF6B93C4-002D-4975-AA2F-580DC890BBE6}" srcOrd="6" destOrd="0" presId="urn:microsoft.com/office/officeart/2005/8/layout/pList2"/>
    <dgm:cxn modelId="{878AB731-B15C-447A-956E-4D95C65AA85C}" type="presParOf" srcId="{BF6B93C4-002D-4975-AA2F-580DC890BBE6}" destId="{F3CA3D08-3B08-46FF-BC96-F4952EBC2AE3}" srcOrd="0" destOrd="0" presId="urn:microsoft.com/office/officeart/2005/8/layout/pList2"/>
    <dgm:cxn modelId="{F2800CAA-FA4A-42B8-AA28-D9F30C7BC85E}" type="presParOf" srcId="{BF6B93C4-002D-4975-AA2F-580DC890BBE6}" destId="{04DE6A5E-A403-437C-9073-54CAABACBA7F}" srcOrd="1" destOrd="0" presId="urn:microsoft.com/office/officeart/2005/8/layout/pList2"/>
    <dgm:cxn modelId="{1B83F278-6FB0-4160-9AB7-1E63F8896BAF}" type="presParOf" srcId="{BF6B93C4-002D-4975-AA2F-580DC890BBE6}" destId="{F80499DE-400B-4598-8030-DFA295247763}" srcOrd="2" destOrd="0" presId="urn:microsoft.com/office/officeart/2005/8/layout/pList2"/>
    <dgm:cxn modelId="{202FD954-B42D-45F7-BBE6-163EB98A6945}" type="presParOf" srcId="{FB7B6231-4568-41C0-8A0C-BA5B77B2211A}" destId="{DAA67439-F8FD-4F3E-AE1F-640F86D8C466}" srcOrd="7" destOrd="0" presId="urn:microsoft.com/office/officeart/2005/8/layout/pList2"/>
    <dgm:cxn modelId="{E2FE1A32-8159-4F49-ADA3-623C6289545F}" type="presParOf" srcId="{FB7B6231-4568-41C0-8A0C-BA5B77B2211A}" destId="{F77E7E3F-AB5E-47A8-BC22-68A56780BCCA}" srcOrd="8" destOrd="0" presId="urn:microsoft.com/office/officeart/2005/8/layout/pList2"/>
    <dgm:cxn modelId="{3A035CAB-6BD4-4FD3-A932-DF47521FFD09}" type="presParOf" srcId="{F77E7E3F-AB5E-47A8-BC22-68A56780BCCA}" destId="{A14B051D-56F8-4B87-BAB2-01893F996D3F}" srcOrd="0" destOrd="0" presId="urn:microsoft.com/office/officeart/2005/8/layout/pList2"/>
    <dgm:cxn modelId="{BEBEA95A-4B5F-4E77-881C-D9ACFD597647}" type="presParOf" srcId="{F77E7E3F-AB5E-47A8-BC22-68A56780BCCA}" destId="{50460FA6-1059-419F-943B-C0F3EC055845}" srcOrd="1" destOrd="0" presId="urn:microsoft.com/office/officeart/2005/8/layout/pList2"/>
    <dgm:cxn modelId="{B976FEC8-533F-454F-92BF-CF8C8A961101}" type="presParOf" srcId="{F77E7E3F-AB5E-47A8-BC22-68A56780BCCA}" destId="{23B3620D-A219-4601-82B0-E715F70117F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83D7A4-D3C9-4A3A-9CC7-671F19420C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55C4F1-0CBB-4B82-98B0-E6F016D5F148}">
      <dgm:prSet/>
      <dgm:spPr/>
      <dgm:t>
        <a:bodyPr/>
        <a:lstStyle/>
        <a:p>
          <a:r>
            <a:rPr lang="en-US"/>
            <a:t>1 pound of body weight = 3500 calories of stored energy</a:t>
          </a:r>
        </a:p>
      </dgm:t>
    </dgm:pt>
    <dgm:pt modelId="{3DF69314-A993-4134-88E2-3E63612E3CFE}" type="parTrans" cxnId="{E7EAE237-59EF-43AF-BCE0-37F685A30FB6}">
      <dgm:prSet/>
      <dgm:spPr/>
      <dgm:t>
        <a:bodyPr/>
        <a:lstStyle/>
        <a:p>
          <a:endParaRPr lang="en-US"/>
        </a:p>
      </dgm:t>
    </dgm:pt>
    <dgm:pt modelId="{D2A38C1B-8C1E-4F25-82DF-437C7151A91B}" type="sibTrans" cxnId="{E7EAE237-59EF-43AF-BCE0-37F685A30FB6}">
      <dgm:prSet/>
      <dgm:spPr/>
      <dgm:t>
        <a:bodyPr/>
        <a:lstStyle/>
        <a:p>
          <a:endParaRPr lang="en-US"/>
        </a:p>
      </dgm:t>
    </dgm:pt>
    <dgm:pt modelId="{433835DE-9D95-4762-8C45-31F85226DA8E}">
      <dgm:prSet/>
      <dgm:spPr/>
      <dgm:t>
        <a:bodyPr/>
        <a:lstStyle/>
        <a:p>
          <a:r>
            <a:rPr lang="en-US" dirty="0"/>
            <a:t>To lose 1 pound a week we would need to decrease our daily intake by 500 calories.</a:t>
          </a:r>
        </a:p>
      </dgm:t>
    </dgm:pt>
    <dgm:pt modelId="{246F1417-FBE9-4C91-800B-087744D60AC8}" type="parTrans" cxnId="{DCEC2FF2-AEDA-4473-9803-52B6E1AEE123}">
      <dgm:prSet/>
      <dgm:spPr/>
      <dgm:t>
        <a:bodyPr/>
        <a:lstStyle/>
        <a:p>
          <a:endParaRPr lang="en-US"/>
        </a:p>
      </dgm:t>
    </dgm:pt>
    <dgm:pt modelId="{7AD866E2-B02D-402B-94CB-98CAC653822A}" type="sibTrans" cxnId="{DCEC2FF2-AEDA-4473-9803-52B6E1AEE123}">
      <dgm:prSet/>
      <dgm:spPr/>
      <dgm:t>
        <a:bodyPr/>
        <a:lstStyle/>
        <a:p>
          <a:endParaRPr lang="en-US"/>
        </a:p>
      </dgm:t>
    </dgm:pt>
    <dgm:pt modelId="{51F02625-EB48-4367-B046-1446DE2A3E10}">
      <dgm:prSet/>
      <dgm:spPr/>
      <dgm:t>
        <a:bodyPr/>
        <a:lstStyle/>
        <a:p>
          <a:r>
            <a:rPr lang="en-US"/>
            <a:t>500 calories x 7 days = 3500 calories </a:t>
          </a:r>
        </a:p>
      </dgm:t>
    </dgm:pt>
    <dgm:pt modelId="{A9B224D4-36B2-4572-912C-0AF1FAF8B9D0}" type="parTrans" cxnId="{FF39D43A-0422-4F9A-84B8-9B7137D13B0C}">
      <dgm:prSet/>
      <dgm:spPr/>
      <dgm:t>
        <a:bodyPr/>
        <a:lstStyle/>
        <a:p>
          <a:endParaRPr lang="en-US"/>
        </a:p>
      </dgm:t>
    </dgm:pt>
    <dgm:pt modelId="{53310979-5B3F-4872-8C2C-DBB7DEFBC3F0}" type="sibTrans" cxnId="{FF39D43A-0422-4F9A-84B8-9B7137D13B0C}">
      <dgm:prSet/>
      <dgm:spPr/>
      <dgm:t>
        <a:bodyPr/>
        <a:lstStyle/>
        <a:p>
          <a:endParaRPr lang="en-US"/>
        </a:p>
      </dgm:t>
    </dgm:pt>
    <dgm:pt modelId="{26C60D2F-ECED-413D-A1A2-B9B307B0F072}">
      <dgm:prSet/>
      <dgm:spPr/>
      <dgm:t>
        <a:bodyPr/>
        <a:lstStyle/>
        <a:p>
          <a:r>
            <a:rPr lang="en-US" b="1"/>
            <a:t>TRUE WEIGHT LOSS IS NOT A </a:t>
          </a:r>
          <a:r>
            <a:rPr lang="en-US" b="1" u="sng"/>
            <a:t>FAST</a:t>
          </a:r>
          <a:r>
            <a:rPr lang="en-US" b="1"/>
            <a:t> PROCESS!!!!!!!</a:t>
          </a:r>
          <a:endParaRPr lang="en-US"/>
        </a:p>
      </dgm:t>
    </dgm:pt>
    <dgm:pt modelId="{146D0216-4C69-486B-AF3B-330A6452900F}" type="parTrans" cxnId="{779CE547-A3DF-464F-AF1A-0863AAB29F29}">
      <dgm:prSet/>
      <dgm:spPr/>
      <dgm:t>
        <a:bodyPr/>
        <a:lstStyle/>
        <a:p>
          <a:endParaRPr lang="en-US"/>
        </a:p>
      </dgm:t>
    </dgm:pt>
    <dgm:pt modelId="{8B763C3B-E5B6-46ED-95AD-367D7866A980}" type="sibTrans" cxnId="{779CE547-A3DF-464F-AF1A-0863AAB29F29}">
      <dgm:prSet/>
      <dgm:spPr/>
      <dgm:t>
        <a:bodyPr/>
        <a:lstStyle/>
        <a:p>
          <a:endParaRPr lang="en-US"/>
        </a:p>
      </dgm:t>
    </dgm:pt>
    <dgm:pt modelId="{2208004A-FF41-4F23-AE1C-4DF50734082C}" type="pres">
      <dgm:prSet presAssocID="{1283D7A4-D3C9-4A3A-9CC7-671F19420CDF}" presName="root" presStyleCnt="0">
        <dgm:presLayoutVars>
          <dgm:dir/>
          <dgm:resizeHandles val="exact"/>
        </dgm:presLayoutVars>
      </dgm:prSet>
      <dgm:spPr/>
    </dgm:pt>
    <dgm:pt modelId="{BDA9D019-32FE-446D-8E0A-02DCE8B969C9}" type="pres">
      <dgm:prSet presAssocID="{E255C4F1-0CBB-4B82-98B0-E6F016D5F148}" presName="compNode" presStyleCnt="0"/>
      <dgm:spPr/>
    </dgm:pt>
    <dgm:pt modelId="{83515650-B04C-443C-BE39-28FF0ABAC0C6}" type="pres">
      <dgm:prSet presAssocID="{E255C4F1-0CBB-4B82-98B0-E6F016D5F148}" presName="bgRect" presStyleLbl="bgShp" presStyleIdx="0" presStyleCnt="3"/>
      <dgm:spPr/>
    </dgm:pt>
    <dgm:pt modelId="{983EEC77-DB36-4292-8084-A3125FBBABA3}" type="pres">
      <dgm:prSet presAssocID="{E255C4F1-0CBB-4B82-98B0-E6F016D5F1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umbbell"/>
        </a:ext>
      </dgm:extLst>
    </dgm:pt>
    <dgm:pt modelId="{CDCA0079-B613-48B5-86A2-15248E7D2405}" type="pres">
      <dgm:prSet presAssocID="{E255C4F1-0CBB-4B82-98B0-E6F016D5F148}" presName="spaceRect" presStyleCnt="0"/>
      <dgm:spPr/>
    </dgm:pt>
    <dgm:pt modelId="{556EBA4A-617F-4311-B60F-CF46423460A4}" type="pres">
      <dgm:prSet presAssocID="{E255C4F1-0CBB-4B82-98B0-E6F016D5F148}" presName="parTx" presStyleLbl="revTx" presStyleIdx="0" presStyleCnt="4">
        <dgm:presLayoutVars>
          <dgm:chMax val="0"/>
          <dgm:chPref val="0"/>
        </dgm:presLayoutVars>
      </dgm:prSet>
      <dgm:spPr/>
    </dgm:pt>
    <dgm:pt modelId="{E9DA748B-3823-4A76-8281-981BD7A30B56}" type="pres">
      <dgm:prSet presAssocID="{D2A38C1B-8C1E-4F25-82DF-437C7151A91B}" presName="sibTrans" presStyleCnt="0"/>
      <dgm:spPr/>
    </dgm:pt>
    <dgm:pt modelId="{86708C9E-88D1-4AB3-936E-275CA8C2E755}" type="pres">
      <dgm:prSet presAssocID="{433835DE-9D95-4762-8C45-31F85226DA8E}" presName="compNode" presStyleCnt="0"/>
      <dgm:spPr/>
    </dgm:pt>
    <dgm:pt modelId="{B5CFFE6D-CDEB-4A1A-B419-9D0E9C667BCD}" type="pres">
      <dgm:prSet presAssocID="{433835DE-9D95-4762-8C45-31F85226DA8E}" presName="bgRect" presStyleLbl="bgShp" presStyleIdx="1" presStyleCnt="3"/>
      <dgm:spPr/>
    </dgm:pt>
    <dgm:pt modelId="{BE55863D-2C67-4E60-B48F-2DC3C36B0A8F}" type="pres">
      <dgm:prSet presAssocID="{433835DE-9D95-4762-8C45-31F85226DA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ruit Bowl"/>
        </a:ext>
      </dgm:extLst>
    </dgm:pt>
    <dgm:pt modelId="{1371CA3A-615F-4481-80B5-38F52D4608F3}" type="pres">
      <dgm:prSet presAssocID="{433835DE-9D95-4762-8C45-31F85226DA8E}" presName="spaceRect" presStyleCnt="0"/>
      <dgm:spPr/>
    </dgm:pt>
    <dgm:pt modelId="{E9E4D62F-5B47-4C69-A819-03C2A53202AA}" type="pres">
      <dgm:prSet presAssocID="{433835DE-9D95-4762-8C45-31F85226DA8E}" presName="parTx" presStyleLbl="revTx" presStyleIdx="1" presStyleCnt="4">
        <dgm:presLayoutVars>
          <dgm:chMax val="0"/>
          <dgm:chPref val="0"/>
        </dgm:presLayoutVars>
      </dgm:prSet>
      <dgm:spPr/>
    </dgm:pt>
    <dgm:pt modelId="{A445DD9C-35C2-4CB1-8C94-8B2497F7FB6A}" type="pres">
      <dgm:prSet presAssocID="{433835DE-9D95-4762-8C45-31F85226DA8E}" presName="desTx" presStyleLbl="revTx" presStyleIdx="2" presStyleCnt="4">
        <dgm:presLayoutVars/>
      </dgm:prSet>
      <dgm:spPr/>
    </dgm:pt>
    <dgm:pt modelId="{626468C8-0ABE-4AD8-BD84-767B2B84DE93}" type="pres">
      <dgm:prSet presAssocID="{7AD866E2-B02D-402B-94CB-98CAC653822A}" presName="sibTrans" presStyleCnt="0"/>
      <dgm:spPr/>
    </dgm:pt>
    <dgm:pt modelId="{278B9B49-8D41-4D22-8433-E1BFF5C0E23C}" type="pres">
      <dgm:prSet presAssocID="{26C60D2F-ECED-413D-A1A2-B9B307B0F072}" presName="compNode" presStyleCnt="0"/>
      <dgm:spPr/>
    </dgm:pt>
    <dgm:pt modelId="{8899CE23-36E7-47A4-854F-5D20473F282C}" type="pres">
      <dgm:prSet presAssocID="{26C60D2F-ECED-413D-A1A2-B9B307B0F072}" presName="bgRect" presStyleLbl="bgShp" presStyleIdx="2" presStyleCnt="3"/>
      <dgm:spPr/>
    </dgm:pt>
    <dgm:pt modelId="{CFAC20E0-F1B7-48AE-9143-7B1DD066853F}" type="pres">
      <dgm:prSet presAssocID="{26C60D2F-ECED-413D-A1A2-B9B307B0F0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ical"/>
        </a:ext>
      </dgm:extLst>
    </dgm:pt>
    <dgm:pt modelId="{7710281B-3302-480C-AFC0-7DF34761867D}" type="pres">
      <dgm:prSet presAssocID="{26C60D2F-ECED-413D-A1A2-B9B307B0F072}" presName="spaceRect" presStyleCnt="0"/>
      <dgm:spPr/>
    </dgm:pt>
    <dgm:pt modelId="{80875344-41A1-44FC-8947-4BF0BD60F039}" type="pres">
      <dgm:prSet presAssocID="{26C60D2F-ECED-413D-A1A2-B9B307B0F072}" presName="parTx" presStyleLbl="revTx" presStyleIdx="3" presStyleCnt="4">
        <dgm:presLayoutVars>
          <dgm:chMax val="0"/>
          <dgm:chPref val="0"/>
        </dgm:presLayoutVars>
      </dgm:prSet>
      <dgm:spPr/>
    </dgm:pt>
  </dgm:ptLst>
  <dgm:cxnLst>
    <dgm:cxn modelId="{C1241402-CEF9-4273-BC5C-240C0D916D6A}" type="presOf" srcId="{51F02625-EB48-4367-B046-1446DE2A3E10}" destId="{A445DD9C-35C2-4CB1-8C94-8B2497F7FB6A}" srcOrd="0" destOrd="0" presId="urn:microsoft.com/office/officeart/2018/2/layout/IconVerticalSolidList"/>
    <dgm:cxn modelId="{4D4A6B05-F118-4B4E-89AF-B6F89F11DFB0}" type="presOf" srcId="{26C60D2F-ECED-413D-A1A2-B9B307B0F072}" destId="{80875344-41A1-44FC-8947-4BF0BD60F039}" srcOrd="0" destOrd="0" presId="urn:microsoft.com/office/officeart/2018/2/layout/IconVerticalSolidList"/>
    <dgm:cxn modelId="{E7EAE237-59EF-43AF-BCE0-37F685A30FB6}" srcId="{1283D7A4-D3C9-4A3A-9CC7-671F19420CDF}" destId="{E255C4F1-0CBB-4B82-98B0-E6F016D5F148}" srcOrd="0" destOrd="0" parTransId="{3DF69314-A993-4134-88E2-3E63612E3CFE}" sibTransId="{D2A38C1B-8C1E-4F25-82DF-437C7151A91B}"/>
    <dgm:cxn modelId="{199E0F3A-E781-470C-9056-5E070857B5DF}" type="presOf" srcId="{1283D7A4-D3C9-4A3A-9CC7-671F19420CDF}" destId="{2208004A-FF41-4F23-AE1C-4DF50734082C}" srcOrd="0" destOrd="0" presId="urn:microsoft.com/office/officeart/2018/2/layout/IconVerticalSolidList"/>
    <dgm:cxn modelId="{FF39D43A-0422-4F9A-84B8-9B7137D13B0C}" srcId="{433835DE-9D95-4762-8C45-31F85226DA8E}" destId="{51F02625-EB48-4367-B046-1446DE2A3E10}" srcOrd="0" destOrd="0" parTransId="{A9B224D4-36B2-4572-912C-0AF1FAF8B9D0}" sibTransId="{53310979-5B3F-4872-8C2C-DBB7DEFBC3F0}"/>
    <dgm:cxn modelId="{779CE547-A3DF-464F-AF1A-0863AAB29F29}" srcId="{1283D7A4-D3C9-4A3A-9CC7-671F19420CDF}" destId="{26C60D2F-ECED-413D-A1A2-B9B307B0F072}" srcOrd="2" destOrd="0" parTransId="{146D0216-4C69-486B-AF3B-330A6452900F}" sibTransId="{8B763C3B-E5B6-46ED-95AD-367D7866A980}"/>
    <dgm:cxn modelId="{274D5468-67CA-486B-9FD2-9913035D0405}" type="presOf" srcId="{433835DE-9D95-4762-8C45-31F85226DA8E}" destId="{E9E4D62F-5B47-4C69-A819-03C2A53202AA}" srcOrd="0" destOrd="0" presId="urn:microsoft.com/office/officeart/2018/2/layout/IconVerticalSolidList"/>
    <dgm:cxn modelId="{01BE5BB8-8F43-4F77-AF14-B2809DB82A7A}" type="presOf" srcId="{E255C4F1-0CBB-4B82-98B0-E6F016D5F148}" destId="{556EBA4A-617F-4311-B60F-CF46423460A4}" srcOrd="0" destOrd="0" presId="urn:microsoft.com/office/officeart/2018/2/layout/IconVerticalSolidList"/>
    <dgm:cxn modelId="{DCEC2FF2-AEDA-4473-9803-52B6E1AEE123}" srcId="{1283D7A4-D3C9-4A3A-9CC7-671F19420CDF}" destId="{433835DE-9D95-4762-8C45-31F85226DA8E}" srcOrd="1" destOrd="0" parTransId="{246F1417-FBE9-4C91-800B-087744D60AC8}" sibTransId="{7AD866E2-B02D-402B-94CB-98CAC653822A}"/>
    <dgm:cxn modelId="{129E4F3F-753C-4E3B-B6EE-7FB2C386E600}" type="presParOf" srcId="{2208004A-FF41-4F23-AE1C-4DF50734082C}" destId="{BDA9D019-32FE-446D-8E0A-02DCE8B969C9}" srcOrd="0" destOrd="0" presId="urn:microsoft.com/office/officeart/2018/2/layout/IconVerticalSolidList"/>
    <dgm:cxn modelId="{6E92A5C6-999B-4E13-958D-B39A75657A58}" type="presParOf" srcId="{BDA9D019-32FE-446D-8E0A-02DCE8B969C9}" destId="{83515650-B04C-443C-BE39-28FF0ABAC0C6}" srcOrd="0" destOrd="0" presId="urn:microsoft.com/office/officeart/2018/2/layout/IconVerticalSolidList"/>
    <dgm:cxn modelId="{BEA1832D-C42B-4D55-B481-2E380E3E1EA3}" type="presParOf" srcId="{BDA9D019-32FE-446D-8E0A-02DCE8B969C9}" destId="{983EEC77-DB36-4292-8084-A3125FBBABA3}" srcOrd="1" destOrd="0" presId="urn:microsoft.com/office/officeart/2018/2/layout/IconVerticalSolidList"/>
    <dgm:cxn modelId="{F24FE134-C11B-4622-9FAE-A2274F944E83}" type="presParOf" srcId="{BDA9D019-32FE-446D-8E0A-02DCE8B969C9}" destId="{CDCA0079-B613-48B5-86A2-15248E7D2405}" srcOrd="2" destOrd="0" presId="urn:microsoft.com/office/officeart/2018/2/layout/IconVerticalSolidList"/>
    <dgm:cxn modelId="{F72FBEB2-A24E-4C10-80CC-6A782C8E051F}" type="presParOf" srcId="{BDA9D019-32FE-446D-8E0A-02DCE8B969C9}" destId="{556EBA4A-617F-4311-B60F-CF46423460A4}" srcOrd="3" destOrd="0" presId="urn:microsoft.com/office/officeart/2018/2/layout/IconVerticalSolidList"/>
    <dgm:cxn modelId="{A9ABE65B-E63D-45F9-832F-BE7ED28219B2}" type="presParOf" srcId="{2208004A-FF41-4F23-AE1C-4DF50734082C}" destId="{E9DA748B-3823-4A76-8281-981BD7A30B56}" srcOrd="1" destOrd="0" presId="urn:microsoft.com/office/officeart/2018/2/layout/IconVerticalSolidList"/>
    <dgm:cxn modelId="{9D6DB9DA-EE56-4EC6-B5BC-8E85AC1B8EA9}" type="presParOf" srcId="{2208004A-FF41-4F23-AE1C-4DF50734082C}" destId="{86708C9E-88D1-4AB3-936E-275CA8C2E755}" srcOrd="2" destOrd="0" presId="urn:microsoft.com/office/officeart/2018/2/layout/IconVerticalSolidList"/>
    <dgm:cxn modelId="{FE7E4A8F-DAB2-4F9D-B6BB-1912A21C8844}" type="presParOf" srcId="{86708C9E-88D1-4AB3-936E-275CA8C2E755}" destId="{B5CFFE6D-CDEB-4A1A-B419-9D0E9C667BCD}" srcOrd="0" destOrd="0" presId="urn:microsoft.com/office/officeart/2018/2/layout/IconVerticalSolidList"/>
    <dgm:cxn modelId="{4C5B19C1-AAA9-486A-90F2-F89C7E59C950}" type="presParOf" srcId="{86708C9E-88D1-4AB3-936E-275CA8C2E755}" destId="{BE55863D-2C67-4E60-B48F-2DC3C36B0A8F}" srcOrd="1" destOrd="0" presId="urn:microsoft.com/office/officeart/2018/2/layout/IconVerticalSolidList"/>
    <dgm:cxn modelId="{71EB745F-EFB9-4BD2-AEEF-ACC70704E786}" type="presParOf" srcId="{86708C9E-88D1-4AB3-936E-275CA8C2E755}" destId="{1371CA3A-615F-4481-80B5-38F52D4608F3}" srcOrd="2" destOrd="0" presId="urn:microsoft.com/office/officeart/2018/2/layout/IconVerticalSolidList"/>
    <dgm:cxn modelId="{400C3F90-DDF2-404F-8E9C-54DBB71FF77F}" type="presParOf" srcId="{86708C9E-88D1-4AB3-936E-275CA8C2E755}" destId="{E9E4D62F-5B47-4C69-A819-03C2A53202AA}" srcOrd="3" destOrd="0" presId="urn:microsoft.com/office/officeart/2018/2/layout/IconVerticalSolidList"/>
    <dgm:cxn modelId="{7C03B888-0492-48C4-8D45-BB3A92C52478}" type="presParOf" srcId="{86708C9E-88D1-4AB3-936E-275CA8C2E755}" destId="{A445DD9C-35C2-4CB1-8C94-8B2497F7FB6A}" srcOrd="4" destOrd="0" presId="urn:microsoft.com/office/officeart/2018/2/layout/IconVerticalSolidList"/>
    <dgm:cxn modelId="{E7CD36C5-8300-4099-A71D-C700E893E913}" type="presParOf" srcId="{2208004A-FF41-4F23-AE1C-4DF50734082C}" destId="{626468C8-0ABE-4AD8-BD84-767B2B84DE93}" srcOrd="3" destOrd="0" presId="urn:microsoft.com/office/officeart/2018/2/layout/IconVerticalSolidList"/>
    <dgm:cxn modelId="{B05A21C7-94AC-4AA1-BF7E-83D242EB223A}" type="presParOf" srcId="{2208004A-FF41-4F23-AE1C-4DF50734082C}" destId="{278B9B49-8D41-4D22-8433-E1BFF5C0E23C}" srcOrd="4" destOrd="0" presId="urn:microsoft.com/office/officeart/2018/2/layout/IconVerticalSolidList"/>
    <dgm:cxn modelId="{5E9C0229-1EEF-416F-8471-FB4D6726EB02}" type="presParOf" srcId="{278B9B49-8D41-4D22-8433-E1BFF5C0E23C}" destId="{8899CE23-36E7-47A4-854F-5D20473F282C}" srcOrd="0" destOrd="0" presId="urn:microsoft.com/office/officeart/2018/2/layout/IconVerticalSolidList"/>
    <dgm:cxn modelId="{CE2EBB2F-66F9-4D88-AF2F-2DCF7E6A4665}" type="presParOf" srcId="{278B9B49-8D41-4D22-8433-E1BFF5C0E23C}" destId="{CFAC20E0-F1B7-48AE-9143-7B1DD066853F}" srcOrd="1" destOrd="0" presId="urn:microsoft.com/office/officeart/2018/2/layout/IconVerticalSolidList"/>
    <dgm:cxn modelId="{32898FD5-DCE4-45E0-B89D-4ADEFEBE6547}" type="presParOf" srcId="{278B9B49-8D41-4D22-8433-E1BFF5C0E23C}" destId="{7710281B-3302-480C-AFC0-7DF34761867D}" srcOrd="2" destOrd="0" presId="urn:microsoft.com/office/officeart/2018/2/layout/IconVerticalSolidList"/>
    <dgm:cxn modelId="{F4299805-9B4D-42F1-871D-7D4D4CC34F05}" type="presParOf" srcId="{278B9B49-8D41-4D22-8433-E1BFF5C0E23C}" destId="{80875344-41A1-44FC-8947-4BF0BD60F0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3599F-6BF1-4071-81F0-01CB78AB6550}" type="doc">
      <dgm:prSet loTypeId="urn:microsoft.com/office/officeart/2005/8/layout/pList2" loCatId="picture" qsTypeId="urn:microsoft.com/office/officeart/2005/8/quickstyle/simple1" qsCatId="simple" csTypeId="urn:microsoft.com/office/officeart/2005/8/colors/accent0_3" csCatId="mainScheme" phldr="1"/>
      <dgm:spPr/>
      <dgm:t>
        <a:bodyPr/>
        <a:lstStyle/>
        <a:p>
          <a:endParaRPr lang="en-US"/>
        </a:p>
      </dgm:t>
    </dgm:pt>
    <dgm:pt modelId="{BC839583-82E6-45F1-9C69-242E5CE5CDC0}">
      <dgm:prSet phldrT="[Text]"/>
      <dgm:spPr/>
      <dgm:t>
        <a:bodyPr/>
        <a:lstStyle/>
        <a:p>
          <a:r>
            <a:rPr lang="en-US" dirty="0"/>
            <a:t>2 eggs scrambled = 202</a:t>
          </a:r>
        </a:p>
        <a:p>
          <a:r>
            <a:rPr lang="en-US" strike="sngStrike" dirty="0">
              <a:solidFill>
                <a:srgbClr val="FF0000"/>
              </a:solidFill>
            </a:rPr>
            <a:t>4 slices of bacon = 316</a:t>
          </a:r>
        </a:p>
        <a:p>
          <a:r>
            <a:rPr lang="en-US" dirty="0"/>
            <a:t>2 turkey sausage = 152</a:t>
          </a:r>
        </a:p>
        <a:p>
          <a:r>
            <a:rPr lang="en-US" dirty="0"/>
            <a:t>Grits = 140</a:t>
          </a:r>
        </a:p>
        <a:p>
          <a:r>
            <a:rPr lang="en-US" strike="sngStrike" dirty="0">
              <a:solidFill>
                <a:srgbClr val="FF0000"/>
              </a:solidFill>
              <a:effectLst/>
            </a:rPr>
            <a:t>Orange Juice = 113</a:t>
          </a:r>
        </a:p>
        <a:p>
          <a:r>
            <a:rPr lang="en-US" strike="noStrike" dirty="0">
              <a:effectLst/>
            </a:rPr>
            <a:t>Water = 0</a:t>
          </a:r>
        </a:p>
        <a:p>
          <a:endParaRPr lang="en-US" strike="noStrike" dirty="0">
            <a:effectLst/>
          </a:endParaRPr>
        </a:p>
        <a:p>
          <a:endParaRPr lang="en-US" strike="noStrike" dirty="0">
            <a:effectLst/>
          </a:endParaRPr>
        </a:p>
        <a:p>
          <a:r>
            <a:rPr lang="en-US" dirty="0"/>
            <a:t>TOTAL = 494</a:t>
          </a:r>
        </a:p>
      </dgm:t>
    </dgm:pt>
    <dgm:pt modelId="{09829C5D-3424-44D1-9B6D-91359BD224EE}" type="parTrans" cxnId="{E8B78020-2CF3-47F4-B555-3937F4748E9F}">
      <dgm:prSet/>
      <dgm:spPr/>
      <dgm:t>
        <a:bodyPr/>
        <a:lstStyle/>
        <a:p>
          <a:endParaRPr lang="en-US"/>
        </a:p>
      </dgm:t>
    </dgm:pt>
    <dgm:pt modelId="{6AE54770-8202-4961-B2D9-3855D1EF835F}" type="sibTrans" cxnId="{E8B78020-2CF3-47F4-B555-3937F4748E9F}">
      <dgm:prSet/>
      <dgm:spPr/>
      <dgm:t>
        <a:bodyPr/>
        <a:lstStyle/>
        <a:p>
          <a:endParaRPr lang="en-US"/>
        </a:p>
      </dgm:t>
    </dgm:pt>
    <dgm:pt modelId="{F55C83CB-9394-42BC-9331-186A9B416FC8}">
      <dgm:prSet phldrT="[Text]"/>
      <dgm:spPr/>
      <dgm:t>
        <a:bodyPr/>
        <a:lstStyle/>
        <a:p>
          <a:r>
            <a:rPr lang="en-US" dirty="0"/>
            <a:t>1 bar= 100</a:t>
          </a:r>
        </a:p>
        <a:p>
          <a:endParaRPr lang="en-US" dirty="0"/>
        </a:p>
        <a:p>
          <a:endParaRPr lang="en-US" dirty="0"/>
        </a:p>
        <a:p>
          <a:endParaRPr lang="en-US" dirty="0"/>
        </a:p>
        <a:p>
          <a:endParaRPr lang="en-US" dirty="0"/>
        </a:p>
        <a:p>
          <a:endParaRPr lang="en-US" dirty="0"/>
        </a:p>
        <a:p>
          <a:endParaRPr lang="en-US" dirty="0"/>
        </a:p>
        <a:p>
          <a:endParaRPr lang="en-US" dirty="0"/>
        </a:p>
        <a:p>
          <a:r>
            <a:rPr lang="en-US" dirty="0"/>
            <a:t>TOTAL = 100</a:t>
          </a:r>
        </a:p>
      </dgm:t>
    </dgm:pt>
    <dgm:pt modelId="{5BBA70EC-0DA6-428B-8803-2B0B13A11646}" type="parTrans" cxnId="{9DCB4BCE-BEFE-4F88-8B88-1762F923E1BE}">
      <dgm:prSet/>
      <dgm:spPr/>
      <dgm:t>
        <a:bodyPr/>
        <a:lstStyle/>
        <a:p>
          <a:endParaRPr lang="en-US"/>
        </a:p>
      </dgm:t>
    </dgm:pt>
    <dgm:pt modelId="{C5E7B751-7D2A-42FD-A0CC-C4D4BF0F5685}" type="sibTrans" cxnId="{9DCB4BCE-BEFE-4F88-8B88-1762F923E1BE}">
      <dgm:prSet/>
      <dgm:spPr/>
      <dgm:t>
        <a:bodyPr/>
        <a:lstStyle/>
        <a:p>
          <a:endParaRPr lang="en-US"/>
        </a:p>
      </dgm:t>
    </dgm:pt>
    <dgm:pt modelId="{7FCF5FE1-F3EA-4BEF-9394-50CAB669B8F4}">
      <dgm:prSet phldrT="[Text]"/>
      <dgm:spPr/>
      <dgm:t>
        <a:bodyPr/>
        <a:lstStyle/>
        <a:p>
          <a:r>
            <a:rPr lang="en-US" dirty="0"/>
            <a:t>1 Big Mac= 540</a:t>
          </a:r>
        </a:p>
        <a:p>
          <a:r>
            <a:rPr lang="en-US" u="none" strike="sngStrike" dirty="0">
              <a:solidFill>
                <a:srgbClr val="FF0000"/>
              </a:solidFill>
            </a:rPr>
            <a:t>1 Large Fry= 470</a:t>
          </a:r>
        </a:p>
        <a:p>
          <a:r>
            <a:rPr lang="en-US" strike="sngStrike" dirty="0">
              <a:solidFill>
                <a:srgbClr val="FF0000"/>
              </a:solidFill>
            </a:rPr>
            <a:t>1 Large Coke = 320</a:t>
          </a:r>
        </a:p>
        <a:p>
          <a:r>
            <a:rPr lang="en-US" strike="noStrike" dirty="0"/>
            <a:t>Med. Half and Half Sweet Tea =  50</a:t>
          </a:r>
        </a:p>
        <a:p>
          <a:endParaRPr lang="en-US" dirty="0"/>
        </a:p>
        <a:p>
          <a:endParaRPr lang="en-US" dirty="0"/>
        </a:p>
        <a:p>
          <a:endParaRPr lang="en-US" dirty="0"/>
        </a:p>
        <a:p>
          <a:r>
            <a:rPr lang="en-US" dirty="0"/>
            <a:t>TOTAL =640</a:t>
          </a:r>
        </a:p>
      </dgm:t>
    </dgm:pt>
    <dgm:pt modelId="{8646B52C-ECCA-4068-8529-D9F2339F0C9A}" type="parTrans" cxnId="{2F78911E-32A9-4847-8ADB-4219C53F794D}">
      <dgm:prSet/>
      <dgm:spPr/>
      <dgm:t>
        <a:bodyPr/>
        <a:lstStyle/>
        <a:p>
          <a:endParaRPr lang="en-US"/>
        </a:p>
      </dgm:t>
    </dgm:pt>
    <dgm:pt modelId="{6E271121-9B39-4B2F-BA96-09D63908403E}" type="sibTrans" cxnId="{2F78911E-32A9-4847-8ADB-4219C53F794D}">
      <dgm:prSet/>
      <dgm:spPr/>
      <dgm:t>
        <a:bodyPr/>
        <a:lstStyle/>
        <a:p>
          <a:endParaRPr lang="en-US"/>
        </a:p>
      </dgm:t>
    </dgm:pt>
    <dgm:pt modelId="{AA58264D-99B2-4193-9895-50CB85D03D3D}">
      <dgm:prSet phldrT="[Text]"/>
      <dgm:spPr/>
      <dgm:t>
        <a:bodyPr/>
        <a:lstStyle/>
        <a:p>
          <a:r>
            <a:rPr lang="en-US" strike="sngStrike" dirty="0">
              <a:solidFill>
                <a:srgbClr val="FF0000"/>
              </a:solidFill>
            </a:rPr>
            <a:t>2 Steaks = 395</a:t>
          </a:r>
        </a:p>
        <a:p>
          <a:r>
            <a:rPr lang="en-US" dirty="0"/>
            <a:t>1 Steak = 198</a:t>
          </a:r>
        </a:p>
        <a:p>
          <a:r>
            <a:rPr lang="en-US" dirty="0"/>
            <a:t>Mashed potatoes and Gravy =  133</a:t>
          </a:r>
        </a:p>
        <a:p>
          <a:r>
            <a:rPr lang="en-US" dirty="0"/>
            <a:t>Green beans = 40</a:t>
          </a:r>
        </a:p>
        <a:p>
          <a:r>
            <a:rPr lang="en-US" strike="sngStrike" dirty="0">
              <a:solidFill>
                <a:srgbClr val="FF0000"/>
              </a:solidFill>
            </a:rPr>
            <a:t>Sweet Tea = 100</a:t>
          </a:r>
        </a:p>
        <a:p>
          <a:r>
            <a:rPr lang="en-US" strike="noStrike" dirty="0"/>
            <a:t>Water = 0</a:t>
          </a:r>
        </a:p>
        <a:p>
          <a:endParaRPr lang="en-US" dirty="0"/>
        </a:p>
        <a:p>
          <a:endParaRPr lang="en-US" dirty="0"/>
        </a:p>
        <a:p>
          <a:r>
            <a:rPr lang="en-US" dirty="0"/>
            <a:t>TOTAL = 371</a:t>
          </a:r>
        </a:p>
        <a:p>
          <a:endParaRPr lang="en-US" dirty="0"/>
        </a:p>
      </dgm:t>
    </dgm:pt>
    <dgm:pt modelId="{01177D58-D9F7-48D7-B372-979F3C6BBC98}" type="parTrans" cxnId="{E7FF8991-6BA5-454A-A607-2DB98234CA91}">
      <dgm:prSet/>
      <dgm:spPr/>
      <dgm:t>
        <a:bodyPr/>
        <a:lstStyle/>
        <a:p>
          <a:endParaRPr lang="en-US"/>
        </a:p>
      </dgm:t>
    </dgm:pt>
    <dgm:pt modelId="{A9BA5B73-21D7-4CC3-8E0D-DF6BA707982F}" type="sibTrans" cxnId="{E7FF8991-6BA5-454A-A607-2DB98234CA91}">
      <dgm:prSet/>
      <dgm:spPr/>
      <dgm:t>
        <a:bodyPr/>
        <a:lstStyle/>
        <a:p>
          <a:endParaRPr lang="en-US"/>
        </a:p>
      </dgm:t>
    </dgm:pt>
    <dgm:pt modelId="{1B2ED204-43C4-4BD6-B40C-D54B7165BA26}">
      <dgm:prSet phldrT="[Text]"/>
      <dgm:spPr/>
      <dgm:t>
        <a:bodyPr/>
        <a:lstStyle/>
        <a:p>
          <a:r>
            <a:rPr lang="en-US" strike="sngStrike" dirty="0">
              <a:solidFill>
                <a:srgbClr val="FF0000"/>
              </a:solidFill>
            </a:rPr>
            <a:t>1 Yogurt = 100</a:t>
          </a:r>
        </a:p>
        <a:p>
          <a:endParaRPr lang="en-US" dirty="0"/>
        </a:p>
        <a:p>
          <a:endParaRPr lang="en-US" dirty="0"/>
        </a:p>
        <a:p>
          <a:endParaRPr lang="en-US" dirty="0"/>
        </a:p>
        <a:p>
          <a:endParaRPr lang="en-US" dirty="0"/>
        </a:p>
        <a:p>
          <a:endParaRPr lang="en-US" dirty="0"/>
        </a:p>
        <a:p>
          <a:endParaRPr lang="en-US" dirty="0"/>
        </a:p>
        <a:p>
          <a:endParaRPr lang="en-US" dirty="0"/>
        </a:p>
        <a:p>
          <a:r>
            <a:rPr lang="en-US" dirty="0"/>
            <a:t>TOTAL = 0</a:t>
          </a:r>
        </a:p>
      </dgm:t>
    </dgm:pt>
    <dgm:pt modelId="{89DDDE71-142C-4DE0-8D46-AB47B98110FA}" type="parTrans" cxnId="{1797B497-1DD2-4497-89B1-1B811A7742CE}">
      <dgm:prSet/>
      <dgm:spPr/>
      <dgm:t>
        <a:bodyPr/>
        <a:lstStyle/>
        <a:p>
          <a:endParaRPr lang="en-US"/>
        </a:p>
      </dgm:t>
    </dgm:pt>
    <dgm:pt modelId="{87E570D5-90F1-45B9-959E-B9F3D6C06AB0}" type="sibTrans" cxnId="{1797B497-1DD2-4497-89B1-1B811A7742CE}">
      <dgm:prSet/>
      <dgm:spPr/>
      <dgm:t>
        <a:bodyPr/>
        <a:lstStyle/>
        <a:p>
          <a:endParaRPr lang="en-US"/>
        </a:p>
      </dgm:t>
    </dgm:pt>
    <dgm:pt modelId="{35CA6C62-EC71-4B51-A247-64519593B311}" type="pres">
      <dgm:prSet presAssocID="{8FA3599F-6BF1-4071-81F0-01CB78AB6550}" presName="Name0" presStyleCnt="0">
        <dgm:presLayoutVars>
          <dgm:dir/>
          <dgm:resizeHandles val="exact"/>
        </dgm:presLayoutVars>
      </dgm:prSet>
      <dgm:spPr/>
    </dgm:pt>
    <dgm:pt modelId="{9BD57B44-F0CE-43E7-9289-A2F967024579}" type="pres">
      <dgm:prSet presAssocID="{8FA3599F-6BF1-4071-81F0-01CB78AB6550}" presName="bkgdShp" presStyleLbl="alignAccFollowNode1" presStyleIdx="0" presStyleCnt="1" custLinFactNeighborX="-214" custLinFactNeighborY="72"/>
      <dgm:spPr/>
    </dgm:pt>
    <dgm:pt modelId="{FB7B6231-4568-41C0-8A0C-BA5B77B2211A}" type="pres">
      <dgm:prSet presAssocID="{8FA3599F-6BF1-4071-81F0-01CB78AB6550}" presName="linComp" presStyleCnt="0"/>
      <dgm:spPr/>
    </dgm:pt>
    <dgm:pt modelId="{A9CF7994-41F2-414A-9E19-2CC8D1E42E8E}" type="pres">
      <dgm:prSet presAssocID="{BC839583-82E6-45F1-9C69-242E5CE5CDC0}" presName="compNode" presStyleCnt="0"/>
      <dgm:spPr/>
    </dgm:pt>
    <dgm:pt modelId="{1C8E7549-913A-4BE5-98B1-BB1D3B02B4A6}" type="pres">
      <dgm:prSet presAssocID="{BC839583-82E6-45F1-9C69-242E5CE5CDC0}" presName="node" presStyleLbl="node1" presStyleIdx="0" presStyleCnt="5" custLinFactNeighborX="-1831">
        <dgm:presLayoutVars>
          <dgm:bulletEnabled val="1"/>
        </dgm:presLayoutVars>
      </dgm:prSet>
      <dgm:spPr/>
    </dgm:pt>
    <dgm:pt modelId="{72EA9400-2E15-40DB-8BDF-A2EEAF0094CA}" type="pres">
      <dgm:prSet presAssocID="{BC839583-82E6-45F1-9C69-242E5CE5CDC0}" presName="invisiNode" presStyleLbl="node1" presStyleIdx="0" presStyleCnt="5"/>
      <dgm:spPr/>
    </dgm:pt>
    <dgm:pt modelId="{6F2A6A45-DCEF-43E8-876D-42B062CEF715}" type="pres">
      <dgm:prSet presAssocID="{BC839583-82E6-45F1-9C69-242E5CE5CDC0}" presName="imagNod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dgm:spPr>
    </dgm:pt>
    <dgm:pt modelId="{524DF88A-BD42-435B-9475-962A054774CF}" type="pres">
      <dgm:prSet presAssocID="{6AE54770-8202-4961-B2D9-3855D1EF835F}" presName="sibTrans" presStyleLbl="sibTrans2D1" presStyleIdx="0" presStyleCnt="0"/>
      <dgm:spPr/>
    </dgm:pt>
    <dgm:pt modelId="{CEA11658-871C-49E6-A3D4-244903B3F98F}" type="pres">
      <dgm:prSet presAssocID="{F55C83CB-9394-42BC-9331-186A9B416FC8}" presName="compNode" presStyleCnt="0"/>
      <dgm:spPr/>
    </dgm:pt>
    <dgm:pt modelId="{662BA3E0-0D8C-4140-A8C5-27182C3ECDB2}" type="pres">
      <dgm:prSet presAssocID="{F55C83CB-9394-42BC-9331-186A9B416FC8}" presName="node" presStyleLbl="node1" presStyleIdx="1" presStyleCnt="5" custLinFactNeighborX="-2103">
        <dgm:presLayoutVars>
          <dgm:bulletEnabled val="1"/>
        </dgm:presLayoutVars>
      </dgm:prSet>
      <dgm:spPr/>
    </dgm:pt>
    <dgm:pt modelId="{89FF5AB2-5C1B-4959-A6D9-7BC7A596908F}" type="pres">
      <dgm:prSet presAssocID="{F55C83CB-9394-42BC-9331-186A9B416FC8}" presName="invisiNode" presStyleLbl="node1" presStyleIdx="1" presStyleCnt="5"/>
      <dgm:spPr/>
    </dgm:pt>
    <dgm:pt modelId="{E148F0AE-07C0-43FE-8354-4FDB34E4D7B4}" type="pres">
      <dgm:prSet presAssocID="{F55C83CB-9394-42BC-9331-186A9B416FC8}"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2BB564A8-241B-4ABD-8674-39423FB0D511}" type="pres">
      <dgm:prSet presAssocID="{C5E7B751-7D2A-42FD-A0CC-C4D4BF0F5685}" presName="sibTrans" presStyleLbl="sibTrans2D1" presStyleIdx="0" presStyleCnt="0"/>
      <dgm:spPr/>
    </dgm:pt>
    <dgm:pt modelId="{2116CC6C-F064-4196-953A-F6453CF35420}" type="pres">
      <dgm:prSet presAssocID="{7FCF5FE1-F3EA-4BEF-9394-50CAB669B8F4}" presName="compNode" presStyleCnt="0"/>
      <dgm:spPr/>
    </dgm:pt>
    <dgm:pt modelId="{8CE2251A-59F6-42D4-B171-926DE011B42F}" type="pres">
      <dgm:prSet presAssocID="{7FCF5FE1-F3EA-4BEF-9394-50CAB669B8F4}" presName="node" presStyleLbl="node1" presStyleIdx="2" presStyleCnt="5">
        <dgm:presLayoutVars>
          <dgm:bulletEnabled val="1"/>
        </dgm:presLayoutVars>
      </dgm:prSet>
      <dgm:spPr/>
    </dgm:pt>
    <dgm:pt modelId="{41036348-2B25-44E1-B4E9-8FCDF81EC804}" type="pres">
      <dgm:prSet presAssocID="{7FCF5FE1-F3EA-4BEF-9394-50CAB669B8F4}" presName="invisiNode" presStyleLbl="node1" presStyleIdx="2" presStyleCnt="5"/>
      <dgm:spPr/>
    </dgm:pt>
    <dgm:pt modelId="{7C8A3F62-4133-4F55-841A-124C7091D907}" type="pres">
      <dgm:prSet presAssocID="{7FCF5FE1-F3EA-4BEF-9394-50CAB669B8F4}" presName="imagNode" presStyleLbl="f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77059D86-0575-4318-B829-800BE4C03E85}" type="pres">
      <dgm:prSet presAssocID="{6E271121-9B39-4B2F-BA96-09D63908403E}" presName="sibTrans" presStyleLbl="sibTrans2D1" presStyleIdx="0" presStyleCnt="0"/>
      <dgm:spPr/>
    </dgm:pt>
    <dgm:pt modelId="{BF6B93C4-002D-4975-AA2F-580DC890BBE6}" type="pres">
      <dgm:prSet presAssocID="{1B2ED204-43C4-4BD6-B40C-D54B7165BA26}" presName="compNode" presStyleCnt="0"/>
      <dgm:spPr/>
    </dgm:pt>
    <dgm:pt modelId="{F3CA3D08-3B08-46FF-BC96-F4952EBC2AE3}" type="pres">
      <dgm:prSet presAssocID="{1B2ED204-43C4-4BD6-B40C-D54B7165BA26}" presName="node" presStyleLbl="node1" presStyleIdx="3" presStyleCnt="5">
        <dgm:presLayoutVars>
          <dgm:bulletEnabled val="1"/>
        </dgm:presLayoutVars>
      </dgm:prSet>
      <dgm:spPr/>
    </dgm:pt>
    <dgm:pt modelId="{04DE6A5E-A403-437C-9073-54CAABACBA7F}" type="pres">
      <dgm:prSet presAssocID="{1B2ED204-43C4-4BD6-B40C-D54B7165BA26}" presName="invisiNode" presStyleLbl="node1" presStyleIdx="3" presStyleCnt="5"/>
      <dgm:spPr/>
    </dgm:pt>
    <dgm:pt modelId="{F80499DE-400B-4598-8030-DFA295247763}" type="pres">
      <dgm:prSet presAssocID="{1B2ED204-43C4-4BD6-B40C-D54B7165BA26}" presName="imagNode" presStyleLbl="f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 modelId="{DAA67439-F8FD-4F3E-AE1F-640F86D8C466}" type="pres">
      <dgm:prSet presAssocID="{87E570D5-90F1-45B9-959E-B9F3D6C06AB0}" presName="sibTrans" presStyleLbl="sibTrans2D1" presStyleIdx="0" presStyleCnt="0"/>
      <dgm:spPr/>
    </dgm:pt>
    <dgm:pt modelId="{F77E7E3F-AB5E-47A8-BC22-68A56780BCCA}" type="pres">
      <dgm:prSet presAssocID="{AA58264D-99B2-4193-9895-50CB85D03D3D}" presName="compNode" presStyleCnt="0"/>
      <dgm:spPr/>
    </dgm:pt>
    <dgm:pt modelId="{A14B051D-56F8-4B87-BAB2-01893F996D3F}" type="pres">
      <dgm:prSet presAssocID="{AA58264D-99B2-4193-9895-50CB85D03D3D}" presName="node" presStyleLbl="node1" presStyleIdx="4" presStyleCnt="5">
        <dgm:presLayoutVars>
          <dgm:bulletEnabled val="1"/>
        </dgm:presLayoutVars>
      </dgm:prSet>
      <dgm:spPr/>
    </dgm:pt>
    <dgm:pt modelId="{50460FA6-1059-419F-943B-C0F3EC055845}" type="pres">
      <dgm:prSet presAssocID="{AA58264D-99B2-4193-9895-50CB85D03D3D}" presName="invisiNode" presStyleLbl="node1" presStyleIdx="4" presStyleCnt="5"/>
      <dgm:spPr/>
    </dgm:pt>
    <dgm:pt modelId="{23B3620D-A219-4601-82B0-E715F70117F3}" type="pres">
      <dgm:prSet presAssocID="{AA58264D-99B2-4193-9895-50CB85D03D3D}" presName="imagNode" presStyleLbl="f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dgm:spPr>
    </dgm:pt>
  </dgm:ptLst>
  <dgm:cxnLst>
    <dgm:cxn modelId="{2F78911E-32A9-4847-8ADB-4219C53F794D}" srcId="{8FA3599F-6BF1-4071-81F0-01CB78AB6550}" destId="{7FCF5FE1-F3EA-4BEF-9394-50CAB669B8F4}" srcOrd="2" destOrd="0" parTransId="{8646B52C-ECCA-4068-8529-D9F2339F0C9A}" sibTransId="{6E271121-9B39-4B2F-BA96-09D63908403E}"/>
    <dgm:cxn modelId="{E8B78020-2CF3-47F4-B555-3937F4748E9F}" srcId="{8FA3599F-6BF1-4071-81F0-01CB78AB6550}" destId="{BC839583-82E6-45F1-9C69-242E5CE5CDC0}" srcOrd="0" destOrd="0" parTransId="{09829C5D-3424-44D1-9B6D-91359BD224EE}" sibTransId="{6AE54770-8202-4961-B2D9-3855D1EF835F}"/>
    <dgm:cxn modelId="{657EC145-59AD-4BCB-884E-927A2BACBB06}" type="presOf" srcId="{6E271121-9B39-4B2F-BA96-09D63908403E}" destId="{77059D86-0575-4318-B829-800BE4C03E85}" srcOrd="0" destOrd="0" presId="urn:microsoft.com/office/officeart/2005/8/layout/pList2"/>
    <dgm:cxn modelId="{8D665066-34D5-42D6-802F-ED51A77B8B90}" type="presOf" srcId="{7FCF5FE1-F3EA-4BEF-9394-50CAB669B8F4}" destId="{8CE2251A-59F6-42D4-B171-926DE011B42F}" srcOrd="0" destOrd="0" presId="urn:microsoft.com/office/officeart/2005/8/layout/pList2"/>
    <dgm:cxn modelId="{197D9154-AFB4-4F81-BD93-A1E7414B1FA2}" type="presOf" srcId="{1B2ED204-43C4-4BD6-B40C-D54B7165BA26}" destId="{F3CA3D08-3B08-46FF-BC96-F4952EBC2AE3}" srcOrd="0" destOrd="0" presId="urn:microsoft.com/office/officeart/2005/8/layout/pList2"/>
    <dgm:cxn modelId="{16472982-45DA-4FC0-92A4-873521D16B70}" type="presOf" srcId="{C5E7B751-7D2A-42FD-A0CC-C4D4BF0F5685}" destId="{2BB564A8-241B-4ABD-8674-39423FB0D511}" srcOrd="0" destOrd="0" presId="urn:microsoft.com/office/officeart/2005/8/layout/pList2"/>
    <dgm:cxn modelId="{7D30D182-861F-44B4-AFB6-1D86AEF7D37E}" type="presOf" srcId="{87E570D5-90F1-45B9-959E-B9F3D6C06AB0}" destId="{DAA67439-F8FD-4F3E-AE1F-640F86D8C466}" srcOrd="0" destOrd="0" presId="urn:microsoft.com/office/officeart/2005/8/layout/pList2"/>
    <dgm:cxn modelId="{E7FF8991-6BA5-454A-A607-2DB98234CA91}" srcId="{8FA3599F-6BF1-4071-81F0-01CB78AB6550}" destId="{AA58264D-99B2-4193-9895-50CB85D03D3D}" srcOrd="4" destOrd="0" parTransId="{01177D58-D9F7-48D7-B372-979F3C6BBC98}" sibTransId="{A9BA5B73-21D7-4CC3-8E0D-DF6BA707982F}"/>
    <dgm:cxn modelId="{5FE7F295-0875-4A93-872A-E86295BCFEAE}" type="presOf" srcId="{8FA3599F-6BF1-4071-81F0-01CB78AB6550}" destId="{35CA6C62-EC71-4B51-A247-64519593B311}" srcOrd="0" destOrd="0" presId="urn:microsoft.com/office/officeart/2005/8/layout/pList2"/>
    <dgm:cxn modelId="{01042097-B082-4BE0-A827-1809F28EEE7B}" type="presOf" srcId="{F55C83CB-9394-42BC-9331-186A9B416FC8}" destId="{662BA3E0-0D8C-4140-A8C5-27182C3ECDB2}" srcOrd="0" destOrd="0" presId="urn:microsoft.com/office/officeart/2005/8/layout/pList2"/>
    <dgm:cxn modelId="{1797B497-1DD2-4497-89B1-1B811A7742CE}" srcId="{8FA3599F-6BF1-4071-81F0-01CB78AB6550}" destId="{1B2ED204-43C4-4BD6-B40C-D54B7165BA26}" srcOrd="3" destOrd="0" parTransId="{89DDDE71-142C-4DE0-8D46-AB47B98110FA}" sibTransId="{87E570D5-90F1-45B9-959E-B9F3D6C06AB0}"/>
    <dgm:cxn modelId="{1EE5889B-3B00-49CD-97A4-A7F92CA68960}" type="presOf" srcId="{6AE54770-8202-4961-B2D9-3855D1EF835F}" destId="{524DF88A-BD42-435B-9475-962A054774CF}" srcOrd="0" destOrd="0" presId="urn:microsoft.com/office/officeart/2005/8/layout/pList2"/>
    <dgm:cxn modelId="{1C72E3CD-3292-4F71-A146-75E9A4DDB433}" type="presOf" srcId="{AA58264D-99B2-4193-9895-50CB85D03D3D}" destId="{A14B051D-56F8-4B87-BAB2-01893F996D3F}" srcOrd="0" destOrd="0" presId="urn:microsoft.com/office/officeart/2005/8/layout/pList2"/>
    <dgm:cxn modelId="{9DCB4BCE-BEFE-4F88-8B88-1762F923E1BE}" srcId="{8FA3599F-6BF1-4071-81F0-01CB78AB6550}" destId="{F55C83CB-9394-42BC-9331-186A9B416FC8}" srcOrd="1" destOrd="0" parTransId="{5BBA70EC-0DA6-428B-8803-2B0B13A11646}" sibTransId="{C5E7B751-7D2A-42FD-A0CC-C4D4BF0F5685}"/>
    <dgm:cxn modelId="{BAA5C7D4-A78C-43EA-A653-FBE004C259D9}" type="presOf" srcId="{BC839583-82E6-45F1-9C69-242E5CE5CDC0}" destId="{1C8E7549-913A-4BE5-98B1-BB1D3B02B4A6}" srcOrd="0" destOrd="0" presId="urn:microsoft.com/office/officeart/2005/8/layout/pList2"/>
    <dgm:cxn modelId="{0E845E39-97D9-4C94-B27A-B84EC6D216B7}" type="presParOf" srcId="{35CA6C62-EC71-4B51-A247-64519593B311}" destId="{9BD57B44-F0CE-43E7-9289-A2F967024579}" srcOrd="0" destOrd="0" presId="urn:microsoft.com/office/officeart/2005/8/layout/pList2"/>
    <dgm:cxn modelId="{F8CC73C3-40B1-4DD6-A461-5022FAFBDE90}" type="presParOf" srcId="{35CA6C62-EC71-4B51-A247-64519593B311}" destId="{FB7B6231-4568-41C0-8A0C-BA5B77B2211A}" srcOrd="1" destOrd="0" presId="urn:microsoft.com/office/officeart/2005/8/layout/pList2"/>
    <dgm:cxn modelId="{A79BEC14-674E-491B-934B-D00896C42A58}" type="presParOf" srcId="{FB7B6231-4568-41C0-8A0C-BA5B77B2211A}" destId="{A9CF7994-41F2-414A-9E19-2CC8D1E42E8E}" srcOrd="0" destOrd="0" presId="urn:microsoft.com/office/officeart/2005/8/layout/pList2"/>
    <dgm:cxn modelId="{6BD2DE35-E425-482C-8C24-89D19CEE9ECA}" type="presParOf" srcId="{A9CF7994-41F2-414A-9E19-2CC8D1E42E8E}" destId="{1C8E7549-913A-4BE5-98B1-BB1D3B02B4A6}" srcOrd="0" destOrd="0" presId="urn:microsoft.com/office/officeart/2005/8/layout/pList2"/>
    <dgm:cxn modelId="{9D5310A4-7A2A-4DD5-B59F-B89EA3B065FB}" type="presParOf" srcId="{A9CF7994-41F2-414A-9E19-2CC8D1E42E8E}" destId="{72EA9400-2E15-40DB-8BDF-A2EEAF0094CA}" srcOrd="1" destOrd="0" presId="urn:microsoft.com/office/officeart/2005/8/layout/pList2"/>
    <dgm:cxn modelId="{BC5E75E9-6FF8-444C-8FB5-5584D27C0C54}" type="presParOf" srcId="{A9CF7994-41F2-414A-9E19-2CC8D1E42E8E}" destId="{6F2A6A45-DCEF-43E8-876D-42B062CEF715}" srcOrd="2" destOrd="0" presId="urn:microsoft.com/office/officeart/2005/8/layout/pList2"/>
    <dgm:cxn modelId="{715439D9-F9B0-40D8-8E53-40BD00463AA0}" type="presParOf" srcId="{FB7B6231-4568-41C0-8A0C-BA5B77B2211A}" destId="{524DF88A-BD42-435B-9475-962A054774CF}" srcOrd="1" destOrd="0" presId="urn:microsoft.com/office/officeart/2005/8/layout/pList2"/>
    <dgm:cxn modelId="{36953C91-5E53-4280-AA57-AB294D8478D7}" type="presParOf" srcId="{FB7B6231-4568-41C0-8A0C-BA5B77B2211A}" destId="{CEA11658-871C-49E6-A3D4-244903B3F98F}" srcOrd="2" destOrd="0" presId="urn:microsoft.com/office/officeart/2005/8/layout/pList2"/>
    <dgm:cxn modelId="{AF4E588C-7CE8-479C-8D3A-4C2EE55BE5F6}" type="presParOf" srcId="{CEA11658-871C-49E6-A3D4-244903B3F98F}" destId="{662BA3E0-0D8C-4140-A8C5-27182C3ECDB2}" srcOrd="0" destOrd="0" presId="urn:microsoft.com/office/officeart/2005/8/layout/pList2"/>
    <dgm:cxn modelId="{A8C6A489-6DBB-4FDF-8DBA-8D2CD19D30FC}" type="presParOf" srcId="{CEA11658-871C-49E6-A3D4-244903B3F98F}" destId="{89FF5AB2-5C1B-4959-A6D9-7BC7A596908F}" srcOrd="1" destOrd="0" presId="urn:microsoft.com/office/officeart/2005/8/layout/pList2"/>
    <dgm:cxn modelId="{5F4CD126-0182-45E4-9740-8B8325E74D9F}" type="presParOf" srcId="{CEA11658-871C-49E6-A3D4-244903B3F98F}" destId="{E148F0AE-07C0-43FE-8354-4FDB34E4D7B4}" srcOrd="2" destOrd="0" presId="urn:microsoft.com/office/officeart/2005/8/layout/pList2"/>
    <dgm:cxn modelId="{82CDA31C-DA26-438E-BF6B-6B087A48C018}" type="presParOf" srcId="{FB7B6231-4568-41C0-8A0C-BA5B77B2211A}" destId="{2BB564A8-241B-4ABD-8674-39423FB0D511}" srcOrd="3" destOrd="0" presId="urn:microsoft.com/office/officeart/2005/8/layout/pList2"/>
    <dgm:cxn modelId="{D60AB7CE-A554-4763-9F6D-7EF27A9C0A7C}" type="presParOf" srcId="{FB7B6231-4568-41C0-8A0C-BA5B77B2211A}" destId="{2116CC6C-F064-4196-953A-F6453CF35420}" srcOrd="4" destOrd="0" presId="urn:microsoft.com/office/officeart/2005/8/layout/pList2"/>
    <dgm:cxn modelId="{A4991B7D-752E-495C-925C-472CCFCEFA13}" type="presParOf" srcId="{2116CC6C-F064-4196-953A-F6453CF35420}" destId="{8CE2251A-59F6-42D4-B171-926DE011B42F}" srcOrd="0" destOrd="0" presId="urn:microsoft.com/office/officeart/2005/8/layout/pList2"/>
    <dgm:cxn modelId="{48A49B83-AD34-46C1-921B-2A5C692791DB}" type="presParOf" srcId="{2116CC6C-F064-4196-953A-F6453CF35420}" destId="{41036348-2B25-44E1-B4E9-8FCDF81EC804}" srcOrd="1" destOrd="0" presId="urn:microsoft.com/office/officeart/2005/8/layout/pList2"/>
    <dgm:cxn modelId="{9B7348B3-EBB3-4947-A80D-EBC587A82289}" type="presParOf" srcId="{2116CC6C-F064-4196-953A-F6453CF35420}" destId="{7C8A3F62-4133-4F55-841A-124C7091D907}" srcOrd="2" destOrd="0" presId="urn:microsoft.com/office/officeart/2005/8/layout/pList2"/>
    <dgm:cxn modelId="{D918FED2-C8E3-4F36-8C86-2B45509825D6}" type="presParOf" srcId="{FB7B6231-4568-41C0-8A0C-BA5B77B2211A}" destId="{77059D86-0575-4318-B829-800BE4C03E85}" srcOrd="5" destOrd="0" presId="urn:microsoft.com/office/officeart/2005/8/layout/pList2"/>
    <dgm:cxn modelId="{AA3EB9B9-63EF-4092-A96B-03853ED1480A}" type="presParOf" srcId="{FB7B6231-4568-41C0-8A0C-BA5B77B2211A}" destId="{BF6B93C4-002D-4975-AA2F-580DC890BBE6}" srcOrd="6" destOrd="0" presId="urn:microsoft.com/office/officeart/2005/8/layout/pList2"/>
    <dgm:cxn modelId="{878AB731-B15C-447A-956E-4D95C65AA85C}" type="presParOf" srcId="{BF6B93C4-002D-4975-AA2F-580DC890BBE6}" destId="{F3CA3D08-3B08-46FF-BC96-F4952EBC2AE3}" srcOrd="0" destOrd="0" presId="urn:microsoft.com/office/officeart/2005/8/layout/pList2"/>
    <dgm:cxn modelId="{F2800CAA-FA4A-42B8-AA28-D9F30C7BC85E}" type="presParOf" srcId="{BF6B93C4-002D-4975-AA2F-580DC890BBE6}" destId="{04DE6A5E-A403-437C-9073-54CAABACBA7F}" srcOrd="1" destOrd="0" presId="urn:microsoft.com/office/officeart/2005/8/layout/pList2"/>
    <dgm:cxn modelId="{1B83F278-6FB0-4160-9AB7-1E63F8896BAF}" type="presParOf" srcId="{BF6B93C4-002D-4975-AA2F-580DC890BBE6}" destId="{F80499DE-400B-4598-8030-DFA295247763}" srcOrd="2" destOrd="0" presId="urn:microsoft.com/office/officeart/2005/8/layout/pList2"/>
    <dgm:cxn modelId="{202FD954-B42D-45F7-BBE6-163EB98A6945}" type="presParOf" srcId="{FB7B6231-4568-41C0-8A0C-BA5B77B2211A}" destId="{DAA67439-F8FD-4F3E-AE1F-640F86D8C466}" srcOrd="7" destOrd="0" presId="urn:microsoft.com/office/officeart/2005/8/layout/pList2"/>
    <dgm:cxn modelId="{E2FE1A32-8159-4F49-ADA3-623C6289545F}" type="presParOf" srcId="{FB7B6231-4568-41C0-8A0C-BA5B77B2211A}" destId="{F77E7E3F-AB5E-47A8-BC22-68A56780BCCA}" srcOrd="8" destOrd="0" presId="urn:microsoft.com/office/officeart/2005/8/layout/pList2"/>
    <dgm:cxn modelId="{3A035CAB-6BD4-4FD3-A932-DF47521FFD09}" type="presParOf" srcId="{F77E7E3F-AB5E-47A8-BC22-68A56780BCCA}" destId="{A14B051D-56F8-4B87-BAB2-01893F996D3F}" srcOrd="0" destOrd="0" presId="urn:microsoft.com/office/officeart/2005/8/layout/pList2"/>
    <dgm:cxn modelId="{BEBEA95A-4B5F-4E77-881C-D9ACFD597647}" type="presParOf" srcId="{F77E7E3F-AB5E-47A8-BC22-68A56780BCCA}" destId="{50460FA6-1059-419F-943B-C0F3EC055845}" srcOrd="1" destOrd="0" presId="urn:microsoft.com/office/officeart/2005/8/layout/pList2"/>
    <dgm:cxn modelId="{B976FEC8-533F-454F-92BF-CF8C8A961101}" type="presParOf" srcId="{F77E7E3F-AB5E-47A8-BC22-68A56780BCCA}" destId="{23B3620D-A219-4601-82B0-E715F70117F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A3599F-6BF1-4071-81F0-01CB78AB6550}" type="doc">
      <dgm:prSet loTypeId="urn:microsoft.com/office/officeart/2005/8/layout/pList2" loCatId="picture" qsTypeId="urn:microsoft.com/office/officeart/2005/8/quickstyle/simple1" qsCatId="simple" csTypeId="urn:microsoft.com/office/officeart/2005/8/colors/accent0_3" csCatId="mainScheme" phldr="1"/>
      <dgm:spPr/>
      <dgm:t>
        <a:bodyPr/>
        <a:lstStyle/>
        <a:p>
          <a:endParaRPr lang="en-US"/>
        </a:p>
      </dgm:t>
    </dgm:pt>
    <dgm:pt modelId="{BC839583-82E6-45F1-9C69-242E5CE5CDC0}">
      <dgm:prSet phldrT="[Text]"/>
      <dgm:spPr/>
      <dgm:t>
        <a:bodyPr/>
        <a:lstStyle/>
        <a:p>
          <a:r>
            <a:rPr lang="en-US" strike="sngStrike"/>
            <a:t>2 servings = 200</a:t>
          </a:r>
        </a:p>
        <a:p>
          <a:r>
            <a:rPr lang="en-US" strike="noStrike"/>
            <a:t>1 serving = 100</a:t>
          </a:r>
        </a:p>
        <a:p>
          <a:r>
            <a:rPr lang="en-US" strike="sngStrike"/>
            <a:t>2 cups of milk 2% = 240</a:t>
          </a:r>
        </a:p>
        <a:p>
          <a:r>
            <a:rPr lang="en-US" strike="noStrike"/>
            <a:t>1 serving = 120</a:t>
          </a:r>
        </a:p>
        <a:p>
          <a:r>
            <a:rPr lang="en-US"/>
            <a:t>Orange Juice = 113</a:t>
          </a:r>
        </a:p>
        <a:p>
          <a:endParaRPr lang="en-US"/>
        </a:p>
        <a:p>
          <a:endParaRPr lang="en-US"/>
        </a:p>
        <a:p>
          <a:endParaRPr lang="en-US"/>
        </a:p>
        <a:p>
          <a:endParaRPr lang="en-US"/>
        </a:p>
        <a:p>
          <a:endParaRPr lang="en-US"/>
        </a:p>
        <a:p>
          <a:endParaRPr lang="en-US"/>
        </a:p>
        <a:p>
          <a:endParaRPr lang="en-US"/>
        </a:p>
        <a:p>
          <a:r>
            <a:rPr lang="en-US"/>
            <a:t>TOTAL = 333</a:t>
          </a:r>
          <a:endParaRPr lang="en-US" dirty="0"/>
        </a:p>
      </dgm:t>
    </dgm:pt>
    <dgm:pt modelId="{09829C5D-3424-44D1-9B6D-91359BD224EE}" type="parTrans" cxnId="{E8B78020-2CF3-47F4-B555-3937F4748E9F}">
      <dgm:prSet/>
      <dgm:spPr/>
      <dgm:t>
        <a:bodyPr/>
        <a:lstStyle/>
        <a:p>
          <a:endParaRPr lang="en-US"/>
        </a:p>
      </dgm:t>
    </dgm:pt>
    <dgm:pt modelId="{6AE54770-8202-4961-B2D9-3855D1EF835F}" type="sibTrans" cxnId="{E8B78020-2CF3-47F4-B555-3937F4748E9F}">
      <dgm:prSet/>
      <dgm:spPr/>
      <dgm:t>
        <a:bodyPr/>
        <a:lstStyle/>
        <a:p>
          <a:endParaRPr lang="en-US"/>
        </a:p>
      </dgm:t>
    </dgm:pt>
    <dgm:pt modelId="{F55C83CB-9394-42BC-9331-186A9B416FC8}">
      <dgm:prSet phldrT="[Text]"/>
      <dgm:spPr/>
      <dgm:t>
        <a:bodyPr/>
        <a:lstStyle/>
        <a:p>
          <a:r>
            <a:rPr lang="en-US" dirty="0"/>
            <a:t>1 bar= 100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TOTAL = 100</a:t>
          </a:r>
        </a:p>
      </dgm:t>
    </dgm:pt>
    <dgm:pt modelId="{5BBA70EC-0DA6-428B-8803-2B0B13A11646}" type="parTrans" cxnId="{9DCB4BCE-BEFE-4F88-8B88-1762F923E1BE}">
      <dgm:prSet/>
      <dgm:spPr/>
      <dgm:t>
        <a:bodyPr/>
        <a:lstStyle/>
        <a:p>
          <a:endParaRPr lang="en-US"/>
        </a:p>
      </dgm:t>
    </dgm:pt>
    <dgm:pt modelId="{C5E7B751-7D2A-42FD-A0CC-C4D4BF0F5685}" type="sibTrans" cxnId="{9DCB4BCE-BEFE-4F88-8B88-1762F923E1BE}">
      <dgm:prSet/>
      <dgm:spPr/>
      <dgm:t>
        <a:bodyPr/>
        <a:lstStyle/>
        <a:p>
          <a:endParaRPr lang="en-US"/>
        </a:p>
      </dgm:t>
    </dgm:pt>
    <dgm:pt modelId="{7FCF5FE1-F3EA-4BEF-9394-50CAB669B8F4}">
      <dgm:prSet phldrT="[Text]"/>
      <dgm:spPr/>
      <dgm:t>
        <a:bodyPr/>
        <a:lstStyle/>
        <a:p>
          <a:r>
            <a:rPr lang="en-US"/>
            <a:t>1 McChicken= 410</a:t>
          </a:r>
        </a:p>
        <a:p>
          <a:r>
            <a:rPr lang="en-US" strike="sngStrike"/>
            <a:t>1 Large Fry= 360</a:t>
          </a:r>
        </a:p>
        <a:p>
          <a:r>
            <a:rPr lang="en-US" strike="sngStrike"/>
            <a:t>1 Large Coke = 220</a:t>
          </a:r>
        </a:p>
        <a:p>
          <a:r>
            <a:rPr lang="en-US" strike="noStrike"/>
            <a:t>Water = 0</a:t>
          </a:r>
        </a:p>
        <a:p>
          <a:endParaRPr lang="en-US"/>
        </a:p>
        <a:p>
          <a:endParaRPr lang="en-US"/>
        </a:p>
        <a:p>
          <a:endParaRPr lang="en-US"/>
        </a:p>
        <a:p>
          <a:endParaRPr lang="en-US"/>
        </a:p>
        <a:p>
          <a:endParaRPr lang="en-US"/>
        </a:p>
        <a:p>
          <a:endParaRPr lang="en-US"/>
        </a:p>
        <a:p>
          <a:endParaRPr lang="en-US"/>
        </a:p>
        <a:p>
          <a:r>
            <a:rPr lang="en-US"/>
            <a:t>TOTAL = 410</a:t>
          </a:r>
          <a:endParaRPr lang="en-US" dirty="0"/>
        </a:p>
      </dgm:t>
    </dgm:pt>
    <dgm:pt modelId="{8646B52C-ECCA-4068-8529-D9F2339F0C9A}" type="parTrans" cxnId="{2F78911E-32A9-4847-8ADB-4219C53F794D}">
      <dgm:prSet/>
      <dgm:spPr/>
      <dgm:t>
        <a:bodyPr/>
        <a:lstStyle/>
        <a:p>
          <a:endParaRPr lang="en-US"/>
        </a:p>
      </dgm:t>
    </dgm:pt>
    <dgm:pt modelId="{6E271121-9B39-4B2F-BA96-09D63908403E}" type="sibTrans" cxnId="{2F78911E-32A9-4847-8ADB-4219C53F794D}">
      <dgm:prSet/>
      <dgm:spPr/>
      <dgm:t>
        <a:bodyPr/>
        <a:lstStyle/>
        <a:p>
          <a:endParaRPr lang="en-US"/>
        </a:p>
      </dgm:t>
    </dgm:pt>
    <dgm:pt modelId="{AA58264D-99B2-4193-9895-50CB85D03D3D}">
      <dgm:prSet phldrT="[Text]"/>
      <dgm:spPr/>
      <dgm:t>
        <a:bodyPr/>
        <a:lstStyle/>
        <a:p>
          <a:r>
            <a:rPr lang="en-US" strike="sngStrike"/>
            <a:t>1 Grilled Chicken = 291</a:t>
          </a:r>
        </a:p>
        <a:p>
          <a:r>
            <a:rPr lang="en-US"/>
            <a:t>½ Grilled Chicken = 146</a:t>
          </a:r>
        </a:p>
        <a:p>
          <a:r>
            <a:rPr lang="en-US"/>
            <a:t>Romaine Lettuce = 20</a:t>
          </a:r>
        </a:p>
        <a:p>
          <a:r>
            <a:rPr lang="en-US"/>
            <a:t>Corn = 72</a:t>
          </a:r>
        </a:p>
        <a:p>
          <a:r>
            <a:rPr lang="en-US"/>
            <a:t>Tomatoes = 27</a:t>
          </a:r>
        </a:p>
        <a:p>
          <a:r>
            <a:rPr lang="en-US"/>
            <a:t>Avocados = 80</a:t>
          </a:r>
        </a:p>
        <a:p>
          <a:r>
            <a:rPr lang="en-US" strike="sngStrike"/>
            <a:t>Ranch Dressing (4 Tbsp) =  280</a:t>
          </a:r>
        </a:p>
        <a:p>
          <a:r>
            <a:rPr lang="en-US" strike="noStrike"/>
            <a:t>Ranch Dressing (3 Tbsp) = 210</a:t>
          </a:r>
        </a:p>
        <a:p>
          <a:r>
            <a:rPr lang="en-US" strike="sngStrike">
              <a:effectLst>
                <a:outerShdw blurRad="38100" dist="38100" dir="2700000" algn="tl">
                  <a:srgbClr val="000000">
                    <a:alpha val="43137"/>
                  </a:srgbClr>
                </a:outerShdw>
              </a:effectLst>
            </a:rPr>
            <a:t>Sweet Tea = 100</a:t>
          </a:r>
        </a:p>
        <a:p>
          <a:r>
            <a:rPr lang="en-US"/>
            <a:t>Med Half and Half Sweet Tea = 50</a:t>
          </a:r>
        </a:p>
        <a:p>
          <a:endParaRPr lang="en-US"/>
        </a:p>
        <a:p>
          <a:r>
            <a:rPr lang="en-US"/>
            <a:t>TOTAL = 535</a:t>
          </a:r>
          <a:endParaRPr lang="en-US" dirty="0"/>
        </a:p>
      </dgm:t>
    </dgm:pt>
    <dgm:pt modelId="{01177D58-D9F7-48D7-B372-979F3C6BBC98}" type="parTrans" cxnId="{E7FF8991-6BA5-454A-A607-2DB98234CA91}">
      <dgm:prSet/>
      <dgm:spPr/>
      <dgm:t>
        <a:bodyPr/>
        <a:lstStyle/>
        <a:p>
          <a:endParaRPr lang="en-US"/>
        </a:p>
      </dgm:t>
    </dgm:pt>
    <dgm:pt modelId="{A9BA5B73-21D7-4CC3-8E0D-DF6BA707982F}" type="sibTrans" cxnId="{E7FF8991-6BA5-454A-A607-2DB98234CA91}">
      <dgm:prSet/>
      <dgm:spPr/>
      <dgm:t>
        <a:bodyPr/>
        <a:lstStyle/>
        <a:p>
          <a:endParaRPr lang="en-US"/>
        </a:p>
      </dgm:t>
    </dgm:pt>
    <dgm:pt modelId="{1B2ED204-43C4-4BD6-B40C-D54B7165BA26}">
      <dgm:prSet phldrT="[Text]"/>
      <dgm:spPr/>
      <dgm:t>
        <a:bodyPr/>
        <a:lstStyle/>
        <a:p>
          <a:r>
            <a:rPr lang="en-US" dirty="0"/>
            <a:t>1 Orange = 68</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TOTAL = 68</a:t>
          </a:r>
        </a:p>
      </dgm:t>
    </dgm:pt>
    <dgm:pt modelId="{89DDDE71-142C-4DE0-8D46-AB47B98110FA}" type="parTrans" cxnId="{1797B497-1DD2-4497-89B1-1B811A7742CE}">
      <dgm:prSet/>
      <dgm:spPr/>
      <dgm:t>
        <a:bodyPr/>
        <a:lstStyle/>
        <a:p>
          <a:endParaRPr lang="en-US"/>
        </a:p>
      </dgm:t>
    </dgm:pt>
    <dgm:pt modelId="{87E570D5-90F1-45B9-959E-B9F3D6C06AB0}" type="sibTrans" cxnId="{1797B497-1DD2-4497-89B1-1B811A7742CE}">
      <dgm:prSet/>
      <dgm:spPr/>
      <dgm:t>
        <a:bodyPr/>
        <a:lstStyle/>
        <a:p>
          <a:endParaRPr lang="en-US"/>
        </a:p>
      </dgm:t>
    </dgm:pt>
    <dgm:pt modelId="{35CA6C62-EC71-4B51-A247-64519593B311}" type="pres">
      <dgm:prSet presAssocID="{8FA3599F-6BF1-4071-81F0-01CB78AB6550}" presName="Name0" presStyleCnt="0">
        <dgm:presLayoutVars>
          <dgm:dir/>
          <dgm:resizeHandles val="exact"/>
        </dgm:presLayoutVars>
      </dgm:prSet>
      <dgm:spPr/>
    </dgm:pt>
    <dgm:pt modelId="{9BD57B44-F0CE-43E7-9289-A2F967024579}" type="pres">
      <dgm:prSet presAssocID="{8FA3599F-6BF1-4071-81F0-01CB78AB6550}" presName="bkgdShp" presStyleLbl="alignAccFollowNode1" presStyleIdx="0" presStyleCnt="1"/>
      <dgm:spPr/>
    </dgm:pt>
    <dgm:pt modelId="{FB7B6231-4568-41C0-8A0C-BA5B77B2211A}" type="pres">
      <dgm:prSet presAssocID="{8FA3599F-6BF1-4071-81F0-01CB78AB6550}" presName="linComp" presStyleCnt="0"/>
      <dgm:spPr/>
    </dgm:pt>
    <dgm:pt modelId="{A9CF7994-41F2-414A-9E19-2CC8D1E42E8E}" type="pres">
      <dgm:prSet presAssocID="{BC839583-82E6-45F1-9C69-242E5CE5CDC0}" presName="compNode" presStyleCnt="0"/>
      <dgm:spPr/>
    </dgm:pt>
    <dgm:pt modelId="{1C8E7549-913A-4BE5-98B1-BB1D3B02B4A6}" type="pres">
      <dgm:prSet presAssocID="{BC839583-82E6-45F1-9C69-242E5CE5CDC0}" presName="node" presStyleLbl="node1" presStyleIdx="0" presStyleCnt="5">
        <dgm:presLayoutVars>
          <dgm:bulletEnabled val="1"/>
        </dgm:presLayoutVars>
      </dgm:prSet>
      <dgm:spPr/>
    </dgm:pt>
    <dgm:pt modelId="{72EA9400-2E15-40DB-8BDF-A2EEAF0094CA}" type="pres">
      <dgm:prSet presAssocID="{BC839583-82E6-45F1-9C69-242E5CE5CDC0}" presName="invisiNode" presStyleLbl="node1" presStyleIdx="0" presStyleCnt="5"/>
      <dgm:spPr/>
    </dgm:pt>
    <dgm:pt modelId="{6F2A6A45-DCEF-43E8-876D-42B062CEF715}" type="pres">
      <dgm:prSet presAssocID="{BC839583-82E6-45F1-9C69-242E5CE5CDC0}" presName="imagNod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524DF88A-BD42-435B-9475-962A054774CF}" type="pres">
      <dgm:prSet presAssocID="{6AE54770-8202-4961-B2D9-3855D1EF835F}" presName="sibTrans" presStyleLbl="sibTrans2D1" presStyleIdx="0" presStyleCnt="0"/>
      <dgm:spPr/>
    </dgm:pt>
    <dgm:pt modelId="{CEA11658-871C-49E6-A3D4-244903B3F98F}" type="pres">
      <dgm:prSet presAssocID="{F55C83CB-9394-42BC-9331-186A9B416FC8}" presName="compNode" presStyleCnt="0"/>
      <dgm:spPr/>
    </dgm:pt>
    <dgm:pt modelId="{662BA3E0-0D8C-4140-A8C5-27182C3ECDB2}" type="pres">
      <dgm:prSet presAssocID="{F55C83CB-9394-42BC-9331-186A9B416FC8}" presName="node" presStyleLbl="node1" presStyleIdx="1" presStyleCnt="5" custLinFactNeighborX="-2103">
        <dgm:presLayoutVars>
          <dgm:bulletEnabled val="1"/>
        </dgm:presLayoutVars>
      </dgm:prSet>
      <dgm:spPr/>
    </dgm:pt>
    <dgm:pt modelId="{89FF5AB2-5C1B-4959-A6D9-7BC7A596908F}" type="pres">
      <dgm:prSet presAssocID="{F55C83CB-9394-42BC-9331-186A9B416FC8}" presName="invisiNode" presStyleLbl="node1" presStyleIdx="1" presStyleCnt="5"/>
      <dgm:spPr/>
    </dgm:pt>
    <dgm:pt modelId="{E148F0AE-07C0-43FE-8354-4FDB34E4D7B4}" type="pres">
      <dgm:prSet presAssocID="{F55C83CB-9394-42BC-9331-186A9B416FC8}"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2BB564A8-241B-4ABD-8674-39423FB0D511}" type="pres">
      <dgm:prSet presAssocID="{C5E7B751-7D2A-42FD-A0CC-C4D4BF0F5685}" presName="sibTrans" presStyleLbl="sibTrans2D1" presStyleIdx="0" presStyleCnt="0"/>
      <dgm:spPr/>
    </dgm:pt>
    <dgm:pt modelId="{2116CC6C-F064-4196-953A-F6453CF35420}" type="pres">
      <dgm:prSet presAssocID="{7FCF5FE1-F3EA-4BEF-9394-50CAB669B8F4}" presName="compNode" presStyleCnt="0"/>
      <dgm:spPr/>
    </dgm:pt>
    <dgm:pt modelId="{8CE2251A-59F6-42D4-B171-926DE011B42F}" type="pres">
      <dgm:prSet presAssocID="{7FCF5FE1-F3EA-4BEF-9394-50CAB669B8F4}" presName="node" presStyleLbl="node1" presStyleIdx="2" presStyleCnt="5">
        <dgm:presLayoutVars>
          <dgm:bulletEnabled val="1"/>
        </dgm:presLayoutVars>
      </dgm:prSet>
      <dgm:spPr/>
    </dgm:pt>
    <dgm:pt modelId="{41036348-2B25-44E1-B4E9-8FCDF81EC804}" type="pres">
      <dgm:prSet presAssocID="{7FCF5FE1-F3EA-4BEF-9394-50CAB669B8F4}" presName="invisiNode" presStyleLbl="node1" presStyleIdx="2" presStyleCnt="5"/>
      <dgm:spPr/>
    </dgm:pt>
    <dgm:pt modelId="{7C8A3F62-4133-4F55-841A-124C7091D907}" type="pres">
      <dgm:prSet presAssocID="{7FCF5FE1-F3EA-4BEF-9394-50CAB669B8F4}" presName="imagNode" presStyleLbl="f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77059D86-0575-4318-B829-800BE4C03E85}" type="pres">
      <dgm:prSet presAssocID="{6E271121-9B39-4B2F-BA96-09D63908403E}" presName="sibTrans" presStyleLbl="sibTrans2D1" presStyleIdx="0" presStyleCnt="0"/>
      <dgm:spPr/>
    </dgm:pt>
    <dgm:pt modelId="{BF6B93C4-002D-4975-AA2F-580DC890BBE6}" type="pres">
      <dgm:prSet presAssocID="{1B2ED204-43C4-4BD6-B40C-D54B7165BA26}" presName="compNode" presStyleCnt="0"/>
      <dgm:spPr/>
    </dgm:pt>
    <dgm:pt modelId="{F3CA3D08-3B08-46FF-BC96-F4952EBC2AE3}" type="pres">
      <dgm:prSet presAssocID="{1B2ED204-43C4-4BD6-B40C-D54B7165BA26}" presName="node" presStyleLbl="node1" presStyleIdx="3" presStyleCnt="5">
        <dgm:presLayoutVars>
          <dgm:bulletEnabled val="1"/>
        </dgm:presLayoutVars>
      </dgm:prSet>
      <dgm:spPr/>
    </dgm:pt>
    <dgm:pt modelId="{04DE6A5E-A403-437C-9073-54CAABACBA7F}" type="pres">
      <dgm:prSet presAssocID="{1B2ED204-43C4-4BD6-B40C-D54B7165BA26}" presName="invisiNode" presStyleLbl="node1" presStyleIdx="3" presStyleCnt="5"/>
      <dgm:spPr/>
    </dgm:pt>
    <dgm:pt modelId="{F80499DE-400B-4598-8030-DFA295247763}" type="pres">
      <dgm:prSet presAssocID="{1B2ED204-43C4-4BD6-B40C-D54B7165BA26}" presName="imagNode" presStyleLbl="f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dgm:spPr>
    </dgm:pt>
    <dgm:pt modelId="{DAA67439-F8FD-4F3E-AE1F-640F86D8C466}" type="pres">
      <dgm:prSet presAssocID="{87E570D5-90F1-45B9-959E-B9F3D6C06AB0}" presName="sibTrans" presStyleLbl="sibTrans2D1" presStyleIdx="0" presStyleCnt="0"/>
      <dgm:spPr/>
    </dgm:pt>
    <dgm:pt modelId="{F77E7E3F-AB5E-47A8-BC22-68A56780BCCA}" type="pres">
      <dgm:prSet presAssocID="{AA58264D-99B2-4193-9895-50CB85D03D3D}" presName="compNode" presStyleCnt="0"/>
      <dgm:spPr/>
    </dgm:pt>
    <dgm:pt modelId="{A14B051D-56F8-4B87-BAB2-01893F996D3F}" type="pres">
      <dgm:prSet presAssocID="{AA58264D-99B2-4193-9895-50CB85D03D3D}" presName="node" presStyleLbl="node1" presStyleIdx="4" presStyleCnt="5">
        <dgm:presLayoutVars>
          <dgm:bulletEnabled val="1"/>
        </dgm:presLayoutVars>
      </dgm:prSet>
      <dgm:spPr/>
    </dgm:pt>
    <dgm:pt modelId="{50460FA6-1059-419F-943B-C0F3EC055845}" type="pres">
      <dgm:prSet presAssocID="{AA58264D-99B2-4193-9895-50CB85D03D3D}" presName="invisiNode" presStyleLbl="node1" presStyleIdx="4" presStyleCnt="5"/>
      <dgm:spPr/>
    </dgm:pt>
    <dgm:pt modelId="{23B3620D-A219-4601-82B0-E715F70117F3}" type="pres">
      <dgm:prSet presAssocID="{AA58264D-99B2-4193-9895-50CB85D03D3D}" presName="imagNode" presStyleLbl="f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t="-34000" b="-34000"/>
          </a:stretch>
        </a:blipFill>
      </dgm:spPr>
    </dgm:pt>
  </dgm:ptLst>
  <dgm:cxnLst>
    <dgm:cxn modelId="{2F78911E-32A9-4847-8ADB-4219C53F794D}" srcId="{8FA3599F-6BF1-4071-81F0-01CB78AB6550}" destId="{7FCF5FE1-F3EA-4BEF-9394-50CAB669B8F4}" srcOrd="2" destOrd="0" parTransId="{8646B52C-ECCA-4068-8529-D9F2339F0C9A}" sibTransId="{6E271121-9B39-4B2F-BA96-09D63908403E}"/>
    <dgm:cxn modelId="{E8B78020-2CF3-47F4-B555-3937F4748E9F}" srcId="{8FA3599F-6BF1-4071-81F0-01CB78AB6550}" destId="{BC839583-82E6-45F1-9C69-242E5CE5CDC0}" srcOrd="0" destOrd="0" parTransId="{09829C5D-3424-44D1-9B6D-91359BD224EE}" sibTransId="{6AE54770-8202-4961-B2D9-3855D1EF835F}"/>
    <dgm:cxn modelId="{657EC145-59AD-4BCB-884E-927A2BACBB06}" type="presOf" srcId="{6E271121-9B39-4B2F-BA96-09D63908403E}" destId="{77059D86-0575-4318-B829-800BE4C03E85}" srcOrd="0" destOrd="0" presId="urn:microsoft.com/office/officeart/2005/8/layout/pList2"/>
    <dgm:cxn modelId="{8D665066-34D5-42D6-802F-ED51A77B8B90}" type="presOf" srcId="{7FCF5FE1-F3EA-4BEF-9394-50CAB669B8F4}" destId="{8CE2251A-59F6-42D4-B171-926DE011B42F}" srcOrd="0" destOrd="0" presId="urn:microsoft.com/office/officeart/2005/8/layout/pList2"/>
    <dgm:cxn modelId="{197D9154-AFB4-4F81-BD93-A1E7414B1FA2}" type="presOf" srcId="{1B2ED204-43C4-4BD6-B40C-D54B7165BA26}" destId="{F3CA3D08-3B08-46FF-BC96-F4952EBC2AE3}" srcOrd="0" destOrd="0" presId="urn:microsoft.com/office/officeart/2005/8/layout/pList2"/>
    <dgm:cxn modelId="{16472982-45DA-4FC0-92A4-873521D16B70}" type="presOf" srcId="{C5E7B751-7D2A-42FD-A0CC-C4D4BF0F5685}" destId="{2BB564A8-241B-4ABD-8674-39423FB0D511}" srcOrd="0" destOrd="0" presId="urn:microsoft.com/office/officeart/2005/8/layout/pList2"/>
    <dgm:cxn modelId="{7D30D182-861F-44B4-AFB6-1D86AEF7D37E}" type="presOf" srcId="{87E570D5-90F1-45B9-959E-B9F3D6C06AB0}" destId="{DAA67439-F8FD-4F3E-AE1F-640F86D8C466}" srcOrd="0" destOrd="0" presId="urn:microsoft.com/office/officeart/2005/8/layout/pList2"/>
    <dgm:cxn modelId="{E7FF8991-6BA5-454A-A607-2DB98234CA91}" srcId="{8FA3599F-6BF1-4071-81F0-01CB78AB6550}" destId="{AA58264D-99B2-4193-9895-50CB85D03D3D}" srcOrd="4" destOrd="0" parTransId="{01177D58-D9F7-48D7-B372-979F3C6BBC98}" sibTransId="{A9BA5B73-21D7-4CC3-8E0D-DF6BA707982F}"/>
    <dgm:cxn modelId="{5FE7F295-0875-4A93-872A-E86295BCFEAE}" type="presOf" srcId="{8FA3599F-6BF1-4071-81F0-01CB78AB6550}" destId="{35CA6C62-EC71-4B51-A247-64519593B311}" srcOrd="0" destOrd="0" presId="urn:microsoft.com/office/officeart/2005/8/layout/pList2"/>
    <dgm:cxn modelId="{01042097-B082-4BE0-A827-1809F28EEE7B}" type="presOf" srcId="{F55C83CB-9394-42BC-9331-186A9B416FC8}" destId="{662BA3E0-0D8C-4140-A8C5-27182C3ECDB2}" srcOrd="0" destOrd="0" presId="urn:microsoft.com/office/officeart/2005/8/layout/pList2"/>
    <dgm:cxn modelId="{1797B497-1DD2-4497-89B1-1B811A7742CE}" srcId="{8FA3599F-6BF1-4071-81F0-01CB78AB6550}" destId="{1B2ED204-43C4-4BD6-B40C-D54B7165BA26}" srcOrd="3" destOrd="0" parTransId="{89DDDE71-142C-4DE0-8D46-AB47B98110FA}" sibTransId="{87E570D5-90F1-45B9-959E-B9F3D6C06AB0}"/>
    <dgm:cxn modelId="{1EE5889B-3B00-49CD-97A4-A7F92CA68960}" type="presOf" srcId="{6AE54770-8202-4961-B2D9-3855D1EF835F}" destId="{524DF88A-BD42-435B-9475-962A054774CF}" srcOrd="0" destOrd="0" presId="urn:microsoft.com/office/officeart/2005/8/layout/pList2"/>
    <dgm:cxn modelId="{1C72E3CD-3292-4F71-A146-75E9A4DDB433}" type="presOf" srcId="{AA58264D-99B2-4193-9895-50CB85D03D3D}" destId="{A14B051D-56F8-4B87-BAB2-01893F996D3F}" srcOrd="0" destOrd="0" presId="urn:microsoft.com/office/officeart/2005/8/layout/pList2"/>
    <dgm:cxn modelId="{9DCB4BCE-BEFE-4F88-8B88-1762F923E1BE}" srcId="{8FA3599F-6BF1-4071-81F0-01CB78AB6550}" destId="{F55C83CB-9394-42BC-9331-186A9B416FC8}" srcOrd="1" destOrd="0" parTransId="{5BBA70EC-0DA6-428B-8803-2B0B13A11646}" sibTransId="{C5E7B751-7D2A-42FD-A0CC-C4D4BF0F5685}"/>
    <dgm:cxn modelId="{BAA5C7D4-A78C-43EA-A653-FBE004C259D9}" type="presOf" srcId="{BC839583-82E6-45F1-9C69-242E5CE5CDC0}" destId="{1C8E7549-913A-4BE5-98B1-BB1D3B02B4A6}" srcOrd="0" destOrd="0" presId="urn:microsoft.com/office/officeart/2005/8/layout/pList2"/>
    <dgm:cxn modelId="{0E845E39-97D9-4C94-B27A-B84EC6D216B7}" type="presParOf" srcId="{35CA6C62-EC71-4B51-A247-64519593B311}" destId="{9BD57B44-F0CE-43E7-9289-A2F967024579}" srcOrd="0" destOrd="0" presId="urn:microsoft.com/office/officeart/2005/8/layout/pList2"/>
    <dgm:cxn modelId="{F8CC73C3-40B1-4DD6-A461-5022FAFBDE90}" type="presParOf" srcId="{35CA6C62-EC71-4B51-A247-64519593B311}" destId="{FB7B6231-4568-41C0-8A0C-BA5B77B2211A}" srcOrd="1" destOrd="0" presId="urn:microsoft.com/office/officeart/2005/8/layout/pList2"/>
    <dgm:cxn modelId="{A79BEC14-674E-491B-934B-D00896C42A58}" type="presParOf" srcId="{FB7B6231-4568-41C0-8A0C-BA5B77B2211A}" destId="{A9CF7994-41F2-414A-9E19-2CC8D1E42E8E}" srcOrd="0" destOrd="0" presId="urn:microsoft.com/office/officeart/2005/8/layout/pList2"/>
    <dgm:cxn modelId="{6BD2DE35-E425-482C-8C24-89D19CEE9ECA}" type="presParOf" srcId="{A9CF7994-41F2-414A-9E19-2CC8D1E42E8E}" destId="{1C8E7549-913A-4BE5-98B1-BB1D3B02B4A6}" srcOrd="0" destOrd="0" presId="urn:microsoft.com/office/officeart/2005/8/layout/pList2"/>
    <dgm:cxn modelId="{9D5310A4-7A2A-4DD5-B59F-B89EA3B065FB}" type="presParOf" srcId="{A9CF7994-41F2-414A-9E19-2CC8D1E42E8E}" destId="{72EA9400-2E15-40DB-8BDF-A2EEAF0094CA}" srcOrd="1" destOrd="0" presId="urn:microsoft.com/office/officeart/2005/8/layout/pList2"/>
    <dgm:cxn modelId="{BC5E75E9-6FF8-444C-8FB5-5584D27C0C54}" type="presParOf" srcId="{A9CF7994-41F2-414A-9E19-2CC8D1E42E8E}" destId="{6F2A6A45-DCEF-43E8-876D-42B062CEF715}" srcOrd="2" destOrd="0" presId="urn:microsoft.com/office/officeart/2005/8/layout/pList2"/>
    <dgm:cxn modelId="{715439D9-F9B0-40D8-8E53-40BD00463AA0}" type="presParOf" srcId="{FB7B6231-4568-41C0-8A0C-BA5B77B2211A}" destId="{524DF88A-BD42-435B-9475-962A054774CF}" srcOrd="1" destOrd="0" presId="urn:microsoft.com/office/officeart/2005/8/layout/pList2"/>
    <dgm:cxn modelId="{36953C91-5E53-4280-AA57-AB294D8478D7}" type="presParOf" srcId="{FB7B6231-4568-41C0-8A0C-BA5B77B2211A}" destId="{CEA11658-871C-49E6-A3D4-244903B3F98F}" srcOrd="2" destOrd="0" presId="urn:microsoft.com/office/officeart/2005/8/layout/pList2"/>
    <dgm:cxn modelId="{AF4E588C-7CE8-479C-8D3A-4C2EE55BE5F6}" type="presParOf" srcId="{CEA11658-871C-49E6-A3D4-244903B3F98F}" destId="{662BA3E0-0D8C-4140-A8C5-27182C3ECDB2}" srcOrd="0" destOrd="0" presId="urn:microsoft.com/office/officeart/2005/8/layout/pList2"/>
    <dgm:cxn modelId="{A8C6A489-6DBB-4FDF-8DBA-8D2CD19D30FC}" type="presParOf" srcId="{CEA11658-871C-49E6-A3D4-244903B3F98F}" destId="{89FF5AB2-5C1B-4959-A6D9-7BC7A596908F}" srcOrd="1" destOrd="0" presId="urn:microsoft.com/office/officeart/2005/8/layout/pList2"/>
    <dgm:cxn modelId="{5F4CD126-0182-45E4-9740-8B8325E74D9F}" type="presParOf" srcId="{CEA11658-871C-49E6-A3D4-244903B3F98F}" destId="{E148F0AE-07C0-43FE-8354-4FDB34E4D7B4}" srcOrd="2" destOrd="0" presId="urn:microsoft.com/office/officeart/2005/8/layout/pList2"/>
    <dgm:cxn modelId="{82CDA31C-DA26-438E-BF6B-6B087A48C018}" type="presParOf" srcId="{FB7B6231-4568-41C0-8A0C-BA5B77B2211A}" destId="{2BB564A8-241B-4ABD-8674-39423FB0D511}" srcOrd="3" destOrd="0" presId="urn:microsoft.com/office/officeart/2005/8/layout/pList2"/>
    <dgm:cxn modelId="{D60AB7CE-A554-4763-9F6D-7EF27A9C0A7C}" type="presParOf" srcId="{FB7B6231-4568-41C0-8A0C-BA5B77B2211A}" destId="{2116CC6C-F064-4196-953A-F6453CF35420}" srcOrd="4" destOrd="0" presId="urn:microsoft.com/office/officeart/2005/8/layout/pList2"/>
    <dgm:cxn modelId="{A4991B7D-752E-495C-925C-472CCFCEFA13}" type="presParOf" srcId="{2116CC6C-F064-4196-953A-F6453CF35420}" destId="{8CE2251A-59F6-42D4-B171-926DE011B42F}" srcOrd="0" destOrd="0" presId="urn:microsoft.com/office/officeart/2005/8/layout/pList2"/>
    <dgm:cxn modelId="{48A49B83-AD34-46C1-921B-2A5C692791DB}" type="presParOf" srcId="{2116CC6C-F064-4196-953A-F6453CF35420}" destId="{41036348-2B25-44E1-B4E9-8FCDF81EC804}" srcOrd="1" destOrd="0" presId="urn:microsoft.com/office/officeart/2005/8/layout/pList2"/>
    <dgm:cxn modelId="{9B7348B3-EBB3-4947-A80D-EBC587A82289}" type="presParOf" srcId="{2116CC6C-F064-4196-953A-F6453CF35420}" destId="{7C8A3F62-4133-4F55-841A-124C7091D907}" srcOrd="2" destOrd="0" presId="urn:microsoft.com/office/officeart/2005/8/layout/pList2"/>
    <dgm:cxn modelId="{D918FED2-C8E3-4F36-8C86-2B45509825D6}" type="presParOf" srcId="{FB7B6231-4568-41C0-8A0C-BA5B77B2211A}" destId="{77059D86-0575-4318-B829-800BE4C03E85}" srcOrd="5" destOrd="0" presId="urn:microsoft.com/office/officeart/2005/8/layout/pList2"/>
    <dgm:cxn modelId="{AA3EB9B9-63EF-4092-A96B-03853ED1480A}" type="presParOf" srcId="{FB7B6231-4568-41C0-8A0C-BA5B77B2211A}" destId="{BF6B93C4-002D-4975-AA2F-580DC890BBE6}" srcOrd="6" destOrd="0" presId="urn:microsoft.com/office/officeart/2005/8/layout/pList2"/>
    <dgm:cxn modelId="{878AB731-B15C-447A-956E-4D95C65AA85C}" type="presParOf" srcId="{BF6B93C4-002D-4975-AA2F-580DC890BBE6}" destId="{F3CA3D08-3B08-46FF-BC96-F4952EBC2AE3}" srcOrd="0" destOrd="0" presId="urn:microsoft.com/office/officeart/2005/8/layout/pList2"/>
    <dgm:cxn modelId="{F2800CAA-FA4A-42B8-AA28-D9F30C7BC85E}" type="presParOf" srcId="{BF6B93C4-002D-4975-AA2F-580DC890BBE6}" destId="{04DE6A5E-A403-437C-9073-54CAABACBA7F}" srcOrd="1" destOrd="0" presId="urn:microsoft.com/office/officeart/2005/8/layout/pList2"/>
    <dgm:cxn modelId="{1B83F278-6FB0-4160-9AB7-1E63F8896BAF}" type="presParOf" srcId="{BF6B93C4-002D-4975-AA2F-580DC890BBE6}" destId="{F80499DE-400B-4598-8030-DFA295247763}" srcOrd="2" destOrd="0" presId="urn:microsoft.com/office/officeart/2005/8/layout/pList2"/>
    <dgm:cxn modelId="{202FD954-B42D-45F7-BBE6-163EB98A6945}" type="presParOf" srcId="{FB7B6231-4568-41C0-8A0C-BA5B77B2211A}" destId="{DAA67439-F8FD-4F3E-AE1F-640F86D8C466}" srcOrd="7" destOrd="0" presId="urn:microsoft.com/office/officeart/2005/8/layout/pList2"/>
    <dgm:cxn modelId="{E2FE1A32-8159-4F49-ADA3-623C6289545F}" type="presParOf" srcId="{FB7B6231-4568-41C0-8A0C-BA5B77B2211A}" destId="{F77E7E3F-AB5E-47A8-BC22-68A56780BCCA}" srcOrd="8" destOrd="0" presId="urn:microsoft.com/office/officeart/2005/8/layout/pList2"/>
    <dgm:cxn modelId="{3A035CAB-6BD4-4FD3-A932-DF47521FFD09}" type="presParOf" srcId="{F77E7E3F-AB5E-47A8-BC22-68A56780BCCA}" destId="{A14B051D-56F8-4B87-BAB2-01893F996D3F}" srcOrd="0" destOrd="0" presId="urn:microsoft.com/office/officeart/2005/8/layout/pList2"/>
    <dgm:cxn modelId="{BEBEA95A-4B5F-4E77-881C-D9ACFD597647}" type="presParOf" srcId="{F77E7E3F-AB5E-47A8-BC22-68A56780BCCA}" destId="{50460FA6-1059-419F-943B-C0F3EC055845}" srcOrd="1" destOrd="0" presId="urn:microsoft.com/office/officeart/2005/8/layout/pList2"/>
    <dgm:cxn modelId="{B976FEC8-533F-454F-92BF-CF8C8A961101}" type="presParOf" srcId="{F77E7E3F-AB5E-47A8-BC22-68A56780BCCA}" destId="{23B3620D-A219-4601-82B0-E715F70117F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57B44-F0CE-43E7-9289-A2F967024579}">
      <dsp:nvSpPr>
        <dsp:cNvPr id="0" name=""/>
        <dsp:cNvSpPr/>
      </dsp:nvSpPr>
      <dsp:spPr>
        <a:xfrm>
          <a:off x="0" y="137644"/>
          <a:ext cx="10709275" cy="226314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A6A45-DCEF-43E8-876D-42B062CEF715}">
      <dsp:nvSpPr>
        <dsp:cNvPr id="0" name=""/>
        <dsp:cNvSpPr/>
      </dsp:nvSpPr>
      <dsp:spPr>
        <a:xfrm>
          <a:off x="324719" y="301752"/>
          <a:ext cx="1862932" cy="165963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E7549-913A-4BE5-98B1-BB1D3B02B4A6}">
      <dsp:nvSpPr>
        <dsp:cNvPr id="0" name=""/>
        <dsp:cNvSpPr/>
      </dsp:nvSpPr>
      <dsp:spPr>
        <a:xfrm rot="10800000">
          <a:off x="324719"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2 eggs scrambled = 202</a:t>
          </a:r>
        </a:p>
        <a:p>
          <a:pPr marL="0" lvl="0" indent="0" algn="ctr" defTabSz="666750">
            <a:lnSpc>
              <a:spcPct val="90000"/>
            </a:lnSpc>
            <a:spcBef>
              <a:spcPct val="0"/>
            </a:spcBef>
            <a:spcAft>
              <a:spcPct val="35000"/>
            </a:spcAft>
            <a:buNone/>
          </a:pPr>
          <a:r>
            <a:rPr lang="en-US" sz="1500" kern="1200" dirty="0"/>
            <a:t>4 slices of bacon = 316</a:t>
          </a:r>
        </a:p>
        <a:p>
          <a:pPr marL="0" lvl="0" indent="0" algn="ctr" defTabSz="666750">
            <a:lnSpc>
              <a:spcPct val="90000"/>
            </a:lnSpc>
            <a:spcBef>
              <a:spcPct val="0"/>
            </a:spcBef>
            <a:spcAft>
              <a:spcPct val="35000"/>
            </a:spcAft>
            <a:buNone/>
          </a:pPr>
          <a:r>
            <a:rPr lang="en-US" sz="1500" kern="1200" dirty="0"/>
            <a:t>2 turkey sausage = 152</a:t>
          </a:r>
        </a:p>
        <a:p>
          <a:pPr marL="0" lvl="0" indent="0" algn="ctr" defTabSz="666750">
            <a:lnSpc>
              <a:spcPct val="90000"/>
            </a:lnSpc>
            <a:spcBef>
              <a:spcPct val="0"/>
            </a:spcBef>
            <a:spcAft>
              <a:spcPct val="35000"/>
            </a:spcAft>
            <a:buNone/>
          </a:pPr>
          <a:r>
            <a:rPr lang="en-US" sz="1500" kern="1200" dirty="0"/>
            <a:t>Grits = 140</a:t>
          </a:r>
        </a:p>
        <a:p>
          <a:pPr marL="0" lvl="0" indent="0" algn="ctr" defTabSz="666750">
            <a:lnSpc>
              <a:spcPct val="90000"/>
            </a:lnSpc>
            <a:spcBef>
              <a:spcPct val="0"/>
            </a:spcBef>
            <a:spcAft>
              <a:spcPct val="35000"/>
            </a:spcAft>
            <a:buNone/>
          </a:pPr>
          <a:r>
            <a:rPr lang="en-US" sz="1500" kern="1200" dirty="0"/>
            <a:t>Orange Juice = 113</a:t>
          </a:r>
        </a:p>
        <a:p>
          <a:pPr marL="0" lvl="0" indent="0" algn="ctr" defTabSz="666750">
            <a:lnSpc>
              <a:spcPct val="90000"/>
            </a:lnSpc>
            <a:spcBef>
              <a:spcPct val="0"/>
            </a:spcBef>
            <a:spcAft>
              <a:spcPct val="35000"/>
            </a:spcAft>
            <a:buNone/>
          </a:pPr>
          <a:r>
            <a:rPr lang="en-US" sz="1500" kern="1200" dirty="0"/>
            <a:t>TOTAL = 923</a:t>
          </a:r>
        </a:p>
      </dsp:txBody>
      <dsp:txXfrm rot="10800000">
        <a:off x="382011" y="2263139"/>
        <a:ext cx="1748348" cy="2708767"/>
      </dsp:txXfrm>
    </dsp:sp>
    <dsp:sp modelId="{E148F0AE-07C0-43FE-8354-4FDB34E4D7B4}">
      <dsp:nvSpPr>
        <dsp:cNvPr id="0" name=""/>
        <dsp:cNvSpPr/>
      </dsp:nvSpPr>
      <dsp:spPr>
        <a:xfrm>
          <a:off x="2373945" y="301752"/>
          <a:ext cx="1862932" cy="1659636"/>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BA3E0-0D8C-4140-A8C5-27182C3ECDB2}">
      <dsp:nvSpPr>
        <dsp:cNvPr id="0" name=""/>
        <dsp:cNvSpPr/>
      </dsp:nvSpPr>
      <dsp:spPr>
        <a:xfrm rot="10800000">
          <a:off x="2334767"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1 bar= 100</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TOTAL = 100</a:t>
          </a:r>
        </a:p>
      </dsp:txBody>
      <dsp:txXfrm rot="10800000">
        <a:off x="2392059" y="2263139"/>
        <a:ext cx="1748348" cy="2708767"/>
      </dsp:txXfrm>
    </dsp:sp>
    <dsp:sp modelId="{7C8A3F62-4133-4F55-841A-124C7091D907}">
      <dsp:nvSpPr>
        <dsp:cNvPr id="0" name=""/>
        <dsp:cNvSpPr/>
      </dsp:nvSpPr>
      <dsp:spPr>
        <a:xfrm>
          <a:off x="4423171" y="301752"/>
          <a:ext cx="1862932" cy="1659636"/>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2251A-59F6-42D4-B171-926DE011B42F}">
      <dsp:nvSpPr>
        <dsp:cNvPr id="0" name=""/>
        <dsp:cNvSpPr/>
      </dsp:nvSpPr>
      <dsp:spPr>
        <a:xfrm rot="10800000">
          <a:off x="4423171"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1 Big Mac= 540</a:t>
          </a:r>
        </a:p>
        <a:p>
          <a:pPr marL="0" lvl="0" indent="0" algn="ctr" defTabSz="666750">
            <a:lnSpc>
              <a:spcPct val="90000"/>
            </a:lnSpc>
            <a:spcBef>
              <a:spcPct val="0"/>
            </a:spcBef>
            <a:spcAft>
              <a:spcPct val="35000"/>
            </a:spcAft>
            <a:buNone/>
          </a:pPr>
          <a:r>
            <a:rPr lang="en-US" sz="1500" kern="1200" dirty="0"/>
            <a:t>1 Large Fry= 470</a:t>
          </a:r>
        </a:p>
        <a:p>
          <a:pPr marL="0" lvl="0" indent="0" algn="ctr" defTabSz="666750">
            <a:lnSpc>
              <a:spcPct val="90000"/>
            </a:lnSpc>
            <a:spcBef>
              <a:spcPct val="0"/>
            </a:spcBef>
            <a:spcAft>
              <a:spcPct val="35000"/>
            </a:spcAft>
            <a:buNone/>
          </a:pPr>
          <a:r>
            <a:rPr lang="en-US" sz="1500" kern="1200" dirty="0"/>
            <a:t>1 Large Coke = 320</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TOTAL = 1,330</a:t>
          </a:r>
        </a:p>
      </dsp:txBody>
      <dsp:txXfrm rot="10800000">
        <a:off x="4480463" y="2263139"/>
        <a:ext cx="1748348" cy="2708767"/>
      </dsp:txXfrm>
    </dsp:sp>
    <dsp:sp modelId="{F80499DE-400B-4598-8030-DFA295247763}">
      <dsp:nvSpPr>
        <dsp:cNvPr id="0" name=""/>
        <dsp:cNvSpPr/>
      </dsp:nvSpPr>
      <dsp:spPr>
        <a:xfrm>
          <a:off x="6472397" y="301752"/>
          <a:ext cx="1862932" cy="1659636"/>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A3D08-3B08-46FF-BC96-F4952EBC2AE3}">
      <dsp:nvSpPr>
        <dsp:cNvPr id="0" name=""/>
        <dsp:cNvSpPr/>
      </dsp:nvSpPr>
      <dsp:spPr>
        <a:xfrm rot="10800000">
          <a:off x="6472397"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1 Yogurt = 100</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TOTAL = 100</a:t>
          </a:r>
        </a:p>
      </dsp:txBody>
      <dsp:txXfrm rot="10800000">
        <a:off x="6529689" y="2263139"/>
        <a:ext cx="1748348" cy="2708767"/>
      </dsp:txXfrm>
    </dsp:sp>
    <dsp:sp modelId="{23B3620D-A219-4601-82B0-E715F70117F3}">
      <dsp:nvSpPr>
        <dsp:cNvPr id="0" name=""/>
        <dsp:cNvSpPr/>
      </dsp:nvSpPr>
      <dsp:spPr>
        <a:xfrm>
          <a:off x="8521623" y="301752"/>
          <a:ext cx="1862932" cy="1659636"/>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B051D-56F8-4B87-BAB2-01893F996D3F}">
      <dsp:nvSpPr>
        <dsp:cNvPr id="0" name=""/>
        <dsp:cNvSpPr/>
      </dsp:nvSpPr>
      <dsp:spPr>
        <a:xfrm rot="10800000">
          <a:off x="8521623"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2 Steak = 395</a:t>
          </a:r>
        </a:p>
        <a:p>
          <a:pPr marL="0" lvl="0" indent="0" algn="ctr" defTabSz="666750">
            <a:lnSpc>
              <a:spcPct val="90000"/>
            </a:lnSpc>
            <a:spcBef>
              <a:spcPct val="0"/>
            </a:spcBef>
            <a:spcAft>
              <a:spcPct val="35000"/>
            </a:spcAft>
            <a:buNone/>
          </a:pPr>
          <a:r>
            <a:rPr lang="en-US" sz="1500" kern="1200" dirty="0"/>
            <a:t>Mashed potatoes and Gravy =  133</a:t>
          </a:r>
        </a:p>
        <a:p>
          <a:pPr marL="0" lvl="0" indent="0" algn="ctr" defTabSz="666750">
            <a:lnSpc>
              <a:spcPct val="90000"/>
            </a:lnSpc>
            <a:spcBef>
              <a:spcPct val="0"/>
            </a:spcBef>
            <a:spcAft>
              <a:spcPct val="35000"/>
            </a:spcAft>
            <a:buNone/>
          </a:pPr>
          <a:r>
            <a:rPr lang="en-US" sz="1500" kern="1200" dirty="0"/>
            <a:t>Green beans = 40</a:t>
          </a:r>
        </a:p>
        <a:p>
          <a:pPr marL="0" lvl="0" indent="0" algn="ctr" defTabSz="666750">
            <a:lnSpc>
              <a:spcPct val="90000"/>
            </a:lnSpc>
            <a:spcBef>
              <a:spcPct val="0"/>
            </a:spcBef>
            <a:spcAft>
              <a:spcPct val="35000"/>
            </a:spcAft>
            <a:buNone/>
          </a:pPr>
          <a:r>
            <a:rPr lang="en-US" sz="1500" kern="1200" dirty="0"/>
            <a:t>Sweet Tea = 100</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TOTAL = 668</a:t>
          </a:r>
        </a:p>
        <a:p>
          <a:pPr marL="0" lvl="0" indent="0" algn="ctr" defTabSz="666750">
            <a:lnSpc>
              <a:spcPct val="90000"/>
            </a:lnSpc>
            <a:spcBef>
              <a:spcPct val="0"/>
            </a:spcBef>
            <a:spcAft>
              <a:spcPct val="35000"/>
            </a:spcAft>
            <a:buNone/>
          </a:pPr>
          <a:endParaRPr lang="en-US" sz="1500" kern="1200" dirty="0"/>
        </a:p>
      </dsp:txBody>
      <dsp:txXfrm rot="10800000">
        <a:off x="8578915" y="2263139"/>
        <a:ext cx="1748348" cy="2708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57B44-F0CE-43E7-9289-A2F967024579}">
      <dsp:nvSpPr>
        <dsp:cNvPr id="0" name=""/>
        <dsp:cNvSpPr/>
      </dsp:nvSpPr>
      <dsp:spPr>
        <a:xfrm>
          <a:off x="0" y="0"/>
          <a:ext cx="10709275" cy="226314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A6A45-DCEF-43E8-876D-42B062CEF715}">
      <dsp:nvSpPr>
        <dsp:cNvPr id="0" name=""/>
        <dsp:cNvSpPr/>
      </dsp:nvSpPr>
      <dsp:spPr>
        <a:xfrm>
          <a:off x="324719" y="301752"/>
          <a:ext cx="1862932" cy="165963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E7549-913A-4BE5-98B1-BB1D3B02B4A6}">
      <dsp:nvSpPr>
        <dsp:cNvPr id="0" name=""/>
        <dsp:cNvSpPr/>
      </dsp:nvSpPr>
      <dsp:spPr>
        <a:xfrm rot="10800000">
          <a:off x="324719"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2 servings = 200</a:t>
          </a:r>
        </a:p>
        <a:p>
          <a:pPr marL="0" lvl="0" indent="0" algn="ctr" defTabSz="533400">
            <a:lnSpc>
              <a:spcPct val="90000"/>
            </a:lnSpc>
            <a:spcBef>
              <a:spcPct val="0"/>
            </a:spcBef>
            <a:spcAft>
              <a:spcPct val="35000"/>
            </a:spcAft>
            <a:buNone/>
          </a:pPr>
          <a:r>
            <a:rPr lang="en-US" sz="1200" kern="1200" dirty="0"/>
            <a:t>2 cups of milk 2% = 240</a:t>
          </a:r>
        </a:p>
        <a:p>
          <a:pPr marL="0" lvl="0" indent="0" algn="ctr" defTabSz="533400">
            <a:lnSpc>
              <a:spcPct val="90000"/>
            </a:lnSpc>
            <a:spcBef>
              <a:spcPct val="0"/>
            </a:spcBef>
            <a:spcAft>
              <a:spcPct val="35000"/>
            </a:spcAft>
            <a:buNone/>
          </a:pPr>
          <a:r>
            <a:rPr lang="en-US" sz="1200" kern="1200" dirty="0"/>
            <a:t>Orange Juice = 113</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 553</a:t>
          </a:r>
        </a:p>
      </dsp:txBody>
      <dsp:txXfrm rot="10800000">
        <a:off x="382011" y="2263139"/>
        <a:ext cx="1748348" cy="2708767"/>
      </dsp:txXfrm>
    </dsp:sp>
    <dsp:sp modelId="{E148F0AE-07C0-43FE-8354-4FDB34E4D7B4}">
      <dsp:nvSpPr>
        <dsp:cNvPr id="0" name=""/>
        <dsp:cNvSpPr/>
      </dsp:nvSpPr>
      <dsp:spPr>
        <a:xfrm>
          <a:off x="2373945" y="301752"/>
          <a:ext cx="1862932" cy="1659636"/>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BA3E0-0D8C-4140-A8C5-27182C3ECDB2}">
      <dsp:nvSpPr>
        <dsp:cNvPr id="0" name=""/>
        <dsp:cNvSpPr/>
      </dsp:nvSpPr>
      <dsp:spPr>
        <a:xfrm rot="10800000">
          <a:off x="2334767"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1 bar= 100</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 100</a:t>
          </a:r>
        </a:p>
      </dsp:txBody>
      <dsp:txXfrm rot="10800000">
        <a:off x="2392059" y="2263139"/>
        <a:ext cx="1748348" cy="2708767"/>
      </dsp:txXfrm>
    </dsp:sp>
    <dsp:sp modelId="{7C8A3F62-4133-4F55-841A-124C7091D907}">
      <dsp:nvSpPr>
        <dsp:cNvPr id="0" name=""/>
        <dsp:cNvSpPr/>
      </dsp:nvSpPr>
      <dsp:spPr>
        <a:xfrm>
          <a:off x="4423171" y="301752"/>
          <a:ext cx="1862932" cy="1659636"/>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2251A-59F6-42D4-B171-926DE011B42F}">
      <dsp:nvSpPr>
        <dsp:cNvPr id="0" name=""/>
        <dsp:cNvSpPr/>
      </dsp:nvSpPr>
      <dsp:spPr>
        <a:xfrm rot="10800000">
          <a:off x="4423171"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1 McChicken = 410</a:t>
          </a:r>
        </a:p>
        <a:p>
          <a:pPr marL="0" lvl="0" indent="0" algn="ctr" defTabSz="533400">
            <a:lnSpc>
              <a:spcPct val="90000"/>
            </a:lnSpc>
            <a:spcBef>
              <a:spcPct val="0"/>
            </a:spcBef>
            <a:spcAft>
              <a:spcPct val="35000"/>
            </a:spcAft>
            <a:buNone/>
          </a:pPr>
          <a:r>
            <a:rPr lang="en-US" sz="1200" kern="1200" dirty="0"/>
            <a:t>1 Med Fry= 360</a:t>
          </a:r>
        </a:p>
        <a:p>
          <a:pPr marL="0" lvl="0" indent="0" algn="ctr" defTabSz="533400">
            <a:lnSpc>
              <a:spcPct val="90000"/>
            </a:lnSpc>
            <a:spcBef>
              <a:spcPct val="0"/>
            </a:spcBef>
            <a:spcAft>
              <a:spcPct val="35000"/>
            </a:spcAft>
            <a:buNone/>
          </a:pPr>
          <a:r>
            <a:rPr lang="en-US" sz="1200" kern="1200" dirty="0"/>
            <a:t>1 Med Coke = 220</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 900</a:t>
          </a:r>
        </a:p>
      </dsp:txBody>
      <dsp:txXfrm rot="10800000">
        <a:off x="4480463" y="2263139"/>
        <a:ext cx="1748348" cy="2708767"/>
      </dsp:txXfrm>
    </dsp:sp>
    <dsp:sp modelId="{F80499DE-400B-4598-8030-DFA295247763}">
      <dsp:nvSpPr>
        <dsp:cNvPr id="0" name=""/>
        <dsp:cNvSpPr/>
      </dsp:nvSpPr>
      <dsp:spPr>
        <a:xfrm>
          <a:off x="6472397" y="301752"/>
          <a:ext cx="1862932" cy="1659636"/>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A3D08-3B08-46FF-BC96-F4952EBC2AE3}">
      <dsp:nvSpPr>
        <dsp:cNvPr id="0" name=""/>
        <dsp:cNvSpPr/>
      </dsp:nvSpPr>
      <dsp:spPr>
        <a:xfrm rot="10800000">
          <a:off x="6472397"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1 Orange = 68</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 68</a:t>
          </a:r>
        </a:p>
      </dsp:txBody>
      <dsp:txXfrm rot="10800000">
        <a:off x="6529689" y="2263139"/>
        <a:ext cx="1748348" cy="2708767"/>
      </dsp:txXfrm>
    </dsp:sp>
    <dsp:sp modelId="{23B3620D-A219-4601-82B0-E715F70117F3}">
      <dsp:nvSpPr>
        <dsp:cNvPr id="0" name=""/>
        <dsp:cNvSpPr/>
      </dsp:nvSpPr>
      <dsp:spPr>
        <a:xfrm>
          <a:off x="8521623" y="301752"/>
          <a:ext cx="1862932" cy="1659636"/>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t="-34000" b="-34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B051D-56F8-4B87-BAB2-01893F996D3F}">
      <dsp:nvSpPr>
        <dsp:cNvPr id="0" name=""/>
        <dsp:cNvSpPr/>
      </dsp:nvSpPr>
      <dsp:spPr>
        <a:xfrm rot="10800000">
          <a:off x="8521623"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Grilled Chicken = 291</a:t>
          </a:r>
        </a:p>
        <a:p>
          <a:pPr marL="0" lvl="0" indent="0" algn="ctr" defTabSz="533400">
            <a:lnSpc>
              <a:spcPct val="90000"/>
            </a:lnSpc>
            <a:spcBef>
              <a:spcPct val="0"/>
            </a:spcBef>
            <a:spcAft>
              <a:spcPct val="35000"/>
            </a:spcAft>
            <a:buNone/>
          </a:pPr>
          <a:r>
            <a:rPr lang="en-US" sz="1200" kern="1200" dirty="0"/>
            <a:t>Romaine Lettuce = 20</a:t>
          </a:r>
        </a:p>
        <a:p>
          <a:pPr marL="0" lvl="0" indent="0" algn="ctr" defTabSz="533400">
            <a:lnSpc>
              <a:spcPct val="90000"/>
            </a:lnSpc>
            <a:spcBef>
              <a:spcPct val="0"/>
            </a:spcBef>
            <a:spcAft>
              <a:spcPct val="35000"/>
            </a:spcAft>
            <a:buNone/>
          </a:pPr>
          <a:r>
            <a:rPr lang="en-US" sz="1200" kern="1200" dirty="0"/>
            <a:t>Corn = 72</a:t>
          </a:r>
        </a:p>
        <a:p>
          <a:pPr marL="0" lvl="0" indent="0" algn="ctr" defTabSz="533400">
            <a:lnSpc>
              <a:spcPct val="90000"/>
            </a:lnSpc>
            <a:spcBef>
              <a:spcPct val="0"/>
            </a:spcBef>
            <a:spcAft>
              <a:spcPct val="35000"/>
            </a:spcAft>
            <a:buNone/>
          </a:pPr>
          <a:r>
            <a:rPr lang="en-US" sz="1200" kern="1200" dirty="0"/>
            <a:t>Tomatoes = 27</a:t>
          </a:r>
        </a:p>
        <a:p>
          <a:pPr marL="0" lvl="0" indent="0" algn="ctr" defTabSz="533400">
            <a:lnSpc>
              <a:spcPct val="90000"/>
            </a:lnSpc>
            <a:spcBef>
              <a:spcPct val="0"/>
            </a:spcBef>
            <a:spcAft>
              <a:spcPct val="35000"/>
            </a:spcAft>
            <a:buNone/>
          </a:pPr>
          <a:r>
            <a:rPr lang="en-US" sz="1200" kern="1200" dirty="0"/>
            <a:t>Avocados = 80</a:t>
          </a:r>
        </a:p>
        <a:p>
          <a:pPr marL="0" lvl="0" indent="0" algn="ctr" defTabSz="533400">
            <a:lnSpc>
              <a:spcPct val="90000"/>
            </a:lnSpc>
            <a:spcBef>
              <a:spcPct val="0"/>
            </a:spcBef>
            <a:spcAft>
              <a:spcPct val="35000"/>
            </a:spcAft>
            <a:buNone/>
          </a:pPr>
          <a:r>
            <a:rPr lang="en-US" sz="1200" kern="1200" dirty="0"/>
            <a:t>Ranch Dressing (4 Tbs) =  280</a:t>
          </a:r>
        </a:p>
        <a:p>
          <a:pPr marL="0" lvl="0" indent="0" algn="ctr" defTabSz="533400">
            <a:lnSpc>
              <a:spcPct val="90000"/>
            </a:lnSpc>
            <a:spcBef>
              <a:spcPct val="0"/>
            </a:spcBef>
            <a:spcAft>
              <a:spcPct val="35000"/>
            </a:spcAft>
            <a:buNone/>
          </a:pPr>
          <a:r>
            <a:rPr lang="en-US" sz="1200" kern="1200" dirty="0"/>
            <a:t>Sweet Tea = 100</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 870</a:t>
          </a:r>
        </a:p>
      </dsp:txBody>
      <dsp:txXfrm rot="10800000">
        <a:off x="8578915" y="2263139"/>
        <a:ext cx="1748348" cy="2708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15650-B04C-443C-BE39-28FF0ABAC0C6}">
      <dsp:nvSpPr>
        <dsp:cNvPr id="0" name=""/>
        <dsp:cNvSpPr/>
      </dsp:nvSpPr>
      <dsp:spPr>
        <a:xfrm>
          <a:off x="0" y="680"/>
          <a:ext cx="6261100" cy="159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EEC77-DB36-4292-8084-A3125FBBABA3}">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6EBA4A-617F-4311-B60F-CF46423460A4}">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44550">
            <a:lnSpc>
              <a:spcPct val="90000"/>
            </a:lnSpc>
            <a:spcBef>
              <a:spcPct val="0"/>
            </a:spcBef>
            <a:spcAft>
              <a:spcPct val="35000"/>
            </a:spcAft>
            <a:buNone/>
          </a:pPr>
          <a:r>
            <a:rPr lang="en-US" sz="1900" kern="1200"/>
            <a:t>1 pound of body weight = 3500 calories of stored energy</a:t>
          </a:r>
        </a:p>
      </dsp:txBody>
      <dsp:txXfrm>
        <a:off x="1840447" y="680"/>
        <a:ext cx="4420652" cy="1593460"/>
      </dsp:txXfrm>
    </dsp:sp>
    <dsp:sp modelId="{B5CFFE6D-CDEB-4A1A-B419-9D0E9C667BCD}">
      <dsp:nvSpPr>
        <dsp:cNvPr id="0" name=""/>
        <dsp:cNvSpPr/>
      </dsp:nvSpPr>
      <dsp:spPr>
        <a:xfrm>
          <a:off x="0" y="1992507"/>
          <a:ext cx="6261100" cy="15934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5863D-2C67-4E60-B48F-2DC3C36B0A8F}">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E4D62F-5B47-4C69-A819-03C2A53202AA}">
      <dsp:nvSpPr>
        <dsp:cNvPr id="0" name=""/>
        <dsp:cNvSpPr/>
      </dsp:nvSpPr>
      <dsp:spPr>
        <a:xfrm>
          <a:off x="1840447" y="1992507"/>
          <a:ext cx="2817495"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44550">
            <a:lnSpc>
              <a:spcPct val="90000"/>
            </a:lnSpc>
            <a:spcBef>
              <a:spcPct val="0"/>
            </a:spcBef>
            <a:spcAft>
              <a:spcPct val="35000"/>
            </a:spcAft>
            <a:buNone/>
          </a:pPr>
          <a:r>
            <a:rPr lang="en-US" sz="1900" kern="1200" dirty="0"/>
            <a:t>To lose 1 pound a week we would need to decrease our daily intake by 500 calories.</a:t>
          </a:r>
        </a:p>
      </dsp:txBody>
      <dsp:txXfrm>
        <a:off x="1840447" y="1992507"/>
        <a:ext cx="2817495" cy="1593460"/>
      </dsp:txXfrm>
    </dsp:sp>
    <dsp:sp modelId="{A445DD9C-35C2-4CB1-8C94-8B2497F7FB6A}">
      <dsp:nvSpPr>
        <dsp:cNvPr id="0" name=""/>
        <dsp:cNvSpPr/>
      </dsp:nvSpPr>
      <dsp:spPr>
        <a:xfrm>
          <a:off x="4657942" y="1992507"/>
          <a:ext cx="1603157"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622300">
            <a:lnSpc>
              <a:spcPct val="90000"/>
            </a:lnSpc>
            <a:spcBef>
              <a:spcPct val="0"/>
            </a:spcBef>
            <a:spcAft>
              <a:spcPct val="35000"/>
            </a:spcAft>
            <a:buNone/>
          </a:pPr>
          <a:r>
            <a:rPr lang="en-US" sz="1400" kern="1200"/>
            <a:t>500 calories x 7 days = 3500 calories </a:t>
          </a:r>
        </a:p>
      </dsp:txBody>
      <dsp:txXfrm>
        <a:off x="4657942" y="1992507"/>
        <a:ext cx="1603157" cy="1593460"/>
      </dsp:txXfrm>
    </dsp:sp>
    <dsp:sp modelId="{8899CE23-36E7-47A4-854F-5D20473F282C}">
      <dsp:nvSpPr>
        <dsp:cNvPr id="0" name=""/>
        <dsp:cNvSpPr/>
      </dsp:nvSpPr>
      <dsp:spPr>
        <a:xfrm>
          <a:off x="0" y="3984333"/>
          <a:ext cx="6261100" cy="159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C20E0-F1B7-48AE-9143-7B1DD066853F}">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875344-41A1-44FC-8947-4BF0BD60F039}">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44550">
            <a:lnSpc>
              <a:spcPct val="90000"/>
            </a:lnSpc>
            <a:spcBef>
              <a:spcPct val="0"/>
            </a:spcBef>
            <a:spcAft>
              <a:spcPct val="35000"/>
            </a:spcAft>
            <a:buNone/>
          </a:pPr>
          <a:r>
            <a:rPr lang="en-US" sz="1900" b="1" kern="1200"/>
            <a:t>TRUE WEIGHT LOSS IS NOT A </a:t>
          </a:r>
          <a:r>
            <a:rPr lang="en-US" sz="1900" b="1" u="sng" kern="1200"/>
            <a:t>FAST</a:t>
          </a:r>
          <a:r>
            <a:rPr lang="en-US" sz="1900" b="1" kern="1200"/>
            <a:t> PROCESS!!!!!!!</a:t>
          </a:r>
          <a:endParaRPr lang="en-US" sz="1900" kern="1200"/>
        </a:p>
      </dsp:txBody>
      <dsp:txXfrm>
        <a:off x="1840447" y="3984333"/>
        <a:ext cx="4420652" cy="1593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57B44-F0CE-43E7-9289-A2F967024579}">
      <dsp:nvSpPr>
        <dsp:cNvPr id="0" name=""/>
        <dsp:cNvSpPr/>
      </dsp:nvSpPr>
      <dsp:spPr>
        <a:xfrm>
          <a:off x="0" y="1629"/>
          <a:ext cx="10709275" cy="226314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A6A45-DCEF-43E8-876D-42B062CEF715}">
      <dsp:nvSpPr>
        <dsp:cNvPr id="0" name=""/>
        <dsp:cNvSpPr/>
      </dsp:nvSpPr>
      <dsp:spPr>
        <a:xfrm>
          <a:off x="324719" y="301752"/>
          <a:ext cx="1862932" cy="165963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E7549-913A-4BE5-98B1-BB1D3B02B4A6}">
      <dsp:nvSpPr>
        <dsp:cNvPr id="0" name=""/>
        <dsp:cNvSpPr/>
      </dsp:nvSpPr>
      <dsp:spPr>
        <a:xfrm rot="10800000">
          <a:off x="290608"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2 eggs scrambled = 202</a:t>
          </a:r>
        </a:p>
        <a:p>
          <a:pPr marL="0" lvl="0" indent="0" algn="ctr" defTabSz="533400">
            <a:lnSpc>
              <a:spcPct val="90000"/>
            </a:lnSpc>
            <a:spcBef>
              <a:spcPct val="0"/>
            </a:spcBef>
            <a:spcAft>
              <a:spcPct val="35000"/>
            </a:spcAft>
            <a:buNone/>
          </a:pPr>
          <a:r>
            <a:rPr lang="en-US" sz="1200" strike="sngStrike" kern="1200" dirty="0">
              <a:solidFill>
                <a:srgbClr val="FF0000"/>
              </a:solidFill>
            </a:rPr>
            <a:t>4 slices of bacon = 316</a:t>
          </a:r>
        </a:p>
        <a:p>
          <a:pPr marL="0" lvl="0" indent="0" algn="ctr" defTabSz="533400">
            <a:lnSpc>
              <a:spcPct val="90000"/>
            </a:lnSpc>
            <a:spcBef>
              <a:spcPct val="0"/>
            </a:spcBef>
            <a:spcAft>
              <a:spcPct val="35000"/>
            </a:spcAft>
            <a:buNone/>
          </a:pPr>
          <a:r>
            <a:rPr lang="en-US" sz="1200" kern="1200" dirty="0"/>
            <a:t>2 turkey sausage = 152</a:t>
          </a:r>
        </a:p>
        <a:p>
          <a:pPr marL="0" lvl="0" indent="0" algn="ctr" defTabSz="533400">
            <a:lnSpc>
              <a:spcPct val="90000"/>
            </a:lnSpc>
            <a:spcBef>
              <a:spcPct val="0"/>
            </a:spcBef>
            <a:spcAft>
              <a:spcPct val="35000"/>
            </a:spcAft>
            <a:buNone/>
          </a:pPr>
          <a:r>
            <a:rPr lang="en-US" sz="1200" kern="1200" dirty="0"/>
            <a:t>Grits = 140</a:t>
          </a:r>
        </a:p>
        <a:p>
          <a:pPr marL="0" lvl="0" indent="0" algn="ctr" defTabSz="533400">
            <a:lnSpc>
              <a:spcPct val="90000"/>
            </a:lnSpc>
            <a:spcBef>
              <a:spcPct val="0"/>
            </a:spcBef>
            <a:spcAft>
              <a:spcPct val="35000"/>
            </a:spcAft>
            <a:buNone/>
          </a:pPr>
          <a:r>
            <a:rPr lang="en-US" sz="1200" strike="sngStrike" kern="1200" dirty="0">
              <a:solidFill>
                <a:srgbClr val="FF0000"/>
              </a:solidFill>
              <a:effectLst/>
            </a:rPr>
            <a:t>Orange Juice = 113</a:t>
          </a:r>
        </a:p>
        <a:p>
          <a:pPr marL="0" lvl="0" indent="0" algn="ctr" defTabSz="533400">
            <a:lnSpc>
              <a:spcPct val="90000"/>
            </a:lnSpc>
            <a:spcBef>
              <a:spcPct val="0"/>
            </a:spcBef>
            <a:spcAft>
              <a:spcPct val="35000"/>
            </a:spcAft>
            <a:buNone/>
          </a:pPr>
          <a:r>
            <a:rPr lang="en-US" sz="1200" strike="noStrike" kern="1200" dirty="0">
              <a:effectLst/>
            </a:rPr>
            <a:t>Water = 0</a:t>
          </a:r>
        </a:p>
        <a:p>
          <a:pPr marL="0" lvl="0" indent="0" algn="ctr" defTabSz="533400">
            <a:lnSpc>
              <a:spcPct val="90000"/>
            </a:lnSpc>
            <a:spcBef>
              <a:spcPct val="0"/>
            </a:spcBef>
            <a:spcAft>
              <a:spcPct val="35000"/>
            </a:spcAft>
            <a:buNone/>
          </a:pPr>
          <a:endParaRPr lang="en-US" sz="1200" strike="noStrike" kern="1200" dirty="0">
            <a:effectLst/>
          </a:endParaRPr>
        </a:p>
        <a:p>
          <a:pPr marL="0" lvl="0" indent="0" algn="ctr" defTabSz="533400">
            <a:lnSpc>
              <a:spcPct val="90000"/>
            </a:lnSpc>
            <a:spcBef>
              <a:spcPct val="0"/>
            </a:spcBef>
            <a:spcAft>
              <a:spcPct val="35000"/>
            </a:spcAft>
            <a:buNone/>
          </a:pPr>
          <a:endParaRPr lang="en-US" sz="1200" strike="noStrike" kern="1200" dirty="0">
            <a:effectLst/>
          </a:endParaRPr>
        </a:p>
        <a:p>
          <a:pPr marL="0" lvl="0" indent="0" algn="ctr" defTabSz="533400">
            <a:lnSpc>
              <a:spcPct val="90000"/>
            </a:lnSpc>
            <a:spcBef>
              <a:spcPct val="0"/>
            </a:spcBef>
            <a:spcAft>
              <a:spcPct val="35000"/>
            </a:spcAft>
            <a:buNone/>
          </a:pPr>
          <a:r>
            <a:rPr lang="en-US" sz="1200" kern="1200" dirty="0"/>
            <a:t>TOTAL = 494</a:t>
          </a:r>
        </a:p>
      </dsp:txBody>
      <dsp:txXfrm rot="10800000">
        <a:off x="347900" y="2263139"/>
        <a:ext cx="1748348" cy="2708767"/>
      </dsp:txXfrm>
    </dsp:sp>
    <dsp:sp modelId="{E148F0AE-07C0-43FE-8354-4FDB34E4D7B4}">
      <dsp:nvSpPr>
        <dsp:cNvPr id="0" name=""/>
        <dsp:cNvSpPr/>
      </dsp:nvSpPr>
      <dsp:spPr>
        <a:xfrm>
          <a:off x="2373945" y="301752"/>
          <a:ext cx="1862932" cy="1659636"/>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BA3E0-0D8C-4140-A8C5-27182C3ECDB2}">
      <dsp:nvSpPr>
        <dsp:cNvPr id="0" name=""/>
        <dsp:cNvSpPr/>
      </dsp:nvSpPr>
      <dsp:spPr>
        <a:xfrm rot="10800000">
          <a:off x="2334767"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1 bar= 100</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 100</a:t>
          </a:r>
        </a:p>
      </dsp:txBody>
      <dsp:txXfrm rot="10800000">
        <a:off x="2392059" y="2263139"/>
        <a:ext cx="1748348" cy="2708767"/>
      </dsp:txXfrm>
    </dsp:sp>
    <dsp:sp modelId="{7C8A3F62-4133-4F55-841A-124C7091D907}">
      <dsp:nvSpPr>
        <dsp:cNvPr id="0" name=""/>
        <dsp:cNvSpPr/>
      </dsp:nvSpPr>
      <dsp:spPr>
        <a:xfrm>
          <a:off x="4423171" y="301752"/>
          <a:ext cx="1862932" cy="1659636"/>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2251A-59F6-42D4-B171-926DE011B42F}">
      <dsp:nvSpPr>
        <dsp:cNvPr id="0" name=""/>
        <dsp:cNvSpPr/>
      </dsp:nvSpPr>
      <dsp:spPr>
        <a:xfrm rot="10800000">
          <a:off x="4423171"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1 Big Mac= 540</a:t>
          </a:r>
        </a:p>
        <a:p>
          <a:pPr marL="0" lvl="0" indent="0" algn="ctr" defTabSz="533400">
            <a:lnSpc>
              <a:spcPct val="90000"/>
            </a:lnSpc>
            <a:spcBef>
              <a:spcPct val="0"/>
            </a:spcBef>
            <a:spcAft>
              <a:spcPct val="35000"/>
            </a:spcAft>
            <a:buNone/>
          </a:pPr>
          <a:r>
            <a:rPr lang="en-US" sz="1200" u="none" strike="sngStrike" kern="1200" dirty="0">
              <a:solidFill>
                <a:srgbClr val="FF0000"/>
              </a:solidFill>
            </a:rPr>
            <a:t>1 Large Fry= 470</a:t>
          </a:r>
        </a:p>
        <a:p>
          <a:pPr marL="0" lvl="0" indent="0" algn="ctr" defTabSz="533400">
            <a:lnSpc>
              <a:spcPct val="90000"/>
            </a:lnSpc>
            <a:spcBef>
              <a:spcPct val="0"/>
            </a:spcBef>
            <a:spcAft>
              <a:spcPct val="35000"/>
            </a:spcAft>
            <a:buNone/>
          </a:pPr>
          <a:r>
            <a:rPr lang="en-US" sz="1200" strike="sngStrike" kern="1200" dirty="0">
              <a:solidFill>
                <a:srgbClr val="FF0000"/>
              </a:solidFill>
            </a:rPr>
            <a:t>1 Large Coke = 320</a:t>
          </a:r>
        </a:p>
        <a:p>
          <a:pPr marL="0" lvl="0" indent="0" algn="ctr" defTabSz="533400">
            <a:lnSpc>
              <a:spcPct val="90000"/>
            </a:lnSpc>
            <a:spcBef>
              <a:spcPct val="0"/>
            </a:spcBef>
            <a:spcAft>
              <a:spcPct val="35000"/>
            </a:spcAft>
            <a:buNone/>
          </a:pPr>
          <a:r>
            <a:rPr lang="en-US" sz="1200" strike="noStrike" kern="1200" dirty="0"/>
            <a:t>Med. Half and Half Sweet Tea =  50</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=640</a:t>
          </a:r>
        </a:p>
      </dsp:txBody>
      <dsp:txXfrm rot="10800000">
        <a:off x="4480463" y="2263139"/>
        <a:ext cx="1748348" cy="2708767"/>
      </dsp:txXfrm>
    </dsp:sp>
    <dsp:sp modelId="{F80499DE-400B-4598-8030-DFA295247763}">
      <dsp:nvSpPr>
        <dsp:cNvPr id="0" name=""/>
        <dsp:cNvSpPr/>
      </dsp:nvSpPr>
      <dsp:spPr>
        <a:xfrm>
          <a:off x="6472397" y="301752"/>
          <a:ext cx="1862932" cy="1659636"/>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A3D08-3B08-46FF-BC96-F4952EBC2AE3}">
      <dsp:nvSpPr>
        <dsp:cNvPr id="0" name=""/>
        <dsp:cNvSpPr/>
      </dsp:nvSpPr>
      <dsp:spPr>
        <a:xfrm rot="10800000">
          <a:off x="6472397"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strike="sngStrike" kern="1200" dirty="0">
              <a:solidFill>
                <a:srgbClr val="FF0000"/>
              </a:solidFill>
            </a:rPr>
            <a:t>1 Yogurt = 100</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 0</a:t>
          </a:r>
        </a:p>
      </dsp:txBody>
      <dsp:txXfrm rot="10800000">
        <a:off x="6529689" y="2263139"/>
        <a:ext cx="1748348" cy="2708767"/>
      </dsp:txXfrm>
    </dsp:sp>
    <dsp:sp modelId="{23B3620D-A219-4601-82B0-E715F70117F3}">
      <dsp:nvSpPr>
        <dsp:cNvPr id="0" name=""/>
        <dsp:cNvSpPr/>
      </dsp:nvSpPr>
      <dsp:spPr>
        <a:xfrm>
          <a:off x="8521623" y="301752"/>
          <a:ext cx="1862932" cy="1659636"/>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B051D-56F8-4B87-BAB2-01893F996D3F}">
      <dsp:nvSpPr>
        <dsp:cNvPr id="0" name=""/>
        <dsp:cNvSpPr/>
      </dsp:nvSpPr>
      <dsp:spPr>
        <a:xfrm rot="10800000">
          <a:off x="8521623"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strike="sngStrike" kern="1200" dirty="0">
              <a:solidFill>
                <a:srgbClr val="FF0000"/>
              </a:solidFill>
            </a:rPr>
            <a:t>2 Steaks = 395</a:t>
          </a:r>
        </a:p>
        <a:p>
          <a:pPr marL="0" lvl="0" indent="0" algn="ctr" defTabSz="533400">
            <a:lnSpc>
              <a:spcPct val="90000"/>
            </a:lnSpc>
            <a:spcBef>
              <a:spcPct val="0"/>
            </a:spcBef>
            <a:spcAft>
              <a:spcPct val="35000"/>
            </a:spcAft>
            <a:buNone/>
          </a:pPr>
          <a:r>
            <a:rPr lang="en-US" sz="1200" kern="1200" dirty="0"/>
            <a:t>1 Steak = 198</a:t>
          </a:r>
        </a:p>
        <a:p>
          <a:pPr marL="0" lvl="0" indent="0" algn="ctr" defTabSz="533400">
            <a:lnSpc>
              <a:spcPct val="90000"/>
            </a:lnSpc>
            <a:spcBef>
              <a:spcPct val="0"/>
            </a:spcBef>
            <a:spcAft>
              <a:spcPct val="35000"/>
            </a:spcAft>
            <a:buNone/>
          </a:pPr>
          <a:r>
            <a:rPr lang="en-US" sz="1200" kern="1200" dirty="0"/>
            <a:t>Mashed potatoes and Gravy =  133</a:t>
          </a:r>
        </a:p>
        <a:p>
          <a:pPr marL="0" lvl="0" indent="0" algn="ctr" defTabSz="533400">
            <a:lnSpc>
              <a:spcPct val="90000"/>
            </a:lnSpc>
            <a:spcBef>
              <a:spcPct val="0"/>
            </a:spcBef>
            <a:spcAft>
              <a:spcPct val="35000"/>
            </a:spcAft>
            <a:buNone/>
          </a:pPr>
          <a:r>
            <a:rPr lang="en-US" sz="1200" kern="1200" dirty="0"/>
            <a:t>Green beans = 40</a:t>
          </a:r>
        </a:p>
        <a:p>
          <a:pPr marL="0" lvl="0" indent="0" algn="ctr" defTabSz="533400">
            <a:lnSpc>
              <a:spcPct val="90000"/>
            </a:lnSpc>
            <a:spcBef>
              <a:spcPct val="0"/>
            </a:spcBef>
            <a:spcAft>
              <a:spcPct val="35000"/>
            </a:spcAft>
            <a:buNone/>
          </a:pPr>
          <a:r>
            <a:rPr lang="en-US" sz="1200" strike="sngStrike" kern="1200" dirty="0">
              <a:solidFill>
                <a:srgbClr val="FF0000"/>
              </a:solidFill>
            </a:rPr>
            <a:t>Sweet Tea = 100</a:t>
          </a:r>
        </a:p>
        <a:p>
          <a:pPr marL="0" lvl="0" indent="0" algn="ctr" defTabSz="533400">
            <a:lnSpc>
              <a:spcPct val="90000"/>
            </a:lnSpc>
            <a:spcBef>
              <a:spcPct val="0"/>
            </a:spcBef>
            <a:spcAft>
              <a:spcPct val="35000"/>
            </a:spcAft>
            <a:buNone/>
          </a:pPr>
          <a:r>
            <a:rPr lang="en-US" sz="1200" strike="noStrike" kern="1200" dirty="0"/>
            <a:t>Water = 0</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TOTAL = 371</a:t>
          </a:r>
        </a:p>
        <a:p>
          <a:pPr marL="0" lvl="0" indent="0" algn="ctr" defTabSz="533400">
            <a:lnSpc>
              <a:spcPct val="90000"/>
            </a:lnSpc>
            <a:spcBef>
              <a:spcPct val="0"/>
            </a:spcBef>
            <a:spcAft>
              <a:spcPct val="35000"/>
            </a:spcAft>
            <a:buNone/>
          </a:pPr>
          <a:endParaRPr lang="en-US" sz="1200" kern="1200" dirty="0"/>
        </a:p>
      </dsp:txBody>
      <dsp:txXfrm rot="10800000">
        <a:off x="8578915" y="2263139"/>
        <a:ext cx="1748348" cy="2708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57B44-F0CE-43E7-9289-A2F967024579}">
      <dsp:nvSpPr>
        <dsp:cNvPr id="0" name=""/>
        <dsp:cNvSpPr/>
      </dsp:nvSpPr>
      <dsp:spPr>
        <a:xfrm>
          <a:off x="0" y="0"/>
          <a:ext cx="10709275" cy="226314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A6A45-DCEF-43E8-876D-42B062CEF715}">
      <dsp:nvSpPr>
        <dsp:cNvPr id="0" name=""/>
        <dsp:cNvSpPr/>
      </dsp:nvSpPr>
      <dsp:spPr>
        <a:xfrm>
          <a:off x="324719" y="301752"/>
          <a:ext cx="1862932" cy="165963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E7549-913A-4BE5-98B1-BB1D3B02B4A6}">
      <dsp:nvSpPr>
        <dsp:cNvPr id="0" name=""/>
        <dsp:cNvSpPr/>
      </dsp:nvSpPr>
      <dsp:spPr>
        <a:xfrm rot="10800000">
          <a:off x="324719"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strike="sngStrike" kern="1200"/>
            <a:t>2 servings = 200</a:t>
          </a:r>
        </a:p>
        <a:p>
          <a:pPr marL="0" lvl="0" indent="0" algn="ctr" defTabSz="444500">
            <a:lnSpc>
              <a:spcPct val="90000"/>
            </a:lnSpc>
            <a:spcBef>
              <a:spcPct val="0"/>
            </a:spcBef>
            <a:spcAft>
              <a:spcPct val="35000"/>
            </a:spcAft>
            <a:buNone/>
          </a:pPr>
          <a:r>
            <a:rPr lang="en-US" sz="1000" strike="noStrike" kern="1200"/>
            <a:t>1 serving = 100</a:t>
          </a:r>
        </a:p>
        <a:p>
          <a:pPr marL="0" lvl="0" indent="0" algn="ctr" defTabSz="444500">
            <a:lnSpc>
              <a:spcPct val="90000"/>
            </a:lnSpc>
            <a:spcBef>
              <a:spcPct val="0"/>
            </a:spcBef>
            <a:spcAft>
              <a:spcPct val="35000"/>
            </a:spcAft>
            <a:buNone/>
          </a:pPr>
          <a:r>
            <a:rPr lang="en-US" sz="1000" strike="sngStrike" kern="1200"/>
            <a:t>2 cups of milk 2% = 240</a:t>
          </a:r>
        </a:p>
        <a:p>
          <a:pPr marL="0" lvl="0" indent="0" algn="ctr" defTabSz="444500">
            <a:lnSpc>
              <a:spcPct val="90000"/>
            </a:lnSpc>
            <a:spcBef>
              <a:spcPct val="0"/>
            </a:spcBef>
            <a:spcAft>
              <a:spcPct val="35000"/>
            </a:spcAft>
            <a:buNone/>
          </a:pPr>
          <a:r>
            <a:rPr lang="en-US" sz="1000" strike="noStrike" kern="1200"/>
            <a:t>1 serving = 120</a:t>
          </a:r>
        </a:p>
        <a:p>
          <a:pPr marL="0" lvl="0" indent="0" algn="ctr" defTabSz="444500">
            <a:lnSpc>
              <a:spcPct val="90000"/>
            </a:lnSpc>
            <a:spcBef>
              <a:spcPct val="0"/>
            </a:spcBef>
            <a:spcAft>
              <a:spcPct val="35000"/>
            </a:spcAft>
            <a:buNone/>
          </a:pPr>
          <a:r>
            <a:rPr lang="en-US" sz="1000" kern="1200"/>
            <a:t>Orange Juice = 113</a:t>
          </a:r>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r>
            <a:rPr lang="en-US" sz="1000" kern="1200"/>
            <a:t>TOTAL = 333</a:t>
          </a:r>
          <a:endParaRPr lang="en-US" sz="1000" kern="1200" dirty="0"/>
        </a:p>
      </dsp:txBody>
      <dsp:txXfrm rot="10800000">
        <a:off x="382011" y="2263139"/>
        <a:ext cx="1748348" cy="2708767"/>
      </dsp:txXfrm>
    </dsp:sp>
    <dsp:sp modelId="{E148F0AE-07C0-43FE-8354-4FDB34E4D7B4}">
      <dsp:nvSpPr>
        <dsp:cNvPr id="0" name=""/>
        <dsp:cNvSpPr/>
      </dsp:nvSpPr>
      <dsp:spPr>
        <a:xfrm>
          <a:off x="2373945" y="301752"/>
          <a:ext cx="1862932" cy="1659636"/>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BA3E0-0D8C-4140-A8C5-27182C3ECDB2}">
      <dsp:nvSpPr>
        <dsp:cNvPr id="0" name=""/>
        <dsp:cNvSpPr/>
      </dsp:nvSpPr>
      <dsp:spPr>
        <a:xfrm rot="10800000">
          <a:off x="2334767"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1 bar= 100</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TOTAL = 100</a:t>
          </a:r>
        </a:p>
      </dsp:txBody>
      <dsp:txXfrm rot="10800000">
        <a:off x="2392059" y="2263139"/>
        <a:ext cx="1748348" cy="2708767"/>
      </dsp:txXfrm>
    </dsp:sp>
    <dsp:sp modelId="{7C8A3F62-4133-4F55-841A-124C7091D907}">
      <dsp:nvSpPr>
        <dsp:cNvPr id="0" name=""/>
        <dsp:cNvSpPr/>
      </dsp:nvSpPr>
      <dsp:spPr>
        <a:xfrm>
          <a:off x="4423171" y="301752"/>
          <a:ext cx="1862932" cy="1659636"/>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2251A-59F6-42D4-B171-926DE011B42F}">
      <dsp:nvSpPr>
        <dsp:cNvPr id="0" name=""/>
        <dsp:cNvSpPr/>
      </dsp:nvSpPr>
      <dsp:spPr>
        <a:xfrm rot="10800000">
          <a:off x="4423171"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a:t>1 McChicken= 410</a:t>
          </a:r>
        </a:p>
        <a:p>
          <a:pPr marL="0" lvl="0" indent="0" algn="ctr" defTabSz="444500">
            <a:lnSpc>
              <a:spcPct val="90000"/>
            </a:lnSpc>
            <a:spcBef>
              <a:spcPct val="0"/>
            </a:spcBef>
            <a:spcAft>
              <a:spcPct val="35000"/>
            </a:spcAft>
            <a:buNone/>
          </a:pPr>
          <a:r>
            <a:rPr lang="en-US" sz="1000" strike="sngStrike" kern="1200"/>
            <a:t>1 Large Fry= 360</a:t>
          </a:r>
        </a:p>
        <a:p>
          <a:pPr marL="0" lvl="0" indent="0" algn="ctr" defTabSz="444500">
            <a:lnSpc>
              <a:spcPct val="90000"/>
            </a:lnSpc>
            <a:spcBef>
              <a:spcPct val="0"/>
            </a:spcBef>
            <a:spcAft>
              <a:spcPct val="35000"/>
            </a:spcAft>
            <a:buNone/>
          </a:pPr>
          <a:r>
            <a:rPr lang="en-US" sz="1000" strike="sngStrike" kern="1200"/>
            <a:t>1 Large Coke = 220</a:t>
          </a:r>
        </a:p>
        <a:p>
          <a:pPr marL="0" lvl="0" indent="0" algn="ctr" defTabSz="444500">
            <a:lnSpc>
              <a:spcPct val="90000"/>
            </a:lnSpc>
            <a:spcBef>
              <a:spcPct val="0"/>
            </a:spcBef>
            <a:spcAft>
              <a:spcPct val="35000"/>
            </a:spcAft>
            <a:buNone/>
          </a:pPr>
          <a:r>
            <a:rPr lang="en-US" sz="1000" strike="noStrike" kern="1200"/>
            <a:t>Water = 0</a:t>
          </a:r>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r>
            <a:rPr lang="en-US" sz="1000" kern="1200"/>
            <a:t>TOTAL = 410</a:t>
          </a:r>
          <a:endParaRPr lang="en-US" sz="1000" kern="1200" dirty="0"/>
        </a:p>
      </dsp:txBody>
      <dsp:txXfrm rot="10800000">
        <a:off x="4480463" y="2263139"/>
        <a:ext cx="1748348" cy="2708767"/>
      </dsp:txXfrm>
    </dsp:sp>
    <dsp:sp modelId="{F80499DE-400B-4598-8030-DFA295247763}">
      <dsp:nvSpPr>
        <dsp:cNvPr id="0" name=""/>
        <dsp:cNvSpPr/>
      </dsp:nvSpPr>
      <dsp:spPr>
        <a:xfrm>
          <a:off x="6472397" y="301752"/>
          <a:ext cx="1862932" cy="1659636"/>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A3D08-3B08-46FF-BC96-F4952EBC2AE3}">
      <dsp:nvSpPr>
        <dsp:cNvPr id="0" name=""/>
        <dsp:cNvSpPr/>
      </dsp:nvSpPr>
      <dsp:spPr>
        <a:xfrm rot="10800000">
          <a:off x="6472397"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1 Orange = 68</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TOTAL = 68</a:t>
          </a:r>
        </a:p>
      </dsp:txBody>
      <dsp:txXfrm rot="10800000">
        <a:off x="6529689" y="2263139"/>
        <a:ext cx="1748348" cy="2708767"/>
      </dsp:txXfrm>
    </dsp:sp>
    <dsp:sp modelId="{23B3620D-A219-4601-82B0-E715F70117F3}">
      <dsp:nvSpPr>
        <dsp:cNvPr id="0" name=""/>
        <dsp:cNvSpPr/>
      </dsp:nvSpPr>
      <dsp:spPr>
        <a:xfrm>
          <a:off x="8521623" y="301752"/>
          <a:ext cx="1862932" cy="1659636"/>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t="-34000" b="-34000"/>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B051D-56F8-4B87-BAB2-01893F996D3F}">
      <dsp:nvSpPr>
        <dsp:cNvPr id="0" name=""/>
        <dsp:cNvSpPr/>
      </dsp:nvSpPr>
      <dsp:spPr>
        <a:xfrm rot="10800000">
          <a:off x="8521623" y="2263139"/>
          <a:ext cx="1862932" cy="2766059"/>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strike="sngStrike" kern="1200"/>
            <a:t>1 Grilled Chicken = 291</a:t>
          </a:r>
        </a:p>
        <a:p>
          <a:pPr marL="0" lvl="0" indent="0" algn="ctr" defTabSz="444500">
            <a:lnSpc>
              <a:spcPct val="90000"/>
            </a:lnSpc>
            <a:spcBef>
              <a:spcPct val="0"/>
            </a:spcBef>
            <a:spcAft>
              <a:spcPct val="35000"/>
            </a:spcAft>
            <a:buNone/>
          </a:pPr>
          <a:r>
            <a:rPr lang="en-US" sz="1000" kern="1200"/>
            <a:t>½ Grilled Chicken = 146</a:t>
          </a:r>
        </a:p>
        <a:p>
          <a:pPr marL="0" lvl="0" indent="0" algn="ctr" defTabSz="444500">
            <a:lnSpc>
              <a:spcPct val="90000"/>
            </a:lnSpc>
            <a:spcBef>
              <a:spcPct val="0"/>
            </a:spcBef>
            <a:spcAft>
              <a:spcPct val="35000"/>
            </a:spcAft>
            <a:buNone/>
          </a:pPr>
          <a:r>
            <a:rPr lang="en-US" sz="1000" kern="1200"/>
            <a:t>Romaine Lettuce = 20</a:t>
          </a:r>
        </a:p>
        <a:p>
          <a:pPr marL="0" lvl="0" indent="0" algn="ctr" defTabSz="444500">
            <a:lnSpc>
              <a:spcPct val="90000"/>
            </a:lnSpc>
            <a:spcBef>
              <a:spcPct val="0"/>
            </a:spcBef>
            <a:spcAft>
              <a:spcPct val="35000"/>
            </a:spcAft>
            <a:buNone/>
          </a:pPr>
          <a:r>
            <a:rPr lang="en-US" sz="1000" kern="1200"/>
            <a:t>Corn = 72</a:t>
          </a:r>
        </a:p>
        <a:p>
          <a:pPr marL="0" lvl="0" indent="0" algn="ctr" defTabSz="444500">
            <a:lnSpc>
              <a:spcPct val="90000"/>
            </a:lnSpc>
            <a:spcBef>
              <a:spcPct val="0"/>
            </a:spcBef>
            <a:spcAft>
              <a:spcPct val="35000"/>
            </a:spcAft>
            <a:buNone/>
          </a:pPr>
          <a:r>
            <a:rPr lang="en-US" sz="1000" kern="1200"/>
            <a:t>Tomatoes = 27</a:t>
          </a:r>
        </a:p>
        <a:p>
          <a:pPr marL="0" lvl="0" indent="0" algn="ctr" defTabSz="444500">
            <a:lnSpc>
              <a:spcPct val="90000"/>
            </a:lnSpc>
            <a:spcBef>
              <a:spcPct val="0"/>
            </a:spcBef>
            <a:spcAft>
              <a:spcPct val="35000"/>
            </a:spcAft>
            <a:buNone/>
          </a:pPr>
          <a:r>
            <a:rPr lang="en-US" sz="1000" kern="1200"/>
            <a:t>Avocados = 80</a:t>
          </a:r>
        </a:p>
        <a:p>
          <a:pPr marL="0" lvl="0" indent="0" algn="ctr" defTabSz="444500">
            <a:lnSpc>
              <a:spcPct val="90000"/>
            </a:lnSpc>
            <a:spcBef>
              <a:spcPct val="0"/>
            </a:spcBef>
            <a:spcAft>
              <a:spcPct val="35000"/>
            </a:spcAft>
            <a:buNone/>
          </a:pPr>
          <a:r>
            <a:rPr lang="en-US" sz="1000" strike="sngStrike" kern="1200"/>
            <a:t>Ranch Dressing (4 Tbsp) =  280</a:t>
          </a:r>
        </a:p>
        <a:p>
          <a:pPr marL="0" lvl="0" indent="0" algn="ctr" defTabSz="444500">
            <a:lnSpc>
              <a:spcPct val="90000"/>
            </a:lnSpc>
            <a:spcBef>
              <a:spcPct val="0"/>
            </a:spcBef>
            <a:spcAft>
              <a:spcPct val="35000"/>
            </a:spcAft>
            <a:buNone/>
          </a:pPr>
          <a:r>
            <a:rPr lang="en-US" sz="1000" strike="noStrike" kern="1200"/>
            <a:t>Ranch Dressing (3 Tbsp) = 210</a:t>
          </a:r>
        </a:p>
        <a:p>
          <a:pPr marL="0" lvl="0" indent="0" algn="ctr" defTabSz="444500">
            <a:lnSpc>
              <a:spcPct val="90000"/>
            </a:lnSpc>
            <a:spcBef>
              <a:spcPct val="0"/>
            </a:spcBef>
            <a:spcAft>
              <a:spcPct val="35000"/>
            </a:spcAft>
            <a:buNone/>
          </a:pPr>
          <a:r>
            <a:rPr lang="en-US" sz="1000" strike="sngStrike" kern="1200">
              <a:effectLst>
                <a:outerShdw blurRad="38100" dist="38100" dir="2700000" algn="tl">
                  <a:srgbClr val="000000">
                    <a:alpha val="43137"/>
                  </a:srgbClr>
                </a:outerShdw>
              </a:effectLst>
            </a:rPr>
            <a:t>Sweet Tea = 100</a:t>
          </a:r>
        </a:p>
        <a:p>
          <a:pPr marL="0" lvl="0" indent="0" algn="ctr" defTabSz="444500">
            <a:lnSpc>
              <a:spcPct val="90000"/>
            </a:lnSpc>
            <a:spcBef>
              <a:spcPct val="0"/>
            </a:spcBef>
            <a:spcAft>
              <a:spcPct val="35000"/>
            </a:spcAft>
            <a:buNone/>
          </a:pPr>
          <a:r>
            <a:rPr lang="en-US" sz="1000" kern="1200"/>
            <a:t>Med Half and Half Sweet Tea = 50</a:t>
          </a:r>
        </a:p>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r>
            <a:rPr lang="en-US" sz="1000" kern="1200"/>
            <a:t>TOTAL = 535</a:t>
          </a:r>
          <a:endParaRPr lang="en-US" sz="1000" kern="1200" dirty="0"/>
        </a:p>
      </dsp:txBody>
      <dsp:txXfrm rot="10800000">
        <a:off x="8578915" y="2263139"/>
        <a:ext cx="1748348" cy="270876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F25F3-E55B-4631-BCDC-3F44A032188E}"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08837-BD8E-4A9F-9975-4EC71CAFAD84}" type="slidenum">
              <a:rPr lang="en-US" smtClean="0"/>
              <a:t>‹#›</a:t>
            </a:fld>
            <a:endParaRPr lang="en-US"/>
          </a:p>
        </p:txBody>
      </p:sp>
    </p:spTree>
    <p:extLst>
      <p:ext uri="{BB962C8B-B14F-4D97-AF65-F5344CB8AC3E}">
        <p14:creationId xmlns:p14="http://schemas.microsoft.com/office/powerpoint/2010/main" val="168953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rhealthblog.net/short-description-about-health-defini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1970s Americans have increased their calorie intake by 523 calories per day. </a:t>
            </a:r>
          </a:p>
          <a:p>
            <a:pPr lvl="1"/>
            <a:r>
              <a:rPr lang="en-US" dirty="0"/>
              <a:t>Calories from added sugar and fat</a:t>
            </a:r>
          </a:p>
          <a:p>
            <a:pPr lvl="1"/>
            <a:r>
              <a:rPr lang="en-US" dirty="0"/>
              <a:t>Fast food</a:t>
            </a:r>
          </a:p>
          <a:p>
            <a:pPr lvl="1"/>
            <a:r>
              <a:rPr lang="en-US" dirty="0"/>
              <a:t>Increased Portion sizes</a:t>
            </a:r>
          </a:p>
          <a:p>
            <a:endParaRPr lang="en-US" dirty="0"/>
          </a:p>
        </p:txBody>
      </p:sp>
      <p:sp>
        <p:nvSpPr>
          <p:cNvPr id="4" name="Slide Number Placeholder 3"/>
          <p:cNvSpPr>
            <a:spLocks noGrp="1"/>
          </p:cNvSpPr>
          <p:nvPr>
            <p:ph type="sldNum" sz="quarter" idx="5"/>
          </p:nvPr>
        </p:nvSpPr>
        <p:spPr/>
        <p:txBody>
          <a:bodyPr/>
          <a:lstStyle/>
          <a:p>
            <a:fld id="{6EB8BC39-6D00-4ECA-B09D-464F733AF965}" type="slidenum">
              <a:rPr lang="en-US" smtClean="0"/>
              <a:t>5</a:t>
            </a:fld>
            <a:endParaRPr lang="en-US"/>
          </a:p>
        </p:txBody>
      </p:sp>
    </p:spTree>
    <p:extLst>
      <p:ext uri="{BB962C8B-B14F-4D97-AF65-F5344CB8AC3E}">
        <p14:creationId xmlns:p14="http://schemas.microsoft.com/office/powerpoint/2010/main" val="231939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A89F8E8-74A5-4396-A9BA-D66DFF69ED0F}"/>
              </a:ext>
            </a:extLst>
          </p:cNvPr>
          <p:cNvSpPr>
            <a:spLocks noGrp="1"/>
          </p:cNvSpPr>
          <p:nvPr>
            <p:ph type="body" idx="1"/>
          </p:nvPr>
        </p:nvSpPr>
        <p:spPr/>
        <p:txBody>
          <a:bodyPr/>
          <a:lstStyle/>
          <a:p>
            <a:r>
              <a:rPr lang="en-US" dirty="0"/>
              <a:t>If I eat like this everyday, I will gain around 1 pound a week.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loosing weight it is important that we do not go under our BMR or our body will think it is starving and it will be impossible to continue to loose weight.</a:t>
            </a:r>
          </a:p>
        </p:txBody>
      </p:sp>
      <p:sp>
        <p:nvSpPr>
          <p:cNvPr id="4" name="Slide Number Placeholder 3"/>
          <p:cNvSpPr>
            <a:spLocks noGrp="1"/>
          </p:cNvSpPr>
          <p:nvPr>
            <p:ph type="sldNum" sz="quarter" idx="5"/>
          </p:nvPr>
        </p:nvSpPr>
        <p:spPr/>
        <p:txBody>
          <a:bodyPr/>
          <a:lstStyle/>
          <a:p>
            <a:fld id="{6EB8BC39-6D00-4ECA-B09D-464F733AF965}" type="slidenum">
              <a:rPr lang="en-US" smtClean="0"/>
              <a:t>24</a:t>
            </a:fld>
            <a:endParaRPr lang="en-US"/>
          </a:p>
        </p:txBody>
      </p:sp>
    </p:spTree>
    <p:extLst>
      <p:ext uri="{BB962C8B-B14F-4D97-AF65-F5344CB8AC3E}">
        <p14:creationId xmlns:p14="http://schemas.microsoft.com/office/powerpoint/2010/main" val="54830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8BC39-6D00-4ECA-B09D-464F733AF965}" type="slidenum">
              <a:rPr lang="en-US" smtClean="0"/>
              <a:t>27</a:t>
            </a:fld>
            <a:endParaRPr lang="en-US"/>
          </a:p>
        </p:txBody>
      </p:sp>
    </p:spTree>
    <p:extLst>
      <p:ext uri="{BB962C8B-B14F-4D97-AF65-F5344CB8AC3E}">
        <p14:creationId xmlns:p14="http://schemas.microsoft.com/office/powerpoint/2010/main" val="3691477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https://yourhealthblog.net/short-description-about-health-definition/</a:t>
            </a:r>
            <a:endParaRPr lang="en-US" sz="1200" dirty="0"/>
          </a:p>
          <a:p>
            <a:endParaRPr lang="en-US" dirty="0"/>
          </a:p>
        </p:txBody>
      </p:sp>
      <p:sp>
        <p:nvSpPr>
          <p:cNvPr id="4" name="Slide Number Placeholder 3"/>
          <p:cNvSpPr>
            <a:spLocks noGrp="1"/>
          </p:cNvSpPr>
          <p:nvPr>
            <p:ph type="sldNum" sz="quarter" idx="5"/>
          </p:nvPr>
        </p:nvSpPr>
        <p:spPr/>
        <p:txBody>
          <a:bodyPr/>
          <a:lstStyle/>
          <a:p>
            <a:fld id="{6EB8BC39-6D00-4ECA-B09D-464F733AF965}" type="slidenum">
              <a:rPr lang="en-US" smtClean="0"/>
              <a:t>6</a:t>
            </a:fld>
            <a:endParaRPr lang="en-US"/>
          </a:p>
        </p:txBody>
      </p:sp>
    </p:spTree>
    <p:extLst>
      <p:ext uri="{BB962C8B-B14F-4D97-AF65-F5344CB8AC3E}">
        <p14:creationId xmlns:p14="http://schemas.microsoft.com/office/powerpoint/2010/main" val="52491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What we eat</a:t>
            </a:r>
          </a:p>
          <a:p>
            <a:pPr lvl="1"/>
            <a:r>
              <a:rPr lang="en-US" dirty="0"/>
              <a:t>How much physical activity we do</a:t>
            </a:r>
          </a:p>
          <a:p>
            <a:endParaRPr lang="en-US" dirty="0"/>
          </a:p>
        </p:txBody>
      </p:sp>
      <p:sp>
        <p:nvSpPr>
          <p:cNvPr id="4" name="Slide Number Placeholder 3"/>
          <p:cNvSpPr>
            <a:spLocks noGrp="1"/>
          </p:cNvSpPr>
          <p:nvPr>
            <p:ph type="sldNum" sz="quarter" idx="5"/>
          </p:nvPr>
        </p:nvSpPr>
        <p:spPr/>
        <p:txBody>
          <a:bodyPr/>
          <a:lstStyle/>
          <a:p>
            <a:fld id="{6EB8BC39-6D00-4ECA-B09D-464F733AF965}" type="slidenum">
              <a:rPr lang="en-US" smtClean="0"/>
              <a:t>8</a:t>
            </a:fld>
            <a:endParaRPr lang="en-US"/>
          </a:p>
        </p:txBody>
      </p:sp>
    </p:spTree>
    <p:extLst>
      <p:ext uri="{BB962C8B-B14F-4D97-AF65-F5344CB8AC3E}">
        <p14:creationId xmlns:p14="http://schemas.microsoft.com/office/powerpoint/2010/main" val="145349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MRI scan of two women. </a:t>
            </a:r>
          </a:p>
          <a:p>
            <a:r>
              <a:rPr lang="en-US" dirty="0"/>
              <a:t>Around the neck fat can compress the nerves and contribute to headaches and neck pain. Fat deposits around the neck can cause snoring and sleep apnea. </a:t>
            </a:r>
          </a:p>
          <a:p>
            <a:endParaRPr lang="en-US" dirty="0"/>
          </a:p>
          <a:p>
            <a:r>
              <a:rPr lang="en-US" dirty="0"/>
              <a:t>Enlarged heart</a:t>
            </a:r>
          </a:p>
          <a:p>
            <a:endParaRPr lang="en-US" dirty="0"/>
          </a:p>
          <a:p>
            <a:r>
              <a:rPr lang="en-US" dirty="0"/>
              <a:t>Lungs: The fat around the visceral organs compresses the lungs making it difficult to breath which leads to decreased oxygen circulating in the body </a:t>
            </a:r>
            <a:r>
              <a:rPr lang="en-US" dirty="0">
                <a:sym typeface="Wingdings" panose="05000000000000000000" pitchFamily="2" charset="2"/>
              </a:rPr>
              <a:t> lack of energy, impaired immune system and even high blood pressure.</a:t>
            </a:r>
          </a:p>
          <a:p>
            <a:endParaRPr lang="en-US" dirty="0">
              <a:sym typeface="Wingdings" panose="05000000000000000000" pitchFamily="2" charset="2"/>
            </a:endParaRPr>
          </a:p>
          <a:p>
            <a:r>
              <a:rPr lang="en-US" dirty="0" err="1">
                <a:sym typeface="Wingdings" panose="05000000000000000000" pitchFamily="2" charset="2"/>
              </a:rPr>
              <a:t>Muscleskeletal</a:t>
            </a:r>
            <a:r>
              <a:rPr lang="en-US" dirty="0">
                <a:sym typeface="Wingdings" panose="05000000000000000000" pitchFamily="2" charset="2"/>
              </a:rPr>
              <a:t>: excess weight on hips, knees, back, and ankles.</a:t>
            </a:r>
          </a:p>
          <a:p>
            <a:endParaRPr lang="en-US" dirty="0">
              <a:sym typeface="Wingdings" panose="05000000000000000000" pitchFamily="2" charset="2"/>
            </a:endParaRPr>
          </a:p>
          <a:p>
            <a:r>
              <a:rPr lang="en-US" dirty="0">
                <a:sym typeface="Wingdings" panose="05000000000000000000" pitchFamily="2" charset="2"/>
              </a:rPr>
              <a:t>Increased risk of varicose veins</a:t>
            </a:r>
          </a:p>
          <a:p>
            <a:endParaRPr lang="en-US" dirty="0">
              <a:sym typeface="Wingdings" panose="05000000000000000000" pitchFamily="2" charset="2"/>
            </a:endParaRPr>
          </a:p>
          <a:p>
            <a:r>
              <a:rPr lang="en-US" dirty="0">
                <a:sym typeface="Wingdings" panose="05000000000000000000" pitchFamily="2" charset="2"/>
              </a:rPr>
              <a:t>Visceral fat: very dangerous… but can leak chemicals and is linked to heart disease, diabetes and some forms cancer.  Can produce cytokines which causes an internal inflammatory response within the body. </a:t>
            </a:r>
          </a:p>
          <a:p>
            <a:endParaRPr lang="en-US" dirty="0">
              <a:sym typeface="Wingdings" panose="05000000000000000000" pitchFamily="2" charset="2"/>
            </a:endParaRPr>
          </a:p>
          <a:p>
            <a:r>
              <a:rPr lang="en-US" dirty="0">
                <a:sym typeface="Wingdings" panose="05000000000000000000" pitchFamily="2" charset="2"/>
              </a:rPr>
              <a:t>Arteries: fat clogs the arteries </a:t>
            </a:r>
          </a:p>
          <a:p>
            <a:endParaRPr lang="en-US" dirty="0">
              <a:sym typeface="Wingdings" panose="05000000000000000000" pitchFamily="2" charset="2"/>
            </a:endParaRPr>
          </a:p>
          <a:p>
            <a:r>
              <a:rPr lang="en-US" dirty="0">
                <a:sym typeface="Wingdings" panose="05000000000000000000" pitchFamily="2" charset="2"/>
              </a:rPr>
              <a:t>Sore feet: plantar fascia</a:t>
            </a:r>
          </a:p>
          <a:p>
            <a:endParaRPr lang="en-US" dirty="0">
              <a:sym typeface="Wingdings" panose="05000000000000000000" pitchFamily="2" charset="2"/>
            </a:endParaRPr>
          </a:p>
          <a:p>
            <a:r>
              <a:rPr lang="en-US" dirty="0">
                <a:sym typeface="Wingdings" panose="05000000000000000000" pitchFamily="2" charset="2"/>
              </a:rPr>
              <a:t>Knees: increased weight wears out the built-in absorbency of the knee (look at the space between the knees)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EB8BC39-6D00-4ECA-B09D-464F733AF965}" type="slidenum">
              <a:rPr lang="en-US" smtClean="0"/>
              <a:t>11</a:t>
            </a:fld>
            <a:endParaRPr lang="en-US"/>
          </a:p>
        </p:txBody>
      </p:sp>
    </p:spTree>
    <p:extLst>
      <p:ext uri="{BB962C8B-B14F-4D97-AF65-F5344CB8AC3E}">
        <p14:creationId xmlns:p14="http://schemas.microsoft.com/office/powerpoint/2010/main" val="132639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140/90 regardless of medical guideline used, age, or medical condition is the standard.</a:t>
            </a:r>
          </a:p>
          <a:p>
            <a:endParaRPr lang="en-US" dirty="0"/>
          </a:p>
          <a:p>
            <a:r>
              <a:rPr lang="en-US" dirty="0"/>
              <a:t>NEED SQUEEZE TOY!!!!</a:t>
            </a:r>
          </a:p>
        </p:txBody>
      </p:sp>
      <p:sp>
        <p:nvSpPr>
          <p:cNvPr id="4" name="Slide Number Placeholder 3"/>
          <p:cNvSpPr>
            <a:spLocks noGrp="1"/>
          </p:cNvSpPr>
          <p:nvPr>
            <p:ph type="sldNum" sz="quarter" idx="5"/>
          </p:nvPr>
        </p:nvSpPr>
        <p:spPr/>
        <p:txBody>
          <a:bodyPr/>
          <a:lstStyle/>
          <a:p>
            <a:fld id="{6EB8BC39-6D00-4ECA-B09D-464F733AF965}" type="slidenum">
              <a:rPr lang="en-US" smtClean="0"/>
              <a:t>14</a:t>
            </a:fld>
            <a:endParaRPr lang="en-US"/>
          </a:p>
        </p:txBody>
      </p:sp>
    </p:spTree>
    <p:extLst>
      <p:ext uri="{BB962C8B-B14F-4D97-AF65-F5344CB8AC3E}">
        <p14:creationId xmlns:p14="http://schemas.microsoft.com/office/powerpoint/2010/main" val="159502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blood pressure is an adaptation of our health habits. </a:t>
            </a:r>
          </a:p>
        </p:txBody>
      </p:sp>
      <p:sp>
        <p:nvSpPr>
          <p:cNvPr id="4" name="Slide Number Placeholder 3"/>
          <p:cNvSpPr>
            <a:spLocks noGrp="1"/>
          </p:cNvSpPr>
          <p:nvPr>
            <p:ph type="sldNum" sz="quarter" idx="5"/>
          </p:nvPr>
        </p:nvSpPr>
        <p:spPr/>
        <p:txBody>
          <a:bodyPr/>
          <a:lstStyle/>
          <a:p>
            <a:fld id="{6EB8BC39-6D00-4ECA-B09D-464F733AF965}" type="slidenum">
              <a:rPr lang="en-US" smtClean="0"/>
              <a:t>15</a:t>
            </a:fld>
            <a:endParaRPr lang="en-US"/>
          </a:p>
        </p:txBody>
      </p:sp>
    </p:spTree>
    <p:extLst>
      <p:ext uri="{BB962C8B-B14F-4D97-AF65-F5344CB8AC3E}">
        <p14:creationId xmlns:p14="http://schemas.microsoft.com/office/powerpoint/2010/main" val="381886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Basal Metabolic Rate (BMR) is the amount energy your body uses for basic functions (digestive system, heart rate, breathing, </a:t>
            </a:r>
            <a:r>
              <a:rPr lang="en-US" dirty="0" err="1"/>
              <a:t>etc</a:t>
            </a:r>
            <a:r>
              <a:rPr lang="en-US" dirty="0"/>
              <a:t>). </a:t>
            </a:r>
          </a:p>
          <a:p>
            <a:endParaRPr lang="en-US" dirty="0"/>
          </a:p>
        </p:txBody>
      </p:sp>
      <p:sp>
        <p:nvSpPr>
          <p:cNvPr id="4" name="Slide Number Placeholder 3"/>
          <p:cNvSpPr>
            <a:spLocks noGrp="1"/>
          </p:cNvSpPr>
          <p:nvPr>
            <p:ph type="sldNum" sz="quarter" idx="5"/>
          </p:nvPr>
        </p:nvSpPr>
        <p:spPr/>
        <p:txBody>
          <a:bodyPr/>
          <a:lstStyle/>
          <a:p>
            <a:fld id="{6EB8BC39-6D00-4ECA-B09D-464F733AF965}" type="slidenum">
              <a:rPr lang="en-US" smtClean="0"/>
              <a:t>19</a:t>
            </a:fld>
            <a:endParaRPr lang="en-US"/>
          </a:p>
        </p:txBody>
      </p:sp>
    </p:spTree>
    <p:extLst>
      <p:ext uri="{BB962C8B-B14F-4D97-AF65-F5344CB8AC3E}">
        <p14:creationId xmlns:p14="http://schemas.microsoft.com/office/powerpoint/2010/main" val="267701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we eat 1000 calories over our daily need we will gain 1 pound in 3-4 days</a:t>
            </a:r>
          </a:p>
          <a:p>
            <a:pPr lvl="1"/>
            <a:r>
              <a:rPr lang="en-US" dirty="0"/>
              <a:t>1000 calories x 4 days = 4000 calories</a:t>
            </a:r>
          </a:p>
          <a:p>
            <a:endParaRPr lang="en-US" dirty="0"/>
          </a:p>
        </p:txBody>
      </p:sp>
      <p:sp>
        <p:nvSpPr>
          <p:cNvPr id="4" name="Slide Number Placeholder 3"/>
          <p:cNvSpPr>
            <a:spLocks noGrp="1"/>
          </p:cNvSpPr>
          <p:nvPr>
            <p:ph type="sldNum" sz="quarter" idx="5"/>
          </p:nvPr>
        </p:nvSpPr>
        <p:spPr/>
        <p:txBody>
          <a:bodyPr/>
          <a:lstStyle/>
          <a:p>
            <a:fld id="{6EB8BC39-6D00-4ECA-B09D-464F733AF965}" type="slidenum">
              <a:rPr lang="en-US" smtClean="0"/>
              <a:t>20</a:t>
            </a:fld>
            <a:endParaRPr lang="en-US"/>
          </a:p>
        </p:txBody>
      </p:sp>
    </p:spTree>
    <p:extLst>
      <p:ext uri="{BB962C8B-B14F-4D97-AF65-F5344CB8AC3E}">
        <p14:creationId xmlns:p14="http://schemas.microsoft.com/office/powerpoint/2010/main" val="264294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continue to eat like this I will gain 1 pound of weight in about 3-4 days. </a:t>
            </a:r>
          </a:p>
        </p:txBody>
      </p:sp>
      <p:sp>
        <p:nvSpPr>
          <p:cNvPr id="4" name="Slide Number Placeholder 3"/>
          <p:cNvSpPr>
            <a:spLocks noGrp="1"/>
          </p:cNvSpPr>
          <p:nvPr>
            <p:ph type="sldNum" sz="quarter" idx="5"/>
          </p:nvPr>
        </p:nvSpPr>
        <p:spPr/>
        <p:txBody>
          <a:bodyPr/>
          <a:lstStyle/>
          <a:p>
            <a:fld id="{6EB8BC39-6D00-4ECA-B09D-464F733AF965}" type="slidenum">
              <a:rPr lang="en-US" smtClean="0"/>
              <a:t>21</a:t>
            </a:fld>
            <a:endParaRPr lang="en-US"/>
          </a:p>
        </p:txBody>
      </p:sp>
    </p:spTree>
    <p:extLst>
      <p:ext uri="{BB962C8B-B14F-4D97-AF65-F5344CB8AC3E}">
        <p14:creationId xmlns:p14="http://schemas.microsoft.com/office/powerpoint/2010/main" val="4165168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7B71E-761E-4C72-B30C-E7EBB7BB4D6E}"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159685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7B71E-761E-4C72-B30C-E7EBB7BB4D6E}"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306317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7B71E-761E-4C72-B30C-E7EBB7BB4D6E}"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311076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7B71E-761E-4C72-B30C-E7EBB7BB4D6E}"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007B295-4410-4B4F-8B4C-FD078F9D37D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7295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7B71E-761E-4C72-B30C-E7EBB7BB4D6E}"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419467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B7B71E-761E-4C72-B30C-E7EBB7BB4D6E}"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341470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B7B71E-761E-4C72-B30C-E7EBB7BB4D6E}"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382472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7B71E-761E-4C72-B30C-E7EBB7BB4D6E}"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71298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CB7B71E-761E-4C72-B30C-E7EBB7BB4D6E}" type="datetimeFigureOut">
              <a:rPr lang="en-US" smtClean="0"/>
              <a:t>2/6/2020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007B295-4410-4B4F-8B4C-FD078F9D37D4}" type="slidenum">
              <a:rPr lang="en-US" smtClean="0"/>
              <a:t>‹#›</a:t>
            </a:fld>
            <a:endParaRPr lang="en-US"/>
          </a:p>
        </p:txBody>
      </p:sp>
    </p:spTree>
    <p:extLst>
      <p:ext uri="{BB962C8B-B14F-4D97-AF65-F5344CB8AC3E}">
        <p14:creationId xmlns:p14="http://schemas.microsoft.com/office/powerpoint/2010/main" val="119307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7B71E-761E-4C72-B30C-E7EBB7BB4D6E}"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111879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7B71E-761E-4C72-B30C-E7EBB7BB4D6E}"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298039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7B71E-761E-4C72-B30C-E7EBB7BB4D6E}"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271997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7B71E-761E-4C72-B30C-E7EBB7BB4D6E}"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356805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7B71E-761E-4C72-B30C-E7EBB7BB4D6E}"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278669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CB7B71E-761E-4C72-B30C-E7EBB7BB4D6E}"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322076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7B71E-761E-4C72-B30C-E7EBB7BB4D6E}"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314943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7B71E-761E-4C72-B30C-E7EBB7BB4D6E}"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7B295-4410-4B4F-8B4C-FD078F9D37D4}" type="slidenum">
              <a:rPr lang="en-US" smtClean="0"/>
              <a:t>‹#›</a:t>
            </a:fld>
            <a:endParaRPr lang="en-US"/>
          </a:p>
        </p:txBody>
      </p:sp>
    </p:spTree>
    <p:extLst>
      <p:ext uri="{BB962C8B-B14F-4D97-AF65-F5344CB8AC3E}">
        <p14:creationId xmlns:p14="http://schemas.microsoft.com/office/powerpoint/2010/main" val="35011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B7B71E-761E-4C72-B30C-E7EBB7BB4D6E}" type="datetimeFigureOut">
              <a:rPr lang="en-US" smtClean="0"/>
              <a:t>2/6/2020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007B295-4410-4B4F-8B4C-FD078F9D37D4}" type="slidenum">
              <a:rPr lang="en-US" smtClean="0"/>
              <a:t>‹#›</a:t>
            </a:fld>
            <a:endParaRPr lang="en-US"/>
          </a:p>
        </p:txBody>
      </p:sp>
    </p:spTree>
    <p:extLst>
      <p:ext uri="{BB962C8B-B14F-4D97-AF65-F5344CB8AC3E}">
        <p14:creationId xmlns:p14="http://schemas.microsoft.com/office/powerpoint/2010/main" val="307594273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3.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14" name="Rectangle 13">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2230E0DF-88DA-4465-93EF-D3AC34A3D309}"/>
              </a:ext>
            </a:extLst>
          </p:cNvPr>
          <p:cNvSpPr>
            <a:spLocks noGrp="1"/>
          </p:cNvSpPr>
          <p:nvPr>
            <p:ph type="subTitle" idx="1"/>
          </p:nvPr>
        </p:nvSpPr>
        <p:spPr>
          <a:xfrm>
            <a:off x="4063113" y="756005"/>
            <a:ext cx="5874479" cy="1241761"/>
          </a:xfrm>
        </p:spPr>
        <p:txBody>
          <a:bodyPr anchor="b">
            <a:normAutofit/>
          </a:bodyPr>
          <a:lstStyle/>
          <a:p>
            <a:r>
              <a:rPr lang="en-US" dirty="0">
                <a:solidFill>
                  <a:schemeClr val="accent1"/>
                </a:solidFill>
              </a:rPr>
              <a:t>Leonna S. Ameduite</a:t>
            </a:r>
          </a:p>
          <a:p>
            <a:r>
              <a:rPr lang="en-US" dirty="0">
                <a:solidFill>
                  <a:schemeClr val="accent1"/>
                </a:solidFill>
              </a:rPr>
              <a:t>Doctoral Candidate</a:t>
            </a:r>
          </a:p>
          <a:p>
            <a:r>
              <a:rPr lang="en-US" dirty="0">
                <a:solidFill>
                  <a:schemeClr val="accent1"/>
                </a:solidFill>
              </a:rPr>
              <a:t>Liberty University</a:t>
            </a:r>
          </a:p>
        </p:txBody>
      </p:sp>
      <p:sp>
        <p:nvSpPr>
          <p:cNvPr id="2" name="Title 1">
            <a:extLst>
              <a:ext uri="{FF2B5EF4-FFF2-40B4-BE49-F238E27FC236}">
                <a16:creationId xmlns:a16="http://schemas.microsoft.com/office/drawing/2014/main" id="{9C28B268-C20B-46AF-B122-3A0C7B708109}"/>
              </a:ext>
            </a:extLst>
          </p:cNvPr>
          <p:cNvSpPr>
            <a:spLocks noGrp="1"/>
          </p:cNvSpPr>
          <p:nvPr>
            <p:ph type="ctrTitle"/>
          </p:nvPr>
        </p:nvSpPr>
        <p:spPr>
          <a:xfrm>
            <a:off x="4063113" y="1997765"/>
            <a:ext cx="5872891" cy="2696635"/>
          </a:xfrm>
        </p:spPr>
        <p:txBody>
          <a:bodyPr>
            <a:normAutofit/>
          </a:bodyPr>
          <a:lstStyle/>
          <a:p>
            <a:r>
              <a:rPr lang="en-US" sz="6000" dirty="0">
                <a:solidFill>
                  <a:srgbClr val="FFFFFF"/>
                </a:solidFill>
              </a:rPr>
              <a:t>Faith-Based Weight Loss Program</a:t>
            </a:r>
          </a:p>
        </p:txBody>
      </p:sp>
      <p:pic>
        <p:nvPicPr>
          <p:cNvPr id="16" name="Picture 15">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18" name="Rectangle 17">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411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overweight effects of obesity">
            <a:extLst>
              <a:ext uri="{FF2B5EF4-FFF2-40B4-BE49-F238E27FC236}">
                <a16:creationId xmlns:a16="http://schemas.microsoft.com/office/drawing/2014/main" id="{F1C1519D-9A8D-4409-9069-344D0AF7C8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4620" y="609600"/>
            <a:ext cx="6343649" cy="560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65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04C5-8036-490B-8F74-E556AE95C14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6CE7A61-DEE2-415F-AD55-FFF2F0D23EEA}"/>
              </a:ext>
            </a:extLst>
          </p:cNvPr>
          <p:cNvSpPr>
            <a:spLocks noGrp="1"/>
          </p:cNvSpPr>
          <p:nvPr>
            <p:ph idx="1"/>
          </p:nvPr>
        </p:nvSpPr>
        <p:spPr/>
        <p:txBody>
          <a:bodyPr/>
          <a:lstStyle/>
          <a:p>
            <a:endParaRPr lang="en-US" dirty="0"/>
          </a:p>
        </p:txBody>
      </p:sp>
      <p:grpSp>
        <p:nvGrpSpPr>
          <p:cNvPr id="5" name="Group 4">
            <a:extLst>
              <a:ext uri="{FF2B5EF4-FFF2-40B4-BE49-F238E27FC236}">
                <a16:creationId xmlns:a16="http://schemas.microsoft.com/office/drawing/2014/main" id="{C448FC32-B87D-4F65-991B-92C22CBD960F}"/>
              </a:ext>
            </a:extLst>
          </p:cNvPr>
          <p:cNvGrpSpPr/>
          <p:nvPr/>
        </p:nvGrpSpPr>
        <p:grpSpPr>
          <a:xfrm>
            <a:off x="0" y="28479"/>
            <a:ext cx="7530747" cy="6829521"/>
            <a:chOff x="2598738" y="0"/>
            <a:chExt cx="6992937" cy="6858000"/>
          </a:xfrm>
        </p:grpSpPr>
        <p:pic>
          <p:nvPicPr>
            <p:cNvPr id="3074" name="Picture 2">
              <a:extLst>
                <a:ext uri="{FF2B5EF4-FFF2-40B4-BE49-F238E27FC236}">
                  <a16:creationId xmlns:a16="http://schemas.microsoft.com/office/drawing/2014/main" id="{40840BEB-E4BE-48BA-BE51-E62008EA7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0"/>
              <a:ext cx="6992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C2DEEB-6B03-4183-A371-2E1D7DC27723}"/>
                </a:ext>
              </a:extLst>
            </p:cNvPr>
            <p:cNvSpPr txBox="1"/>
            <p:nvPr/>
          </p:nvSpPr>
          <p:spPr>
            <a:xfrm>
              <a:off x="8273615" y="703176"/>
              <a:ext cx="1018133" cy="369332"/>
            </a:xfrm>
            <a:prstGeom prst="rect">
              <a:avLst/>
            </a:prstGeom>
            <a:noFill/>
          </p:spPr>
          <p:txBody>
            <a:bodyPr wrap="square" rtlCol="0">
              <a:spAutoFit/>
            </a:bodyPr>
            <a:lstStyle/>
            <a:p>
              <a:r>
                <a:rPr lang="en-US" dirty="0">
                  <a:solidFill>
                    <a:schemeClr val="bg2">
                      <a:lumMod val="60000"/>
                      <a:lumOff val="40000"/>
                    </a:schemeClr>
                  </a:solidFill>
                </a:rPr>
                <a:t>118 </a:t>
              </a:r>
              <a:r>
                <a:rPr lang="en-US" dirty="0" err="1">
                  <a:solidFill>
                    <a:schemeClr val="bg2">
                      <a:lumMod val="60000"/>
                      <a:lumOff val="40000"/>
                    </a:schemeClr>
                  </a:solidFill>
                </a:rPr>
                <a:t>lbs</a:t>
              </a:r>
              <a:endParaRPr lang="en-US" dirty="0">
                <a:solidFill>
                  <a:schemeClr val="bg2">
                    <a:lumMod val="60000"/>
                    <a:lumOff val="40000"/>
                  </a:schemeClr>
                </a:solidFill>
              </a:endParaRPr>
            </a:p>
          </p:txBody>
        </p:sp>
        <p:sp>
          <p:nvSpPr>
            <p:cNvPr id="6" name="TextBox 5">
              <a:extLst>
                <a:ext uri="{FF2B5EF4-FFF2-40B4-BE49-F238E27FC236}">
                  <a16:creationId xmlns:a16="http://schemas.microsoft.com/office/drawing/2014/main" id="{EE1A9DC0-7AE2-4FDF-AC30-B4795B548E34}"/>
                </a:ext>
              </a:extLst>
            </p:cNvPr>
            <p:cNvSpPr txBox="1"/>
            <p:nvPr/>
          </p:nvSpPr>
          <p:spPr>
            <a:xfrm>
              <a:off x="2705405" y="660309"/>
              <a:ext cx="1147307" cy="369332"/>
            </a:xfrm>
            <a:prstGeom prst="rect">
              <a:avLst/>
            </a:prstGeom>
            <a:noFill/>
          </p:spPr>
          <p:txBody>
            <a:bodyPr wrap="square" rtlCol="0">
              <a:spAutoFit/>
            </a:bodyPr>
            <a:lstStyle/>
            <a:p>
              <a:r>
                <a:rPr lang="en-US" dirty="0">
                  <a:solidFill>
                    <a:schemeClr val="bg2">
                      <a:lumMod val="60000"/>
                      <a:lumOff val="40000"/>
                    </a:schemeClr>
                  </a:solidFill>
                </a:rPr>
                <a:t>224.2 </a:t>
              </a:r>
              <a:r>
                <a:rPr lang="en-US" dirty="0" err="1">
                  <a:solidFill>
                    <a:schemeClr val="bg2">
                      <a:lumMod val="60000"/>
                      <a:lumOff val="40000"/>
                    </a:schemeClr>
                  </a:solidFill>
                </a:rPr>
                <a:t>lbs</a:t>
              </a:r>
              <a:endParaRPr lang="en-US" dirty="0">
                <a:solidFill>
                  <a:schemeClr val="bg2">
                    <a:lumMod val="60000"/>
                    <a:lumOff val="40000"/>
                  </a:schemeClr>
                </a:solidFill>
              </a:endParaRPr>
            </a:p>
          </p:txBody>
        </p:sp>
      </p:grpSp>
      <p:sp>
        <p:nvSpPr>
          <p:cNvPr id="7" name="TextBox 6">
            <a:extLst>
              <a:ext uri="{FF2B5EF4-FFF2-40B4-BE49-F238E27FC236}">
                <a16:creationId xmlns:a16="http://schemas.microsoft.com/office/drawing/2014/main" id="{ACDF6C52-043C-4645-B731-C0F482111DFB}"/>
              </a:ext>
            </a:extLst>
          </p:cNvPr>
          <p:cNvSpPr txBox="1"/>
          <p:nvPr/>
        </p:nvSpPr>
        <p:spPr>
          <a:xfrm>
            <a:off x="106667" y="6438896"/>
            <a:ext cx="1662567" cy="246221"/>
          </a:xfrm>
          <a:prstGeom prst="rect">
            <a:avLst/>
          </a:prstGeom>
          <a:noFill/>
        </p:spPr>
        <p:txBody>
          <a:bodyPr wrap="square" rtlCol="0">
            <a:spAutoFit/>
          </a:bodyPr>
          <a:lstStyle/>
          <a:p>
            <a:r>
              <a:rPr lang="en-US" sz="1000" dirty="0"/>
              <a:t>Lambert, 2014</a:t>
            </a:r>
          </a:p>
        </p:txBody>
      </p:sp>
      <p:pic>
        <p:nvPicPr>
          <p:cNvPr id="3076" name="Picture 4" descr="Image result for fat vs muscle">
            <a:extLst>
              <a:ext uri="{FF2B5EF4-FFF2-40B4-BE49-F238E27FC236}">
                <a16:creationId xmlns:a16="http://schemas.microsoft.com/office/drawing/2014/main" id="{3153233A-E53E-475E-A6F8-4132C6613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747" y="1504675"/>
            <a:ext cx="4544026" cy="390560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291A91F5-A9A4-44EF-8CC1-1C6CC7119A32}"/>
              </a:ext>
            </a:extLst>
          </p:cNvPr>
          <p:cNvSpPr/>
          <p:nvPr/>
        </p:nvSpPr>
        <p:spPr>
          <a:xfrm>
            <a:off x="1807728" y="1235610"/>
            <a:ext cx="813946" cy="8937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C3DEC562-9C85-45F8-8924-C35E5272569A}"/>
              </a:ext>
            </a:extLst>
          </p:cNvPr>
          <p:cNvCxnSpPr>
            <a:cxnSpLocks/>
          </p:cNvCxnSpPr>
          <p:nvPr/>
        </p:nvCxnSpPr>
        <p:spPr>
          <a:xfrm flipH="1">
            <a:off x="3274370" y="869945"/>
            <a:ext cx="408462" cy="3049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28561B-E053-4B38-97B0-0B02A25C93DF}"/>
              </a:ext>
            </a:extLst>
          </p:cNvPr>
          <p:cNvCxnSpPr>
            <a:cxnSpLocks/>
          </p:cNvCxnSpPr>
          <p:nvPr/>
        </p:nvCxnSpPr>
        <p:spPr>
          <a:xfrm flipH="1" flipV="1">
            <a:off x="3023294" y="2480310"/>
            <a:ext cx="627479" cy="1941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C3108E0-327F-4544-878A-C8C2C79C00BF}"/>
              </a:ext>
            </a:extLst>
          </p:cNvPr>
          <p:cNvCxnSpPr>
            <a:cxnSpLocks/>
          </p:cNvCxnSpPr>
          <p:nvPr/>
        </p:nvCxnSpPr>
        <p:spPr>
          <a:xfrm flipH="1" flipV="1">
            <a:off x="2338752" y="2859321"/>
            <a:ext cx="627479" cy="1941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2D6B6F6-82C7-403A-8A63-6BA25F880BE3}"/>
              </a:ext>
            </a:extLst>
          </p:cNvPr>
          <p:cNvCxnSpPr>
            <a:cxnSpLocks/>
          </p:cNvCxnSpPr>
          <p:nvPr/>
        </p:nvCxnSpPr>
        <p:spPr>
          <a:xfrm flipH="1">
            <a:off x="2338752" y="451469"/>
            <a:ext cx="565844" cy="3161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A827D7-EFB3-4322-BC26-F974FBE806CF}"/>
              </a:ext>
            </a:extLst>
          </p:cNvPr>
          <p:cNvCxnSpPr>
            <a:cxnSpLocks/>
          </p:cNvCxnSpPr>
          <p:nvPr/>
        </p:nvCxnSpPr>
        <p:spPr>
          <a:xfrm flipH="1" flipV="1">
            <a:off x="2709555" y="5193455"/>
            <a:ext cx="627479" cy="1941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A1F7005-17A3-4F4A-989C-599D33734DD8}"/>
              </a:ext>
            </a:extLst>
          </p:cNvPr>
          <p:cNvCxnSpPr>
            <a:cxnSpLocks/>
          </p:cNvCxnSpPr>
          <p:nvPr/>
        </p:nvCxnSpPr>
        <p:spPr>
          <a:xfrm flipH="1">
            <a:off x="2766060" y="6371594"/>
            <a:ext cx="570973" cy="1554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00D55AD-0568-442E-AC21-054D1A44F42E}"/>
              </a:ext>
            </a:extLst>
          </p:cNvPr>
          <p:cNvCxnSpPr>
            <a:cxnSpLocks/>
          </p:cNvCxnSpPr>
          <p:nvPr/>
        </p:nvCxnSpPr>
        <p:spPr>
          <a:xfrm flipH="1" flipV="1">
            <a:off x="2966231" y="3716639"/>
            <a:ext cx="627479" cy="1941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3D83BA-3DBD-4514-890D-8362653CA907}"/>
              </a:ext>
            </a:extLst>
          </p:cNvPr>
          <p:cNvCxnSpPr>
            <a:cxnSpLocks/>
          </p:cNvCxnSpPr>
          <p:nvPr/>
        </p:nvCxnSpPr>
        <p:spPr>
          <a:xfrm flipH="1">
            <a:off x="2226723" y="3329663"/>
            <a:ext cx="627478" cy="184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440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Different Body Shapes Infographic">
            <a:extLst>
              <a:ext uri="{FF2B5EF4-FFF2-40B4-BE49-F238E27FC236}">
                <a16:creationId xmlns:a16="http://schemas.microsoft.com/office/drawing/2014/main" id="{03BF7ECD-B5B7-4E00-BC8B-BEABB471DF5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735158" y="609600"/>
            <a:ext cx="6712494"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75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B98CC-FCC6-4CF0-A3B3-FACAD4D493BB}"/>
              </a:ext>
            </a:extLst>
          </p:cNvPr>
          <p:cNvSpPr>
            <a:spLocks noGrp="1"/>
          </p:cNvSpPr>
          <p:nvPr>
            <p:ph type="title"/>
          </p:nvPr>
        </p:nvSpPr>
        <p:spPr/>
        <p:txBody>
          <a:bodyPr/>
          <a:lstStyle/>
          <a:p>
            <a:r>
              <a:rPr lang="en-US" dirty="0"/>
              <a:t>Hypertension </a:t>
            </a:r>
            <a:br>
              <a:rPr lang="en-US" dirty="0"/>
            </a:br>
            <a:r>
              <a:rPr lang="en-US" dirty="0"/>
              <a:t>(High Blood Pressure)</a:t>
            </a:r>
          </a:p>
        </p:txBody>
      </p:sp>
      <p:sp>
        <p:nvSpPr>
          <p:cNvPr id="5" name="Text Placeholder 4">
            <a:extLst>
              <a:ext uri="{FF2B5EF4-FFF2-40B4-BE49-F238E27FC236}">
                <a16:creationId xmlns:a16="http://schemas.microsoft.com/office/drawing/2014/main" id="{54C151EF-B03C-4B9A-B658-9C2BBF7A0B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312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5" name="Picture 74">
            <a:extLst>
              <a:ext uri="{FF2B5EF4-FFF2-40B4-BE49-F238E27FC236}">
                <a16:creationId xmlns:a16="http://schemas.microsoft.com/office/drawing/2014/main" id="{A9AFB6BB-0286-4B08-85A7-BF38880AC2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7" name="Picture 76">
            <a:extLst>
              <a:ext uri="{FF2B5EF4-FFF2-40B4-BE49-F238E27FC236}">
                <a16:creationId xmlns:a16="http://schemas.microsoft.com/office/drawing/2014/main" id="{1F7813CA-4F2A-4F42-95A4-FE705D21F2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9" name="Rectangle 78">
            <a:extLst>
              <a:ext uri="{FF2B5EF4-FFF2-40B4-BE49-F238E27FC236}">
                <a16:creationId xmlns:a16="http://schemas.microsoft.com/office/drawing/2014/main" id="{1790DECF-3ED6-48C6-B206-5898E1CE6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9B912EAD-4C43-4B8E-8740-8CC8EBE41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3" name="Rectangle 82">
            <a:extLst>
              <a:ext uri="{FF2B5EF4-FFF2-40B4-BE49-F238E27FC236}">
                <a16:creationId xmlns:a16="http://schemas.microsoft.com/office/drawing/2014/main" id="{33785D46-2D62-4C5C-B0C7-F38D35B15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a:extLst>
              <a:ext uri="{FF2B5EF4-FFF2-40B4-BE49-F238E27FC236}">
                <a16:creationId xmlns:a16="http://schemas.microsoft.com/office/drawing/2014/main" id="{F6FB4856-432B-4BE2-BDD6-286979D50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87" name="Rectangle 86">
            <a:extLst>
              <a:ext uri="{FF2B5EF4-FFF2-40B4-BE49-F238E27FC236}">
                <a16:creationId xmlns:a16="http://schemas.microsoft.com/office/drawing/2014/main" id="{A8871D1D-9E95-4D74-B84B-C14152FBD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 y="0"/>
            <a:ext cx="12188952"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CDF6538-534F-4191-AA39-A8AB0FD7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A1482A4-DC4D-454B-9193-2D2CF3E53BDA}"/>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3700"/>
              <a:t>High Blood Pressure (Hypertension)</a:t>
            </a:r>
          </a:p>
        </p:txBody>
      </p:sp>
      <p:pic>
        <p:nvPicPr>
          <p:cNvPr id="6146" name="Picture 2" descr="Image result for hypertension">
            <a:extLst>
              <a:ext uri="{FF2B5EF4-FFF2-40B4-BE49-F238E27FC236}">
                <a16:creationId xmlns:a16="http://schemas.microsoft.com/office/drawing/2014/main" id="{0ABE4808-0572-42EB-8BD8-AE5EB5DF2AB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4277" y="710896"/>
            <a:ext cx="5300857" cy="3538322"/>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6148" name="Picture 4" descr="Image result for what is systolic blood pressure">
            <a:extLst>
              <a:ext uri="{FF2B5EF4-FFF2-40B4-BE49-F238E27FC236}">
                <a16:creationId xmlns:a16="http://schemas.microsoft.com/office/drawing/2014/main" id="{8007A701-C09D-4EA1-88E5-314CC84C0A6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56866" y="715314"/>
            <a:ext cx="5300858" cy="3533905"/>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5F5AA753-DA74-4CE0-A032-89F0C62D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C051A673-619B-4C73-8019-9D71E6702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C15BB83-2FF7-42D0-84D4-DCD3319EF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87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5" name="Picture 74">
            <a:extLst>
              <a:ext uri="{FF2B5EF4-FFF2-40B4-BE49-F238E27FC236}">
                <a16:creationId xmlns:a16="http://schemas.microsoft.com/office/drawing/2014/main" id="{A9AFB6BB-0286-4B08-85A7-BF38880AC2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7" name="Picture 76">
            <a:extLst>
              <a:ext uri="{FF2B5EF4-FFF2-40B4-BE49-F238E27FC236}">
                <a16:creationId xmlns:a16="http://schemas.microsoft.com/office/drawing/2014/main" id="{1F7813CA-4F2A-4F42-95A4-FE705D21F2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9" name="Rectangle 78">
            <a:extLst>
              <a:ext uri="{FF2B5EF4-FFF2-40B4-BE49-F238E27FC236}">
                <a16:creationId xmlns:a16="http://schemas.microsoft.com/office/drawing/2014/main" id="{1790DECF-3ED6-48C6-B206-5898E1CE6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9B912EAD-4C43-4B8E-8740-8CC8EBE41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3" name="Rectangle 82">
            <a:extLst>
              <a:ext uri="{FF2B5EF4-FFF2-40B4-BE49-F238E27FC236}">
                <a16:creationId xmlns:a16="http://schemas.microsoft.com/office/drawing/2014/main" id="{33785D46-2D62-4C5C-B0C7-F38D35B15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a:extLst>
              <a:ext uri="{FF2B5EF4-FFF2-40B4-BE49-F238E27FC236}">
                <a16:creationId xmlns:a16="http://schemas.microsoft.com/office/drawing/2014/main" id="{F6FB4856-432B-4BE2-BDD6-286979D50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87" name="Rectangle 86">
            <a:extLst>
              <a:ext uri="{FF2B5EF4-FFF2-40B4-BE49-F238E27FC236}">
                <a16:creationId xmlns:a16="http://schemas.microsoft.com/office/drawing/2014/main" id="{A8871D1D-9E95-4D74-B84B-C14152FBD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 y="0"/>
            <a:ext cx="12188952"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CDF6538-534F-4191-AA39-A8AB0FD7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DC8426-ECC0-430E-87CF-1BBCBED3482C}"/>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400"/>
              <a:t>Effects of High Blood Pressure</a:t>
            </a:r>
          </a:p>
        </p:txBody>
      </p:sp>
      <p:pic>
        <p:nvPicPr>
          <p:cNvPr id="7172" name="Picture 4" descr="Image result for high blood pressure pictures">
            <a:extLst>
              <a:ext uri="{FF2B5EF4-FFF2-40B4-BE49-F238E27FC236}">
                <a16:creationId xmlns:a16="http://schemas.microsoft.com/office/drawing/2014/main" id="{4D299811-D758-463F-B492-6FDC90B9A2E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138049" y="640078"/>
            <a:ext cx="2797084" cy="3609141"/>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7170" name="Picture 2" descr="Image result for hypertension effects on body">
            <a:extLst>
              <a:ext uri="{FF2B5EF4-FFF2-40B4-BE49-F238E27FC236}">
                <a16:creationId xmlns:a16="http://schemas.microsoft.com/office/drawing/2014/main" id="{0102AE65-0139-4A2C-BCAA-256BBD09572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56866" y="640078"/>
            <a:ext cx="3609141" cy="360914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5F5AA753-DA74-4CE0-A032-89F0C62D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C051A673-619B-4C73-8019-9D71E6702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C15BB83-2FF7-42D0-84D4-DCD3319EF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21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CCCE-9B56-4A4A-BA6D-7B5ADE2295BB}"/>
              </a:ext>
            </a:extLst>
          </p:cNvPr>
          <p:cNvSpPr>
            <a:spLocks noGrp="1"/>
          </p:cNvSpPr>
          <p:nvPr>
            <p:ph type="title"/>
          </p:nvPr>
        </p:nvSpPr>
        <p:spPr>
          <a:xfrm>
            <a:off x="2103121" y="4727173"/>
            <a:ext cx="7985759" cy="868823"/>
          </a:xfrm>
        </p:spPr>
        <p:txBody>
          <a:bodyPr vert="horz" lIns="91440" tIns="45720" rIns="91440" bIns="45720" rtlCol="0" anchor="ctr">
            <a:normAutofit/>
          </a:bodyPr>
          <a:lstStyle/>
          <a:p>
            <a:pPr algn="ctr"/>
            <a:r>
              <a:rPr lang="en-US" sz="4000" dirty="0"/>
              <a:t>Controlling High Blood Pressure</a:t>
            </a:r>
            <a:endParaRPr lang="en-US" sz="4000" kern="1200" dirty="0">
              <a:solidFill>
                <a:schemeClr val="tx1"/>
              </a:solidFill>
              <a:latin typeface="+mj-lt"/>
              <a:ea typeface="+mj-ea"/>
              <a:cs typeface="+mj-cs"/>
            </a:endParaRPr>
          </a:p>
        </p:txBody>
      </p:sp>
      <p:pic>
        <p:nvPicPr>
          <p:cNvPr id="4" name="Picture 4" descr="Lifestyle Modifications to Manage Hypertension Lifestyle Modifications to Manage Hypertension*">
            <a:extLst>
              <a:ext uri="{FF2B5EF4-FFF2-40B4-BE49-F238E27FC236}">
                <a16:creationId xmlns:a16="http://schemas.microsoft.com/office/drawing/2014/main" id="{40CB84C6-0100-41A7-B988-E767C8CDCD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9256" y="902900"/>
            <a:ext cx="11513487" cy="3589090"/>
          </a:xfrm>
          <a:prstGeom prst="rect">
            <a:avLst/>
          </a:prstGeom>
          <a:solidFill>
            <a:srgbClr val="FFFFFF"/>
          </a:solidFill>
        </p:spPr>
      </p:pic>
    </p:spTree>
    <p:extLst>
      <p:ext uri="{BB962C8B-B14F-4D97-AF65-F5344CB8AC3E}">
        <p14:creationId xmlns:p14="http://schemas.microsoft.com/office/powerpoint/2010/main" val="114205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01A2-889D-4F73-83DF-AE0A28822BAB}"/>
              </a:ext>
            </a:extLst>
          </p:cNvPr>
          <p:cNvSpPr>
            <a:spLocks noGrp="1"/>
          </p:cNvSpPr>
          <p:nvPr>
            <p:ph type="title"/>
          </p:nvPr>
        </p:nvSpPr>
        <p:spPr>
          <a:xfrm>
            <a:off x="841247" y="978619"/>
            <a:ext cx="3410712" cy="1106424"/>
          </a:xfrm>
        </p:spPr>
        <p:txBody>
          <a:bodyPr>
            <a:normAutofit/>
          </a:bodyPr>
          <a:lstStyle/>
          <a:p>
            <a:r>
              <a:rPr lang="en-US" sz="2800"/>
              <a:t>Benefits of Weight Loss</a:t>
            </a:r>
          </a:p>
        </p:txBody>
      </p:sp>
      <p:pic>
        <p:nvPicPr>
          <p:cNvPr id="8196" name="Picture 4" descr="Image result for african american benefits of weight loss">
            <a:extLst>
              <a:ext uri="{FF2B5EF4-FFF2-40B4-BE49-F238E27FC236}">
                <a16:creationId xmlns:a16="http://schemas.microsoft.com/office/drawing/2014/main" id="{8A0F9582-2B99-49B7-8AB9-D45BE73A6F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1247" y="3039710"/>
            <a:ext cx="3111239" cy="218251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linical benefits from different degrees of weight loss at 1 y">
            <a:extLst>
              <a:ext uri="{FF2B5EF4-FFF2-40B4-BE49-F238E27FC236}">
                <a16:creationId xmlns:a16="http://schemas.microsoft.com/office/drawing/2014/main" id="{B3130E97-F7BD-4945-B320-2BB5763D15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28608" y="2301306"/>
            <a:ext cx="7349391" cy="365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12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FC196-2C74-4338-B23E-25A613DAA887}"/>
              </a:ext>
            </a:extLst>
          </p:cNvPr>
          <p:cNvSpPr>
            <a:spLocks noGrp="1"/>
          </p:cNvSpPr>
          <p:nvPr>
            <p:ph type="title"/>
          </p:nvPr>
        </p:nvSpPr>
        <p:spPr/>
        <p:txBody>
          <a:bodyPr/>
          <a:lstStyle/>
          <a:p>
            <a:r>
              <a:rPr lang="en-US" dirty="0"/>
              <a:t>Calorie Counting</a:t>
            </a:r>
          </a:p>
        </p:txBody>
      </p:sp>
      <p:sp>
        <p:nvSpPr>
          <p:cNvPr id="5" name="Text Placeholder 4">
            <a:extLst>
              <a:ext uri="{FF2B5EF4-FFF2-40B4-BE49-F238E27FC236}">
                <a16:creationId xmlns:a16="http://schemas.microsoft.com/office/drawing/2014/main" id="{3A1A5589-34EF-4E79-B8A8-CF5F01F4E20A}"/>
              </a:ext>
            </a:extLst>
          </p:cNvPr>
          <p:cNvSpPr>
            <a:spLocks noGrp="1"/>
          </p:cNvSpPr>
          <p:nvPr>
            <p:ph type="body" idx="1"/>
          </p:nvPr>
        </p:nvSpPr>
        <p:spPr/>
        <p:txBody>
          <a:bodyPr/>
          <a:lstStyle/>
          <a:p>
            <a:r>
              <a:rPr lang="en-US" dirty="0"/>
              <a:t>The Basics</a:t>
            </a:r>
          </a:p>
        </p:txBody>
      </p:sp>
    </p:spTree>
    <p:extLst>
      <p:ext uri="{BB962C8B-B14F-4D97-AF65-F5344CB8AC3E}">
        <p14:creationId xmlns:p14="http://schemas.microsoft.com/office/powerpoint/2010/main" val="53456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3" name="Picture 72">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5" name="Picture 74">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77" name="Rectangle 76">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5" name="Rectangle 84">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002183-5443-41E4-A158-E666B14D9960}"/>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Calories</a:t>
            </a:r>
          </a:p>
        </p:txBody>
      </p:sp>
      <p:pic>
        <p:nvPicPr>
          <p:cNvPr id="89" name="Picture 88">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82364E3D-7FC4-4283-904D-705121CC3459}"/>
              </a:ext>
            </a:extLst>
          </p:cNvPr>
          <p:cNvSpPr>
            <a:spLocks noGrp="1"/>
          </p:cNvSpPr>
          <p:nvPr>
            <p:ph sz="half" idx="1"/>
          </p:nvPr>
        </p:nvSpPr>
        <p:spPr>
          <a:xfrm>
            <a:off x="680321" y="2336873"/>
            <a:ext cx="3656289" cy="3599316"/>
          </a:xfrm>
        </p:spPr>
        <p:txBody>
          <a:bodyPr vert="horz" lIns="91440" tIns="45720" rIns="91440" bIns="45720" rtlCol="0">
            <a:normAutofit/>
          </a:bodyPr>
          <a:lstStyle/>
          <a:p>
            <a:r>
              <a:rPr lang="en-US" sz="1400"/>
              <a:t>Calories = a unit of energy</a:t>
            </a:r>
          </a:p>
          <a:p>
            <a:r>
              <a:rPr lang="en-US" sz="1400"/>
              <a:t>Our bodies are machines and require energy to function (sleep, move, breath, heart function, etc.)</a:t>
            </a:r>
          </a:p>
          <a:p>
            <a:pPr marL="457200" lvl="1"/>
            <a:endParaRPr lang="en-US" sz="1400"/>
          </a:p>
        </p:txBody>
      </p:sp>
      <p:pic>
        <p:nvPicPr>
          <p:cNvPr id="2050" name="Picture 2" descr="Related image">
            <a:extLst>
              <a:ext uri="{FF2B5EF4-FFF2-40B4-BE49-F238E27FC236}">
                <a16:creationId xmlns:a16="http://schemas.microsoft.com/office/drawing/2014/main" id="{A24E2E4B-6C5E-4C01-8531-CF4C12B629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82859" y="640080"/>
            <a:ext cx="6055941" cy="557784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2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1413-EE15-426C-B8EA-3B22DAC488F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1FDED0-7C3B-4429-A928-6A876CDC1B2B}"/>
              </a:ext>
            </a:extLst>
          </p:cNvPr>
          <p:cNvSpPr>
            <a:spLocks noGrp="1"/>
          </p:cNvSpPr>
          <p:nvPr>
            <p:ph idx="1"/>
          </p:nvPr>
        </p:nvSpPr>
        <p:spPr/>
        <p:txBody>
          <a:bodyPr>
            <a:normAutofit fontScale="77500" lnSpcReduction="20000"/>
          </a:bodyPr>
          <a:lstStyle/>
          <a:p>
            <a:r>
              <a:rPr lang="en-US" dirty="0"/>
              <a:t>Sign in</a:t>
            </a:r>
          </a:p>
          <a:p>
            <a:r>
              <a:rPr lang="en-US" dirty="0"/>
              <a:t>Registration and Consent Form completion</a:t>
            </a:r>
          </a:p>
          <a:p>
            <a:r>
              <a:rPr lang="en-US" dirty="0"/>
              <a:t>Blood Pressure</a:t>
            </a:r>
          </a:p>
          <a:p>
            <a:r>
              <a:rPr lang="en-US" dirty="0"/>
              <a:t>Weigh-in</a:t>
            </a:r>
          </a:p>
          <a:p>
            <a:r>
              <a:rPr lang="en-US" dirty="0"/>
              <a:t>Pre-survey</a:t>
            </a:r>
          </a:p>
          <a:p>
            <a:r>
              <a:rPr lang="en-US" dirty="0"/>
              <a:t>Prayer</a:t>
            </a:r>
          </a:p>
          <a:p>
            <a:r>
              <a:rPr lang="en-US" dirty="0"/>
              <a:t>Overview of Program</a:t>
            </a:r>
          </a:p>
          <a:p>
            <a:r>
              <a:rPr lang="en-US" dirty="0"/>
              <a:t>Definition of Health</a:t>
            </a:r>
          </a:p>
          <a:p>
            <a:r>
              <a:rPr lang="en-US" dirty="0"/>
              <a:t>Obesity</a:t>
            </a:r>
          </a:p>
          <a:p>
            <a:r>
              <a:rPr lang="en-US" dirty="0"/>
              <a:t>High Blood Pressure</a:t>
            </a:r>
          </a:p>
          <a:p>
            <a:r>
              <a:rPr lang="en-US" dirty="0"/>
              <a:t>Calories</a:t>
            </a:r>
          </a:p>
          <a:p>
            <a:pPr marL="0" indent="0">
              <a:buNone/>
            </a:pPr>
            <a:endParaRPr lang="en-US" dirty="0"/>
          </a:p>
          <a:p>
            <a:endParaRPr lang="en-US" dirty="0"/>
          </a:p>
        </p:txBody>
      </p:sp>
    </p:spTree>
    <p:extLst>
      <p:ext uri="{BB962C8B-B14F-4D97-AF65-F5344CB8AC3E}">
        <p14:creationId xmlns:p14="http://schemas.microsoft.com/office/powerpoint/2010/main" val="57274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078" name="Picture 7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9" name="Picture 7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080" name="Picture 7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081" name="Rectangle 7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Rectangle 8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83" name="Rectangle 82">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84">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085" name="Rectangle 86">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Rectangle 88">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9">
            <a:extLst>
              <a:ext uri="{FF2B5EF4-FFF2-40B4-BE49-F238E27FC236}">
                <a16:creationId xmlns:a16="http://schemas.microsoft.com/office/drawing/2014/main" id="{8DB2231F-BC96-4D1E-B4EB-D6DC59BB1DD9}"/>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How do we gain weight?</a:t>
            </a:r>
          </a:p>
        </p:txBody>
      </p:sp>
      <p:pic>
        <p:nvPicPr>
          <p:cNvPr id="3087" name="Picture 90">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2" name="Content Placeholder 11">
            <a:extLst>
              <a:ext uri="{FF2B5EF4-FFF2-40B4-BE49-F238E27FC236}">
                <a16:creationId xmlns:a16="http://schemas.microsoft.com/office/drawing/2014/main" id="{2C51D2C5-7E29-44E3-A443-EE3D0EA5D473}"/>
              </a:ext>
            </a:extLst>
          </p:cNvPr>
          <p:cNvSpPr>
            <a:spLocks noGrp="1"/>
          </p:cNvSpPr>
          <p:nvPr>
            <p:ph sz="half" idx="1"/>
          </p:nvPr>
        </p:nvSpPr>
        <p:spPr>
          <a:xfrm>
            <a:off x="680321" y="2336873"/>
            <a:ext cx="6423211" cy="3599316"/>
          </a:xfrm>
        </p:spPr>
        <p:txBody>
          <a:bodyPr vert="horz" lIns="91440" tIns="45720" rIns="91440" bIns="45720" rtlCol="0">
            <a:normAutofit/>
          </a:bodyPr>
          <a:lstStyle/>
          <a:p>
            <a:r>
              <a:rPr lang="en-US" sz="2000" dirty="0"/>
              <a:t>If we eat just 100 calories over our daily caloric need, we will gain over 1 pound per year.</a:t>
            </a:r>
          </a:p>
          <a:p>
            <a:pPr lvl="1"/>
            <a:r>
              <a:rPr lang="en-US" dirty="0"/>
              <a:t>100 calories x 365 days = 3650 calories</a:t>
            </a:r>
          </a:p>
          <a:p>
            <a:r>
              <a:rPr lang="en-US" sz="2000" dirty="0"/>
              <a:t>If we eat 500 calories over our daily need, we will gain 1 pound in a week</a:t>
            </a:r>
          </a:p>
          <a:p>
            <a:pPr lvl="1"/>
            <a:r>
              <a:rPr lang="en-US" dirty="0"/>
              <a:t>500 x 7 days = 3500 calories</a:t>
            </a:r>
          </a:p>
        </p:txBody>
      </p:sp>
      <p:pic>
        <p:nvPicPr>
          <p:cNvPr id="3076" name="Picture 4" descr="1 pound of fat">
            <a:extLst>
              <a:ext uri="{FF2B5EF4-FFF2-40B4-BE49-F238E27FC236}">
                <a16:creationId xmlns:a16="http://schemas.microsoft.com/office/drawing/2014/main" id="{7C7AEBED-0825-401F-9CA8-1AA08C1F8E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87091" y="1584976"/>
            <a:ext cx="3358478" cy="368804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92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78CE-8BF3-47DB-84C9-DD235BDECBBE}"/>
              </a:ext>
            </a:extLst>
          </p:cNvPr>
          <p:cNvSpPr>
            <a:spLocks noGrp="1"/>
          </p:cNvSpPr>
          <p:nvPr>
            <p:ph type="title" idx="4294967295"/>
          </p:nvPr>
        </p:nvSpPr>
        <p:spPr>
          <a:xfrm>
            <a:off x="644434" y="141982"/>
            <a:ext cx="10515600" cy="890588"/>
          </a:xfrm>
        </p:spPr>
        <p:txBody>
          <a:bodyPr>
            <a:normAutofit/>
          </a:bodyPr>
          <a:lstStyle/>
          <a:p>
            <a:pPr algn="ctr"/>
            <a:r>
              <a:rPr lang="en-US" dirty="0"/>
              <a:t>Male 200lbs = 2000 calories a day</a:t>
            </a:r>
          </a:p>
        </p:txBody>
      </p:sp>
      <p:graphicFrame>
        <p:nvGraphicFramePr>
          <p:cNvPr id="10" name="Content Placeholder 9">
            <a:extLst>
              <a:ext uri="{FF2B5EF4-FFF2-40B4-BE49-F238E27FC236}">
                <a16:creationId xmlns:a16="http://schemas.microsoft.com/office/drawing/2014/main" id="{61FECA44-7E8D-4C1A-9C3B-45E8D399E122}"/>
              </a:ext>
            </a:extLst>
          </p:cNvPr>
          <p:cNvGraphicFramePr>
            <a:graphicFrameLocks noGrp="1"/>
          </p:cNvGraphicFramePr>
          <p:nvPr>
            <p:ph sz="half" idx="4294967295"/>
            <p:extLst>
              <p:ext uri="{D42A27DB-BD31-4B8C-83A1-F6EECF244321}">
                <p14:modId xmlns:p14="http://schemas.microsoft.com/office/powerpoint/2010/main" val="3163545867"/>
              </p:ext>
            </p:extLst>
          </p:nvPr>
        </p:nvGraphicFramePr>
        <p:xfrm>
          <a:off x="741362" y="796230"/>
          <a:ext cx="1070927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le 1">
            <a:extLst>
              <a:ext uri="{FF2B5EF4-FFF2-40B4-BE49-F238E27FC236}">
                <a16:creationId xmlns:a16="http://schemas.microsoft.com/office/drawing/2014/main" id="{7A20E10F-555F-4136-910C-837EFBB9CF40}"/>
              </a:ext>
            </a:extLst>
          </p:cNvPr>
          <p:cNvSpPr txBox="1">
            <a:spLocks/>
          </p:cNvSpPr>
          <p:nvPr/>
        </p:nvSpPr>
        <p:spPr>
          <a:xfrm>
            <a:off x="644434" y="5967569"/>
            <a:ext cx="10515600" cy="89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Total = </a:t>
            </a:r>
            <a:r>
              <a:rPr lang="en-US" b="1" u="sng" dirty="0"/>
              <a:t>3,121</a:t>
            </a:r>
            <a:r>
              <a:rPr lang="en-US" b="1" dirty="0"/>
              <a:t>  </a:t>
            </a:r>
            <a:r>
              <a:rPr lang="en-US" b="1" dirty="0">
                <a:sym typeface="Wingdings" panose="05000000000000000000" pitchFamily="2" charset="2"/>
              </a:rPr>
              <a:t> OVER BY </a:t>
            </a:r>
            <a:r>
              <a:rPr lang="en-US" b="1" u="sng" dirty="0">
                <a:sym typeface="Wingdings" panose="05000000000000000000" pitchFamily="2" charset="2"/>
              </a:rPr>
              <a:t>1,121</a:t>
            </a:r>
            <a:endParaRPr lang="en-US" b="1" u="sng" dirty="0"/>
          </a:p>
        </p:txBody>
      </p:sp>
    </p:spTree>
    <p:extLst>
      <p:ext uri="{BB962C8B-B14F-4D97-AF65-F5344CB8AC3E}">
        <p14:creationId xmlns:p14="http://schemas.microsoft.com/office/powerpoint/2010/main" val="221143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78CE-8BF3-47DB-84C9-DD235BDECBBE}"/>
              </a:ext>
            </a:extLst>
          </p:cNvPr>
          <p:cNvSpPr>
            <a:spLocks noGrp="1"/>
          </p:cNvSpPr>
          <p:nvPr>
            <p:ph type="title" idx="4294967295"/>
          </p:nvPr>
        </p:nvSpPr>
        <p:spPr>
          <a:xfrm>
            <a:off x="741271" y="228758"/>
            <a:ext cx="10515600" cy="890588"/>
          </a:xfrm>
        </p:spPr>
        <p:txBody>
          <a:bodyPr>
            <a:normAutofit/>
          </a:bodyPr>
          <a:lstStyle/>
          <a:p>
            <a:pPr algn="ctr"/>
            <a:r>
              <a:rPr lang="en-US" dirty="0"/>
              <a:t>Male 200lbs = 2000 calories a day</a:t>
            </a:r>
          </a:p>
        </p:txBody>
      </p:sp>
      <p:graphicFrame>
        <p:nvGraphicFramePr>
          <p:cNvPr id="10" name="Content Placeholder 9">
            <a:extLst>
              <a:ext uri="{FF2B5EF4-FFF2-40B4-BE49-F238E27FC236}">
                <a16:creationId xmlns:a16="http://schemas.microsoft.com/office/drawing/2014/main" id="{61FECA44-7E8D-4C1A-9C3B-45E8D399E122}"/>
              </a:ext>
            </a:extLst>
          </p:cNvPr>
          <p:cNvGraphicFramePr>
            <a:graphicFrameLocks noGrp="1"/>
          </p:cNvGraphicFramePr>
          <p:nvPr>
            <p:ph sz="half" idx="4294967295"/>
            <p:extLst>
              <p:ext uri="{D42A27DB-BD31-4B8C-83A1-F6EECF244321}">
                <p14:modId xmlns:p14="http://schemas.microsoft.com/office/powerpoint/2010/main" val="767765195"/>
              </p:ext>
            </p:extLst>
          </p:nvPr>
        </p:nvGraphicFramePr>
        <p:xfrm>
          <a:off x="547596" y="1028779"/>
          <a:ext cx="1070927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le 1">
            <a:extLst>
              <a:ext uri="{FF2B5EF4-FFF2-40B4-BE49-F238E27FC236}">
                <a16:creationId xmlns:a16="http://schemas.microsoft.com/office/drawing/2014/main" id="{7A20E10F-555F-4136-910C-837EFBB9CF40}"/>
              </a:ext>
            </a:extLst>
          </p:cNvPr>
          <p:cNvSpPr txBox="1">
            <a:spLocks/>
          </p:cNvSpPr>
          <p:nvPr/>
        </p:nvSpPr>
        <p:spPr>
          <a:xfrm>
            <a:off x="644434" y="5967569"/>
            <a:ext cx="10515600" cy="89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Total = </a:t>
            </a:r>
            <a:r>
              <a:rPr lang="en-US" b="1" dirty="0"/>
              <a:t>2,581  </a:t>
            </a:r>
            <a:r>
              <a:rPr lang="en-US" b="1" dirty="0">
                <a:sym typeface="Wingdings" panose="05000000000000000000" pitchFamily="2" charset="2"/>
              </a:rPr>
              <a:t> OVER BY </a:t>
            </a:r>
            <a:r>
              <a:rPr lang="en-US" b="1" u="sng" dirty="0">
                <a:sym typeface="Wingdings" panose="05000000000000000000" pitchFamily="2" charset="2"/>
              </a:rPr>
              <a:t>581</a:t>
            </a:r>
            <a:endParaRPr lang="en-US" b="1" u="sng" dirty="0"/>
          </a:p>
        </p:txBody>
      </p:sp>
    </p:spTree>
    <p:extLst>
      <p:ext uri="{BB962C8B-B14F-4D97-AF65-F5344CB8AC3E}">
        <p14:creationId xmlns:p14="http://schemas.microsoft.com/office/powerpoint/2010/main" val="174633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4" name="Rectangle 23">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8" name="Rectangle 27">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DDEDB9-869D-4692-AD5C-339F5017EEDF}"/>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5400"/>
              <a:t>How do we loose weight?</a:t>
            </a:r>
          </a:p>
        </p:txBody>
      </p:sp>
      <p:pic>
        <p:nvPicPr>
          <p:cNvPr id="5" name="Picture 2" descr="Image result for weight loss and calories">
            <a:extLst>
              <a:ext uri="{FF2B5EF4-FFF2-40B4-BE49-F238E27FC236}">
                <a16:creationId xmlns:a16="http://schemas.microsoft.com/office/drawing/2014/main" id="{13BBA23E-01A6-467A-8398-91D7C73029A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84606" y="1138916"/>
            <a:ext cx="6260963" cy="4580167"/>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9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C4360-270F-48F3-A844-3FB8CEAE9A5F}"/>
              </a:ext>
            </a:extLst>
          </p:cNvPr>
          <p:cNvSpPr>
            <a:spLocks noGrp="1"/>
          </p:cNvSpPr>
          <p:nvPr>
            <p:ph type="title"/>
          </p:nvPr>
        </p:nvSpPr>
        <p:spPr>
          <a:xfrm>
            <a:off x="680321" y="2063262"/>
            <a:ext cx="3739279" cy="2661052"/>
          </a:xfrm>
        </p:spPr>
        <p:txBody>
          <a:bodyPr>
            <a:normAutofit/>
          </a:bodyPr>
          <a:lstStyle/>
          <a:p>
            <a:pPr algn="r"/>
            <a:r>
              <a:rPr lang="en-US" sz="4400"/>
              <a:t>How do we loose weight?</a:t>
            </a:r>
          </a:p>
        </p:txBody>
      </p:sp>
      <p:graphicFrame>
        <p:nvGraphicFramePr>
          <p:cNvPr id="8" name="Content Placeholder 5">
            <a:extLst>
              <a:ext uri="{FF2B5EF4-FFF2-40B4-BE49-F238E27FC236}">
                <a16:creationId xmlns:a16="http://schemas.microsoft.com/office/drawing/2014/main" id="{CCAB1739-CF53-46D0-B9B5-3F1DD6D17456}"/>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1272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78CE-8BF3-47DB-84C9-DD235BDECBBE}"/>
              </a:ext>
            </a:extLst>
          </p:cNvPr>
          <p:cNvSpPr>
            <a:spLocks noGrp="1"/>
          </p:cNvSpPr>
          <p:nvPr>
            <p:ph type="title" idx="4294967295"/>
          </p:nvPr>
        </p:nvSpPr>
        <p:spPr>
          <a:xfrm>
            <a:off x="838200" y="138113"/>
            <a:ext cx="10515600" cy="890587"/>
          </a:xfrm>
        </p:spPr>
        <p:txBody>
          <a:bodyPr>
            <a:normAutofit fontScale="90000"/>
          </a:bodyPr>
          <a:lstStyle/>
          <a:p>
            <a:pPr algn="ctr"/>
            <a:r>
              <a:rPr lang="en-US" dirty="0"/>
              <a:t>1 </a:t>
            </a:r>
            <a:r>
              <a:rPr lang="en-US" dirty="0" err="1"/>
              <a:t>lbs</a:t>
            </a:r>
            <a:r>
              <a:rPr lang="en-US" dirty="0"/>
              <a:t> per week</a:t>
            </a:r>
            <a:br>
              <a:rPr lang="en-US" dirty="0"/>
            </a:br>
            <a:r>
              <a:rPr lang="en-US" dirty="0"/>
              <a:t>Male 200lbs = 1500-1600 calories a day</a:t>
            </a:r>
          </a:p>
        </p:txBody>
      </p:sp>
      <p:graphicFrame>
        <p:nvGraphicFramePr>
          <p:cNvPr id="10" name="Content Placeholder 9">
            <a:extLst>
              <a:ext uri="{FF2B5EF4-FFF2-40B4-BE49-F238E27FC236}">
                <a16:creationId xmlns:a16="http://schemas.microsoft.com/office/drawing/2014/main" id="{61FECA44-7E8D-4C1A-9C3B-45E8D399E122}"/>
              </a:ext>
            </a:extLst>
          </p:cNvPr>
          <p:cNvGraphicFramePr>
            <a:graphicFrameLocks noGrp="1"/>
          </p:cNvGraphicFramePr>
          <p:nvPr>
            <p:ph sz="half" idx="4294967295"/>
            <p:extLst>
              <p:ext uri="{D42A27DB-BD31-4B8C-83A1-F6EECF244321}">
                <p14:modId xmlns:p14="http://schemas.microsoft.com/office/powerpoint/2010/main" val="439160143"/>
              </p:ext>
            </p:extLst>
          </p:nvPr>
        </p:nvGraphicFramePr>
        <p:xfrm>
          <a:off x="838200" y="1028700"/>
          <a:ext cx="1070927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le 1">
            <a:extLst>
              <a:ext uri="{FF2B5EF4-FFF2-40B4-BE49-F238E27FC236}">
                <a16:creationId xmlns:a16="http://schemas.microsoft.com/office/drawing/2014/main" id="{7A20E10F-555F-4136-910C-837EFBB9CF40}"/>
              </a:ext>
            </a:extLst>
          </p:cNvPr>
          <p:cNvSpPr txBox="1">
            <a:spLocks/>
          </p:cNvSpPr>
          <p:nvPr/>
        </p:nvSpPr>
        <p:spPr>
          <a:xfrm>
            <a:off x="644434" y="5967569"/>
            <a:ext cx="10515600" cy="89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Total = </a:t>
            </a:r>
            <a:r>
              <a:rPr lang="en-US" b="1" u="sng" dirty="0"/>
              <a:t>1,555</a:t>
            </a:r>
          </a:p>
        </p:txBody>
      </p:sp>
      <p:sp>
        <p:nvSpPr>
          <p:cNvPr id="3" name="Multiplication Sign 2">
            <a:extLst>
              <a:ext uri="{FF2B5EF4-FFF2-40B4-BE49-F238E27FC236}">
                <a16:creationId xmlns:a16="http://schemas.microsoft.com/office/drawing/2014/main" id="{47DADC1B-9AC8-4AEF-BB05-DAC733FDB5A3}"/>
              </a:ext>
            </a:extLst>
          </p:cNvPr>
          <p:cNvSpPr/>
          <p:nvPr/>
        </p:nvSpPr>
        <p:spPr>
          <a:xfrm>
            <a:off x="7498080" y="1554480"/>
            <a:ext cx="1436915" cy="121484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ultiplication Sign 5">
            <a:extLst>
              <a:ext uri="{FF2B5EF4-FFF2-40B4-BE49-F238E27FC236}">
                <a16:creationId xmlns:a16="http://schemas.microsoft.com/office/drawing/2014/main" id="{2985FAA2-438A-4A12-82FA-35C124BB8C32}"/>
              </a:ext>
            </a:extLst>
          </p:cNvPr>
          <p:cNvSpPr/>
          <p:nvPr/>
        </p:nvSpPr>
        <p:spPr>
          <a:xfrm>
            <a:off x="6096000" y="1554480"/>
            <a:ext cx="1436915" cy="121484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ication Sign 6">
            <a:extLst>
              <a:ext uri="{FF2B5EF4-FFF2-40B4-BE49-F238E27FC236}">
                <a16:creationId xmlns:a16="http://schemas.microsoft.com/office/drawing/2014/main" id="{5CB9AC0E-2F2E-4CFC-9827-9ACC88713DB5}"/>
              </a:ext>
            </a:extLst>
          </p:cNvPr>
          <p:cNvSpPr/>
          <p:nvPr/>
        </p:nvSpPr>
        <p:spPr>
          <a:xfrm>
            <a:off x="1460861" y="1554480"/>
            <a:ext cx="1287782" cy="89043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7150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61FECA44-7E8D-4C1A-9C3B-45E8D399E122}"/>
              </a:ext>
            </a:extLst>
          </p:cNvPr>
          <p:cNvGraphicFramePr>
            <a:graphicFrameLocks noGrp="1"/>
          </p:cNvGraphicFramePr>
          <p:nvPr>
            <p:ph sz="half" idx="4294967295"/>
            <p:extLst>
              <p:ext uri="{D42A27DB-BD31-4B8C-83A1-F6EECF244321}">
                <p14:modId xmlns:p14="http://schemas.microsoft.com/office/powerpoint/2010/main" val="3863054542"/>
              </p:ext>
            </p:extLst>
          </p:nvPr>
        </p:nvGraphicFramePr>
        <p:xfrm>
          <a:off x="838291" y="1020439"/>
          <a:ext cx="1070927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le 1">
            <a:extLst>
              <a:ext uri="{FF2B5EF4-FFF2-40B4-BE49-F238E27FC236}">
                <a16:creationId xmlns:a16="http://schemas.microsoft.com/office/drawing/2014/main" id="{7A20E10F-555F-4136-910C-837EFBB9CF40}"/>
              </a:ext>
            </a:extLst>
          </p:cNvPr>
          <p:cNvSpPr txBox="1">
            <a:spLocks/>
          </p:cNvSpPr>
          <p:nvPr/>
        </p:nvSpPr>
        <p:spPr>
          <a:xfrm>
            <a:off x="644434" y="5967569"/>
            <a:ext cx="10515600" cy="89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Total = </a:t>
            </a:r>
            <a:r>
              <a:rPr lang="en-US" b="1" dirty="0"/>
              <a:t>1,516</a:t>
            </a:r>
            <a:endParaRPr lang="en-US" b="1" u="sng" dirty="0"/>
          </a:p>
        </p:txBody>
      </p:sp>
      <p:sp>
        <p:nvSpPr>
          <p:cNvPr id="5" name="Title 1">
            <a:extLst>
              <a:ext uri="{FF2B5EF4-FFF2-40B4-BE49-F238E27FC236}">
                <a16:creationId xmlns:a16="http://schemas.microsoft.com/office/drawing/2014/main" id="{85787BD8-FD80-400B-AFE2-A2CA9B6CB9C0}"/>
              </a:ext>
            </a:extLst>
          </p:cNvPr>
          <p:cNvSpPr txBox="1">
            <a:spLocks/>
          </p:cNvSpPr>
          <p:nvPr/>
        </p:nvSpPr>
        <p:spPr>
          <a:xfrm>
            <a:off x="838198" y="182564"/>
            <a:ext cx="10515600" cy="89043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1 </a:t>
            </a:r>
            <a:r>
              <a:rPr lang="en-US" dirty="0" err="1"/>
              <a:t>lbs</a:t>
            </a:r>
            <a:r>
              <a:rPr lang="en-US" dirty="0"/>
              <a:t> per week</a:t>
            </a:r>
            <a:br>
              <a:rPr lang="en-US" dirty="0"/>
            </a:br>
            <a:r>
              <a:rPr lang="en-US" dirty="0"/>
              <a:t>Male 200lbs = 1500-1600 calories a day</a:t>
            </a:r>
          </a:p>
        </p:txBody>
      </p:sp>
      <p:sp>
        <p:nvSpPr>
          <p:cNvPr id="8" name="Multiplication Sign 7">
            <a:extLst>
              <a:ext uri="{FF2B5EF4-FFF2-40B4-BE49-F238E27FC236}">
                <a16:creationId xmlns:a16="http://schemas.microsoft.com/office/drawing/2014/main" id="{EB76E4B6-B33C-4EBD-BB72-322BC0F5E32A}"/>
              </a:ext>
            </a:extLst>
          </p:cNvPr>
          <p:cNvSpPr/>
          <p:nvPr/>
        </p:nvSpPr>
        <p:spPr>
          <a:xfrm>
            <a:off x="5183776" y="1310915"/>
            <a:ext cx="1436915" cy="121484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4432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737F-D9E1-4DE3-936A-9206658543A4}"/>
              </a:ext>
            </a:extLst>
          </p:cNvPr>
          <p:cNvSpPr>
            <a:spLocks noGrp="1"/>
          </p:cNvSpPr>
          <p:nvPr>
            <p:ph type="title" idx="4294967295"/>
          </p:nvPr>
        </p:nvSpPr>
        <p:spPr>
          <a:xfrm>
            <a:off x="0" y="236538"/>
            <a:ext cx="9613900" cy="1081087"/>
          </a:xfrm>
        </p:spPr>
        <p:txBody>
          <a:bodyPr/>
          <a:lstStyle/>
          <a:p>
            <a:r>
              <a:rPr lang="en-US" dirty="0"/>
              <a:t>Consistency is KEY!!!!!!!!!!!</a:t>
            </a:r>
          </a:p>
        </p:txBody>
      </p:sp>
      <p:graphicFrame>
        <p:nvGraphicFramePr>
          <p:cNvPr id="6" name="Table 6">
            <a:extLst>
              <a:ext uri="{FF2B5EF4-FFF2-40B4-BE49-F238E27FC236}">
                <a16:creationId xmlns:a16="http://schemas.microsoft.com/office/drawing/2014/main" id="{F21FC998-F336-4489-9C45-158059F3E27D}"/>
              </a:ext>
            </a:extLst>
          </p:cNvPr>
          <p:cNvGraphicFramePr>
            <a:graphicFrameLocks noGrp="1"/>
          </p:cNvGraphicFramePr>
          <p:nvPr>
            <p:ph idx="4294967295"/>
            <p:extLst>
              <p:ext uri="{D42A27DB-BD31-4B8C-83A1-F6EECF244321}">
                <p14:modId xmlns:p14="http://schemas.microsoft.com/office/powerpoint/2010/main" val="1896337598"/>
              </p:ext>
            </p:extLst>
          </p:nvPr>
        </p:nvGraphicFramePr>
        <p:xfrm>
          <a:off x="695324" y="1254521"/>
          <a:ext cx="4961709" cy="5366941"/>
        </p:xfrm>
        <a:graphic>
          <a:graphicData uri="http://schemas.openxmlformats.org/drawingml/2006/table">
            <a:tbl>
              <a:tblPr firstRow="1" bandRow="1">
                <a:tableStyleId>{073A0DAA-6AF3-43AB-8588-CEC1D06C72B9}</a:tableStyleId>
              </a:tblPr>
              <a:tblGrid>
                <a:gridCol w="785457">
                  <a:extLst>
                    <a:ext uri="{9D8B030D-6E8A-4147-A177-3AD203B41FA5}">
                      <a16:colId xmlns:a16="http://schemas.microsoft.com/office/drawing/2014/main" val="1256680710"/>
                    </a:ext>
                  </a:extLst>
                </a:gridCol>
                <a:gridCol w="1301150">
                  <a:extLst>
                    <a:ext uri="{9D8B030D-6E8A-4147-A177-3AD203B41FA5}">
                      <a16:colId xmlns:a16="http://schemas.microsoft.com/office/drawing/2014/main" val="1521149182"/>
                    </a:ext>
                  </a:extLst>
                </a:gridCol>
                <a:gridCol w="2875102">
                  <a:extLst>
                    <a:ext uri="{9D8B030D-6E8A-4147-A177-3AD203B41FA5}">
                      <a16:colId xmlns:a16="http://schemas.microsoft.com/office/drawing/2014/main" val="68850501"/>
                    </a:ext>
                  </a:extLst>
                </a:gridCol>
              </a:tblGrid>
              <a:tr h="320862">
                <a:tc>
                  <a:txBody>
                    <a:bodyPr/>
                    <a:lstStyle/>
                    <a:p>
                      <a:r>
                        <a:rPr lang="en-US" sz="1600" dirty="0">
                          <a:solidFill>
                            <a:schemeClr val="bg2">
                              <a:lumMod val="60000"/>
                              <a:lumOff val="40000"/>
                            </a:schemeClr>
                          </a:solidFill>
                        </a:rPr>
                        <a:t>Day</a:t>
                      </a:r>
                    </a:p>
                  </a:txBody>
                  <a:tcPr/>
                </a:tc>
                <a:tc>
                  <a:txBody>
                    <a:bodyPr/>
                    <a:lstStyle/>
                    <a:p>
                      <a:r>
                        <a:rPr lang="en-US" sz="1600" dirty="0">
                          <a:solidFill>
                            <a:schemeClr val="bg2">
                              <a:lumMod val="60000"/>
                              <a:lumOff val="40000"/>
                            </a:schemeClr>
                          </a:solidFill>
                        </a:rPr>
                        <a:t>Calories</a:t>
                      </a:r>
                    </a:p>
                  </a:txBody>
                  <a:tcPr/>
                </a:tc>
                <a:tc>
                  <a:txBody>
                    <a:bodyPr/>
                    <a:lstStyle/>
                    <a:p>
                      <a:r>
                        <a:rPr lang="en-US" sz="1600" dirty="0">
                          <a:solidFill>
                            <a:schemeClr val="bg2">
                              <a:lumMod val="60000"/>
                              <a:lumOff val="40000"/>
                            </a:schemeClr>
                          </a:solidFill>
                        </a:rPr>
                        <a:t>Deficit/Surplus</a:t>
                      </a:r>
                    </a:p>
                  </a:txBody>
                  <a:tcPr/>
                </a:tc>
                <a:extLst>
                  <a:ext uri="{0D108BD9-81ED-4DB2-BD59-A6C34878D82A}">
                    <a16:rowId xmlns:a16="http://schemas.microsoft.com/office/drawing/2014/main" val="2898748917"/>
                  </a:ext>
                </a:extLst>
              </a:tr>
              <a:tr h="295390">
                <a:tc>
                  <a:txBody>
                    <a:bodyPr/>
                    <a:lstStyle/>
                    <a:p>
                      <a:r>
                        <a:rPr lang="en-US" sz="1600" dirty="0"/>
                        <a:t>1</a:t>
                      </a:r>
                    </a:p>
                  </a:txBody>
                  <a:tcPr/>
                </a:tc>
                <a:tc>
                  <a:txBody>
                    <a:bodyPr/>
                    <a:lstStyle/>
                    <a:p>
                      <a:r>
                        <a:rPr lang="en-US" sz="1600" dirty="0"/>
                        <a:t>1700</a:t>
                      </a:r>
                    </a:p>
                  </a:txBody>
                  <a:tcPr/>
                </a:tc>
                <a:tc>
                  <a:txBody>
                    <a:bodyPr/>
                    <a:lstStyle/>
                    <a:p>
                      <a:pPr algn="ctr"/>
                      <a:r>
                        <a:rPr lang="en-US" sz="1600" dirty="0"/>
                        <a:t>+100</a:t>
                      </a:r>
                      <a:endParaRPr lang="en-US" sz="1600" dirty="0">
                        <a:solidFill>
                          <a:srgbClr val="FF0000"/>
                        </a:solidFill>
                      </a:endParaRPr>
                    </a:p>
                  </a:txBody>
                  <a:tcPr/>
                </a:tc>
                <a:extLst>
                  <a:ext uri="{0D108BD9-81ED-4DB2-BD59-A6C34878D82A}">
                    <a16:rowId xmlns:a16="http://schemas.microsoft.com/office/drawing/2014/main" val="554001240"/>
                  </a:ext>
                </a:extLst>
              </a:tr>
              <a:tr h="295390">
                <a:tc>
                  <a:txBody>
                    <a:bodyPr/>
                    <a:lstStyle/>
                    <a:p>
                      <a:r>
                        <a:rPr lang="en-US" sz="1600" dirty="0"/>
                        <a:t>2</a:t>
                      </a:r>
                    </a:p>
                  </a:txBody>
                  <a:tcPr/>
                </a:tc>
                <a:tc>
                  <a:txBody>
                    <a:bodyPr/>
                    <a:lstStyle/>
                    <a:p>
                      <a:r>
                        <a:rPr lang="en-US" sz="1600" dirty="0"/>
                        <a:t>2200</a:t>
                      </a:r>
                    </a:p>
                  </a:txBody>
                  <a:tcPr/>
                </a:tc>
                <a:tc>
                  <a:txBody>
                    <a:bodyPr/>
                    <a:lstStyle/>
                    <a:p>
                      <a:pPr algn="ctr"/>
                      <a:r>
                        <a:rPr lang="en-US" sz="1600" dirty="0"/>
                        <a:t>+600</a:t>
                      </a:r>
                      <a:endParaRPr lang="en-US" sz="1600" dirty="0">
                        <a:solidFill>
                          <a:srgbClr val="FF0000"/>
                        </a:solidFill>
                      </a:endParaRPr>
                    </a:p>
                  </a:txBody>
                  <a:tcPr/>
                </a:tc>
                <a:extLst>
                  <a:ext uri="{0D108BD9-81ED-4DB2-BD59-A6C34878D82A}">
                    <a16:rowId xmlns:a16="http://schemas.microsoft.com/office/drawing/2014/main" val="3335909314"/>
                  </a:ext>
                </a:extLst>
              </a:tr>
              <a:tr h="337741">
                <a:tc>
                  <a:txBody>
                    <a:bodyPr/>
                    <a:lstStyle/>
                    <a:p>
                      <a:r>
                        <a:rPr lang="en-US" sz="1600" dirty="0"/>
                        <a:t>3</a:t>
                      </a:r>
                    </a:p>
                  </a:txBody>
                  <a:tcPr/>
                </a:tc>
                <a:tc>
                  <a:txBody>
                    <a:bodyPr/>
                    <a:lstStyle/>
                    <a:p>
                      <a:r>
                        <a:rPr lang="en-US" sz="1600" dirty="0"/>
                        <a:t>1605</a:t>
                      </a:r>
                    </a:p>
                  </a:txBody>
                  <a:tcPr/>
                </a:tc>
                <a:tc>
                  <a:txBody>
                    <a:bodyPr/>
                    <a:lstStyle/>
                    <a:p>
                      <a:pPr algn="ctr"/>
                      <a:r>
                        <a:rPr lang="en-US" sz="1600" dirty="0"/>
                        <a:t>+5</a:t>
                      </a:r>
                      <a:endParaRPr lang="en-US" sz="1600" dirty="0">
                        <a:solidFill>
                          <a:srgbClr val="FF0000"/>
                        </a:solidFill>
                      </a:endParaRPr>
                    </a:p>
                  </a:txBody>
                  <a:tcPr/>
                </a:tc>
                <a:extLst>
                  <a:ext uri="{0D108BD9-81ED-4DB2-BD59-A6C34878D82A}">
                    <a16:rowId xmlns:a16="http://schemas.microsoft.com/office/drawing/2014/main" val="213445436"/>
                  </a:ext>
                </a:extLst>
              </a:tr>
              <a:tr h="295390">
                <a:tc>
                  <a:txBody>
                    <a:bodyPr/>
                    <a:lstStyle/>
                    <a:p>
                      <a:r>
                        <a:rPr lang="en-US" sz="1600" dirty="0"/>
                        <a:t>4</a:t>
                      </a:r>
                    </a:p>
                  </a:txBody>
                  <a:tcPr/>
                </a:tc>
                <a:tc>
                  <a:txBody>
                    <a:bodyPr/>
                    <a:lstStyle/>
                    <a:p>
                      <a:r>
                        <a:rPr lang="en-US" sz="1600" dirty="0"/>
                        <a:t>1555</a:t>
                      </a:r>
                    </a:p>
                  </a:txBody>
                  <a:tcPr/>
                </a:tc>
                <a:tc>
                  <a:txBody>
                    <a:bodyPr/>
                    <a:lstStyle/>
                    <a:p>
                      <a:pPr algn="ctr"/>
                      <a:r>
                        <a:rPr lang="en-US" sz="1600" dirty="0"/>
                        <a:t>-50</a:t>
                      </a:r>
                    </a:p>
                  </a:txBody>
                  <a:tcPr/>
                </a:tc>
                <a:extLst>
                  <a:ext uri="{0D108BD9-81ED-4DB2-BD59-A6C34878D82A}">
                    <a16:rowId xmlns:a16="http://schemas.microsoft.com/office/drawing/2014/main" val="970914771"/>
                  </a:ext>
                </a:extLst>
              </a:tr>
              <a:tr h="295390">
                <a:tc>
                  <a:txBody>
                    <a:bodyPr/>
                    <a:lstStyle/>
                    <a:p>
                      <a:r>
                        <a:rPr lang="en-US" sz="1600" dirty="0"/>
                        <a:t>5</a:t>
                      </a:r>
                    </a:p>
                  </a:txBody>
                  <a:tcPr/>
                </a:tc>
                <a:tc>
                  <a:txBody>
                    <a:bodyPr/>
                    <a:lstStyle/>
                    <a:p>
                      <a:r>
                        <a:rPr lang="en-US" sz="1600" dirty="0"/>
                        <a:t>1575</a:t>
                      </a:r>
                    </a:p>
                  </a:txBody>
                  <a:tcPr/>
                </a:tc>
                <a:tc>
                  <a:txBody>
                    <a:bodyPr/>
                    <a:lstStyle/>
                    <a:p>
                      <a:pPr algn="ctr"/>
                      <a:r>
                        <a:rPr lang="en-US" sz="1600" dirty="0"/>
                        <a:t>-175</a:t>
                      </a:r>
                    </a:p>
                  </a:txBody>
                  <a:tcPr/>
                </a:tc>
                <a:extLst>
                  <a:ext uri="{0D108BD9-81ED-4DB2-BD59-A6C34878D82A}">
                    <a16:rowId xmlns:a16="http://schemas.microsoft.com/office/drawing/2014/main" val="3952712613"/>
                  </a:ext>
                </a:extLst>
              </a:tr>
              <a:tr h="295390">
                <a:tc>
                  <a:txBody>
                    <a:bodyPr/>
                    <a:lstStyle/>
                    <a:p>
                      <a:r>
                        <a:rPr lang="en-US" sz="1600" dirty="0"/>
                        <a:t>6</a:t>
                      </a:r>
                    </a:p>
                  </a:txBody>
                  <a:tcPr/>
                </a:tc>
                <a:tc>
                  <a:txBody>
                    <a:bodyPr/>
                    <a:lstStyle/>
                    <a:p>
                      <a:r>
                        <a:rPr lang="en-US" sz="1600" dirty="0"/>
                        <a:t>1600</a:t>
                      </a:r>
                    </a:p>
                  </a:txBody>
                  <a:tcPr/>
                </a:tc>
                <a:tc>
                  <a:txBody>
                    <a:bodyPr/>
                    <a:lstStyle/>
                    <a:p>
                      <a:pPr algn="ctr"/>
                      <a:r>
                        <a:rPr lang="en-US" sz="1600" dirty="0"/>
                        <a:t>0</a:t>
                      </a:r>
                    </a:p>
                  </a:txBody>
                  <a:tcPr/>
                </a:tc>
                <a:extLst>
                  <a:ext uri="{0D108BD9-81ED-4DB2-BD59-A6C34878D82A}">
                    <a16:rowId xmlns:a16="http://schemas.microsoft.com/office/drawing/2014/main" val="767951793"/>
                  </a:ext>
                </a:extLst>
              </a:tr>
              <a:tr h="295390">
                <a:tc>
                  <a:txBody>
                    <a:bodyPr/>
                    <a:lstStyle/>
                    <a:p>
                      <a:r>
                        <a:rPr lang="en-US" sz="1600" dirty="0"/>
                        <a:t>7</a:t>
                      </a:r>
                    </a:p>
                  </a:txBody>
                  <a:tcPr/>
                </a:tc>
                <a:tc>
                  <a:txBody>
                    <a:bodyPr/>
                    <a:lstStyle/>
                    <a:p>
                      <a:r>
                        <a:rPr lang="en-US" sz="1600" dirty="0"/>
                        <a:t>2575</a:t>
                      </a:r>
                    </a:p>
                  </a:txBody>
                  <a:tcPr/>
                </a:tc>
                <a:tc>
                  <a:txBody>
                    <a:bodyPr/>
                    <a:lstStyle/>
                    <a:p>
                      <a:pPr algn="ctr"/>
                      <a:r>
                        <a:rPr lang="en-US" sz="1600" dirty="0"/>
                        <a:t>+975</a:t>
                      </a:r>
                      <a:endParaRPr lang="en-US" sz="1600" dirty="0">
                        <a:solidFill>
                          <a:srgbClr val="FF0000"/>
                        </a:solidFill>
                      </a:endParaRPr>
                    </a:p>
                  </a:txBody>
                  <a:tcPr/>
                </a:tc>
                <a:extLst>
                  <a:ext uri="{0D108BD9-81ED-4DB2-BD59-A6C34878D82A}">
                    <a16:rowId xmlns:a16="http://schemas.microsoft.com/office/drawing/2014/main" val="3166634314"/>
                  </a:ext>
                </a:extLst>
              </a:tr>
              <a:tr h="295390">
                <a:tc>
                  <a:txBody>
                    <a:bodyPr/>
                    <a:lstStyle/>
                    <a:p>
                      <a:r>
                        <a:rPr lang="en-US" sz="1600" dirty="0"/>
                        <a:t>8</a:t>
                      </a:r>
                    </a:p>
                  </a:txBody>
                  <a:tcPr/>
                </a:tc>
                <a:tc>
                  <a:txBody>
                    <a:bodyPr/>
                    <a:lstStyle/>
                    <a:p>
                      <a:r>
                        <a:rPr lang="en-US" sz="1600" dirty="0"/>
                        <a:t>3100</a:t>
                      </a:r>
                    </a:p>
                  </a:txBody>
                  <a:tcPr/>
                </a:tc>
                <a:tc>
                  <a:txBody>
                    <a:bodyPr/>
                    <a:lstStyle/>
                    <a:p>
                      <a:pPr algn="ctr"/>
                      <a:r>
                        <a:rPr lang="en-US" sz="1600" dirty="0"/>
                        <a:t>+1500</a:t>
                      </a:r>
                      <a:endParaRPr lang="en-US" sz="1600" dirty="0">
                        <a:solidFill>
                          <a:srgbClr val="FF0000"/>
                        </a:solidFill>
                      </a:endParaRPr>
                    </a:p>
                  </a:txBody>
                  <a:tcPr/>
                </a:tc>
                <a:extLst>
                  <a:ext uri="{0D108BD9-81ED-4DB2-BD59-A6C34878D82A}">
                    <a16:rowId xmlns:a16="http://schemas.microsoft.com/office/drawing/2014/main" val="3776833079"/>
                  </a:ext>
                </a:extLst>
              </a:tr>
              <a:tr h="295390">
                <a:tc>
                  <a:txBody>
                    <a:bodyPr/>
                    <a:lstStyle/>
                    <a:p>
                      <a:r>
                        <a:rPr lang="en-US" sz="1600" dirty="0"/>
                        <a:t>9</a:t>
                      </a:r>
                    </a:p>
                  </a:txBody>
                  <a:tcPr/>
                </a:tc>
                <a:tc>
                  <a:txBody>
                    <a:bodyPr/>
                    <a:lstStyle/>
                    <a:p>
                      <a:r>
                        <a:rPr lang="en-US" sz="1600" dirty="0"/>
                        <a:t>2725</a:t>
                      </a:r>
                    </a:p>
                  </a:txBody>
                  <a:tcPr/>
                </a:tc>
                <a:tc>
                  <a:txBody>
                    <a:bodyPr/>
                    <a:lstStyle/>
                    <a:p>
                      <a:pPr algn="ctr"/>
                      <a:r>
                        <a:rPr lang="en-US" sz="1600" dirty="0"/>
                        <a:t>+1,125</a:t>
                      </a:r>
                      <a:endParaRPr lang="en-US" sz="1600" dirty="0">
                        <a:solidFill>
                          <a:srgbClr val="FF0000"/>
                        </a:solidFill>
                      </a:endParaRPr>
                    </a:p>
                  </a:txBody>
                  <a:tcPr/>
                </a:tc>
                <a:extLst>
                  <a:ext uri="{0D108BD9-81ED-4DB2-BD59-A6C34878D82A}">
                    <a16:rowId xmlns:a16="http://schemas.microsoft.com/office/drawing/2014/main" val="401323720"/>
                  </a:ext>
                </a:extLst>
              </a:tr>
              <a:tr h="295390">
                <a:tc>
                  <a:txBody>
                    <a:bodyPr/>
                    <a:lstStyle/>
                    <a:p>
                      <a:r>
                        <a:rPr lang="en-US" sz="1600" dirty="0"/>
                        <a:t>10</a:t>
                      </a:r>
                    </a:p>
                  </a:txBody>
                  <a:tcPr/>
                </a:tc>
                <a:tc>
                  <a:txBody>
                    <a:bodyPr/>
                    <a:lstStyle/>
                    <a:p>
                      <a:r>
                        <a:rPr lang="en-US" sz="1600" dirty="0"/>
                        <a:t>1800</a:t>
                      </a:r>
                    </a:p>
                  </a:txBody>
                  <a:tcPr/>
                </a:tc>
                <a:tc>
                  <a:txBody>
                    <a:bodyPr/>
                    <a:lstStyle/>
                    <a:p>
                      <a:pPr algn="ctr"/>
                      <a:r>
                        <a:rPr lang="en-US" sz="1600" dirty="0"/>
                        <a:t>+200</a:t>
                      </a:r>
                      <a:endParaRPr lang="en-US" sz="1600" dirty="0">
                        <a:solidFill>
                          <a:srgbClr val="FF0000"/>
                        </a:solidFill>
                      </a:endParaRPr>
                    </a:p>
                  </a:txBody>
                  <a:tcPr/>
                </a:tc>
                <a:extLst>
                  <a:ext uri="{0D108BD9-81ED-4DB2-BD59-A6C34878D82A}">
                    <a16:rowId xmlns:a16="http://schemas.microsoft.com/office/drawing/2014/main" val="3568488482"/>
                  </a:ext>
                </a:extLst>
              </a:tr>
              <a:tr h="295390">
                <a:tc>
                  <a:txBody>
                    <a:bodyPr/>
                    <a:lstStyle/>
                    <a:p>
                      <a:r>
                        <a:rPr lang="en-US" sz="1600" dirty="0"/>
                        <a:t>11</a:t>
                      </a:r>
                    </a:p>
                  </a:txBody>
                  <a:tcPr/>
                </a:tc>
                <a:tc>
                  <a:txBody>
                    <a:bodyPr/>
                    <a:lstStyle/>
                    <a:p>
                      <a:r>
                        <a:rPr lang="en-US" sz="1600" dirty="0"/>
                        <a:t>2200</a:t>
                      </a:r>
                    </a:p>
                  </a:txBody>
                  <a:tcPr/>
                </a:tc>
                <a:tc>
                  <a:txBody>
                    <a:bodyPr/>
                    <a:lstStyle/>
                    <a:p>
                      <a:pPr algn="ctr"/>
                      <a:r>
                        <a:rPr lang="en-US" sz="1600" dirty="0"/>
                        <a:t>+600</a:t>
                      </a:r>
                      <a:endParaRPr lang="en-US" sz="1600" dirty="0">
                        <a:solidFill>
                          <a:srgbClr val="FF0000"/>
                        </a:solidFill>
                      </a:endParaRPr>
                    </a:p>
                  </a:txBody>
                  <a:tcPr/>
                </a:tc>
                <a:extLst>
                  <a:ext uri="{0D108BD9-81ED-4DB2-BD59-A6C34878D82A}">
                    <a16:rowId xmlns:a16="http://schemas.microsoft.com/office/drawing/2014/main" val="1155413917"/>
                  </a:ext>
                </a:extLst>
              </a:tr>
              <a:tr h="295390">
                <a:tc>
                  <a:txBody>
                    <a:bodyPr/>
                    <a:lstStyle/>
                    <a:p>
                      <a:r>
                        <a:rPr lang="en-US" sz="1600" dirty="0"/>
                        <a:t>12</a:t>
                      </a:r>
                    </a:p>
                  </a:txBody>
                  <a:tcPr/>
                </a:tc>
                <a:tc>
                  <a:txBody>
                    <a:bodyPr/>
                    <a:lstStyle/>
                    <a:p>
                      <a:r>
                        <a:rPr lang="en-US" sz="1600" dirty="0"/>
                        <a:t>1300</a:t>
                      </a:r>
                    </a:p>
                  </a:txBody>
                  <a:tcPr/>
                </a:tc>
                <a:tc>
                  <a:txBody>
                    <a:bodyPr/>
                    <a:lstStyle/>
                    <a:p>
                      <a:pPr algn="ctr"/>
                      <a:r>
                        <a:rPr lang="en-US" sz="1600" dirty="0"/>
                        <a:t>-600</a:t>
                      </a:r>
                    </a:p>
                  </a:txBody>
                  <a:tcPr/>
                </a:tc>
                <a:extLst>
                  <a:ext uri="{0D108BD9-81ED-4DB2-BD59-A6C34878D82A}">
                    <a16:rowId xmlns:a16="http://schemas.microsoft.com/office/drawing/2014/main" val="2695717554"/>
                  </a:ext>
                </a:extLst>
              </a:tr>
              <a:tr h="295390">
                <a:tc>
                  <a:txBody>
                    <a:bodyPr/>
                    <a:lstStyle/>
                    <a:p>
                      <a:r>
                        <a:rPr lang="en-US" sz="1600" dirty="0"/>
                        <a:t>13</a:t>
                      </a:r>
                    </a:p>
                  </a:txBody>
                  <a:tcPr/>
                </a:tc>
                <a:tc>
                  <a:txBody>
                    <a:bodyPr/>
                    <a:lstStyle/>
                    <a:p>
                      <a:r>
                        <a:rPr lang="en-US" sz="1600" dirty="0"/>
                        <a:t>1400</a:t>
                      </a:r>
                    </a:p>
                  </a:txBody>
                  <a:tcPr/>
                </a:tc>
                <a:tc>
                  <a:txBody>
                    <a:bodyPr/>
                    <a:lstStyle/>
                    <a:p>
                      <a:pPr algn="ctr"/>
                      <a:r>
                        <a:rPr lang="en-US" sz="1600" dirty="0"/>
                        <a:t>-200</a:t>
                      </a:r>
                    </a:p>
                  </a:txBody>
                  <a:tcPr/>
                </a:tc>
                <a:extLst>
                  <a:ext uri="{0D108BD9-81ED-4DB2-BD59-A6C34878D82A}">
                    <a16:rowId xmlns:a16="http://schemas.microsoft.com/office/drawing/2014/main" val="2264166833"/>
                  </a:ext>
                </a:extLst>
              </a:tr>
              <a:tr h="295390">
                <a:tc>
                  <a:txBody>
                    <a:bodyPr/>
                    <a:lstStyle/>
                    <a:p>
                      <a:r>
                        <a:rPr lang="en-US" sz="1600" dirty="0"/>
                        <a:t>14</a:t>
                      </a:r>
                    </a:p>
                  </a:txBody>
                  <a:tcPr/>
                </a:tc>
                <a:tc>
                  <a:txBody>
                    <a:bodyPr/>
                    <a:lstStyle/>
                    <a:p>
                      <a:r>
                        <a:rPr lang="en-US" sz="1600" dirty="0"/>
                        <a:t>2200</a:t>
                      </a:r>
                    </a:p>
                  </a:txBody>
                  <a:tcPr/>
                </a:tc>
                <a:tc>
                  <a:txBody>
                    <a:bodyPr/>
                    <a:lstStyle/>
                    <a:p>
                      <a:pPr algn="ctr"/>
                      <a:r>
                        <a:rPr lang="en-US" sz="1600" dirty="0"/>
                        <a:t>+600</a:t>
                      </a:r>
                      <a:endParaRPr lang="en-US" sz="1600" dirty="0">
                        <a:solidFill>
                          <a:srgbClr val="FF0000"/>
                        </a:solidFill>
                      </a:endParaRPr>
                    </a:p>
                  </a:txBody>
                  <a:tcPr/>
                </a:tc>
                <a:extLst>
                  <a:ext uri="{0D108BD9-81ED-4DB2-BD59-A6C34878D82A}">
                    <a16:rowId xmlns:a16="http://schemas.microsoft.com/office/drawing/2014/main" val="38974934"/>
                  </a:ext>
                </a:extLst>
              </a:tr>
              <a:tr h="295390">
                <a:tc>
                  <a:txBody>
                    <a:bodyPr/>
                    <a:lstStyle/>
                    <a:p>
                      <a:r>
                        <a:rPr lang="en-US" sz="1600" dirty="0"/>
                        <a:t>15</a:t>
                      </a:r>
                    </a:p>
                  </a:txBody>
                  <a:tcPr/>
                </a:tc>
                <a:tc>
                  <a:txBody>
                    <a:bodyPr/>
                    <a:lstStyle/>
                    <a:p>
                      <a:r>
                        <a:rPr lang="en-US" sz="1600" dirty="0"/>
                        <a:t>2100</a:t>
                      </a:r>
                    </a:p>
                  </a:txBody>
                  <a:tcPr/>
                </a:tc>
                <a:tc>
                  <a:txBody>
                    <a:bodyPr/>
                    <a:lstStyle/>
                    <a:p>
                      <a:pPr algn="ctr"/>
                      <a:r>
                        <a:rPr lang="en-US" sz="1600" dirty="0"/>
                        <a:t>+500</a:t>
                      </a:r>
                      <a:endParaRPr lang="en-US" sz="1600" dirty="0">
                        <a:solidFill>
                          <a:srgbClr val="FF0000"/>
                        </a:solidFill>
                      </a:endParaRPr>
                    </a:p>
                  </a:txBody>
                  <a:tcPr/>
                </a:tc>
                <a:extLst>
                  <a:ext uri="{0D108BD9-81ED-4DB2-BD59-A6C34878D82A}">
                    <a16:rowId xmlns:a16="http://schemas.microsoft.com/office/drawing/2014/main" val="959590461"/>
                  </a:ext>
                </a:extLst>
              </a:tr>
            </a:tbl>
          </a:graphicData>
        </a:graphic>
      </p:graphicFrame>
      <p:graphicFrame>
        <p:nvGraphicFramePr>
          <p:cNvPr id="8" name="Table 6">
            <a:extLst>
              <a:ext uri="{FF2B5EF4-FFF2-40B4-BE49-F238E27FC236}">
                <a16:creationId xmlns:a16="http://schemas.microsoft.com/office/drawing/2014/main" id="{E7867329-B4FA-4DD4-BA14-548358CC0FDB}"/>
              </a:ext>
            </a:extLst>
          </p:cNvPr>
          <p:cNvGraphicFramePr>
            <a:graphicFrameLocks/>
          </p:cNvGraphicFramePr>
          <p:nvPr>
            <p:extLst>
              <p:ext uri="{D42A27DB-BD31-4B8C-83A1-F6EECF244321}">
                <p14:modId xmlns:p14="http://schemas.microsoft.com/office/powerpoint/2010/main" val="1990200729"/>
              </p:ext>
            </p:extLst>
          </p:nvPr>
        </p:nvGraphicFramePr>
        <p:xfrm>
          <a:off x="6280437" y="1252980"/>
          <a:ext cx="5070565" cy="5433127"/>
        </p:xfrm>
        <a:graphic>
          <a:graphicData uri="http://schemas.openxmlformats.org/drawingml/2006/table">
            <a:tbl>
              <a:tblPr firstRow="1" bandRow="1">
                <a:tableStyleId>{073A0DAA-6AF3-43AB-8588-CEC1D06C72B9}</a:tableStyleId>
              </a:tblPr>
              <a:tblGrid>
                <a:gridCol w="802690">
                  <a:extLst>
                    <a:ext uri="{9D8B030D-6E8A-4147-A177-3AD203B41FA5}">
                      <a16:colId xmlns:a16="http://schemas.microsoft.com/office/drawing/2014/main" val="1256680710"/>
                    </a:ext>
                  </a:extLst>
                </a:gridCol>
                <a:gridCol w="1329696">
                  <a:extLst>
                    <a:ext uri="{9D8B030D-6E8A-4147-A177-3AD203B41FA5}">
                      <a16:colId xmlns:a16="http://schemas.microsoft.com/office/drawing/2014/main" val="1521149182"/>
                    </a:ext>
                  </a:extLst>
                </a:gridCol>
                <a:gridCol w="2938179">
                  <a:extLst>
                    <a:ext uri="{9D8B030D-6E8A-4147-A177-3AD203B41FA5}">
                      <a16:colId xmlns:a16="http://schemas.microsoft.com/office/drawing/2014/main" val="68850501"/>
                    </a:ext>
                  </a:extLst>
                </a:gridCol>
              </a:tblGrid>
              <a:tr h="403927">
                <a:tc>
                  <a:txBody>
                    <a:bodyPr/>
                    <a:lstStyle/>
                    <a:p>
                      <a:r>
                        <a:rPr lang="en-US" sz="1600" dirty="0">
                          <a:solidFill>
                            <a:schemeClr val="bg2">
                              <a:lumMod val="60000"/>
                              <a:lumOff val="40000"/>
                            </a:schemeClr>
                          </a:solidFill>
                        </a:rPr>
                        <a:t>Day</a:t>
                      </a:r>
                    </a:p>
                  </a:txBody>
                  <a:tcPr/>
                </a:tc>
                <a:tc>
                  <a:txBody>
                    <a:bodyPr/>
                    <a:lstStyle/>
                    <a:p>
                      <a:r>
                        <a:rPr lang="en-US" sz="1600" dirty="0">
                          <a:solidFill>
                            <a:schemeClr val="bg2">
                              <a:lumMod val="60000"/>
                              <a:lumOff val="40000"/>
                            </a:schemeClr>
                          </a:solidFill>
                        </a:rPr>
                        <a:t>Calories</a:t>
                      </a:r>
                    </a:p>
                  </a:txBody>
                  <a:tcPr/>
                </a:tc>
                <a:tc>
                  <a:txBody>
                    <a:bodyPr/>
                    <a:lstStyle/>
                    <a:p>
                      <a:r>
                        <a:rPr lang="en-US" sz="1600" dirty="0">
                          <a:solidFill>
                            <a:schemeClr val="bg2">
                              <a:lumMod val="60000"/>
                              <a:lumOff val="40000"/>
                            </a:schemeClr>
                          </a:solidFill>
                        </a:rPr>
                        <a:t>Deficit/Surplus</a:t>
                      </a:r>
                    </a:p>
                  </a:txBody>
                  <a:tcPr/>
                </a:tc>
                <a:extLst>
                  <a:ext uri="{0D108BD9-81ED-4DB2-BD59-A6C34878D82A}">
                    <a16:rowId xmlns:a16="http://schemas.microsoft.com/office/drawing/2014/main" val="2898748917"/>
                  </a:ext>
                </a:extLst>
              </a:tr>
              <a:tr h="323471">
                <a:tc>
                  <a:txBody>
                    <a:bodyPr/>
                    <a:lstStyle/>
                    <a:p>
                      <a:r>
                        <a:rPr lang="en-US" sz="1600" dirty="0"/>
                        <a:t>16</a:t>
                      </a:r>
                    </a:p>
                  </a:txBody>
                  <a:tcPr/>
                </a:tc>
                <a:tc>
                  <a:txBody>
                    <a:bodyPr/>
                    <a:lstStyle/>
                    <a:p>
                      <a:r>
                        <a:rPr lang="en-US" sz="1600" dirty="0"/>
                        <a:t>1500</a:t>
                      </a:r>
                    </a:p>
                  </a:txBody>
                  <a:tcPr/>
                </a:tc>
                <a:tc>
                  <a:txBody>
                    <a:bodyPr/>
                    <a:lstStyle/>
                    <a:p>
                      <a:pPr algn="ctr"/>
                      <a:r>
                        <a:rPr lang="en-US" sz="1600" dirty="0"/>
                        <a:t>-100</a:t>
                      </a:r>
                    </a:p>
                  </a:txBody>
                  <a:tcPr/>
                </a:tc>
                <a:extLst>
                  <a:ext uri="{0D108BD9-81ED-4DB2-BD59-A6C34878D82A}">
                    <a16:rowId xmlns:a16="http://schemas.microsoft.com/office/drawing/2014/main" val="554001240"/>
                  </a:ext>
                </a:extLst>
              </a:tr>
              <a:tr h="323471">
                <a:tc>
                  <a:txBody>
                    <a:bodyPr/>
                    <a:lstStyle/>
                    <a:p>
                      <a:r>
                        <a:rPr lang="en-US" sz="1600" dirty="0"/>
                        <a:t>17</a:t>
                      </a:r>
                    </a:p>
                  </a:txBody>
                  <a:tcPr/>
                </a:tc>
                <a:tc>
                  <a:txBody>
                    <a:bodyPr/>
                    <a:lstStyle/>
                    <a:p>
                      <a:r>
                        <a:rPr lang="en-US" sz="1600" dirty="0"/>
                        <a:t>1600</a:t>
                      </a:r>
                    </a:p>
                  </a:txBody>
                  <a:tcPr/>
                </a:tc>
                <a:tc>
                  <a:txBody>
                    <a:bodyPr/>
                    <a:lstStyle/>
                    <a:p>
                      <a:pPr algn="ctr"/>
                      <a:r>
                        <a:rPr lang="en-US" sz="1600" dirty="0"/>
                        <a:t>0</a:t>
                      </a:r>
                    </a:p>
                  </a:txBody>
                  <a:tcPr/>
                </a:tc>
                <a:extLst>
                  <a:ext uri="{0D108BD9-81ED-4DB2-BD59-A6C34878D82A}">
                    <a16:rowId xmlns:a16="http://schemas.microsoft.com/office/drawing/2014/main" val="3335909314"/>
                  </a:ext>
                </a:extLst>
              </a:tr>
              <a:tr h="323471">
                <a:tc>
                  <a:txBody>
                    <a:bodyPr/>
                    <a:lstStyle/>
                    <a:p>
                      <a:r>
                        <a:rPr lang="en-US" sz="1600" dirty="0"/>
                        <a:t>18</a:t>
                      </a:r>
                    </a:p>
                  </a:txBody>
                  <a:tcPr/>
                </a:tc>
                <a:tc>
                  <a:txBody>
                    <a:bodyPr/>
                    <a:lstStyle/>
                    <a:p>
                      <a:r>
                        <a:rPr lang="en-US" sz="1600" dirty="0"/>
                        <a:t>1750</a:t>
                      </a:r>
                    </a:p>
                  </a:txBody>
                  <a:tcPr/>
                </a:tc>
                <a:tc>
                  <a:txBody>
                    <a:bodyPr/>
                    <a:lstStyle/>
                    <a:p>
                      <a:pPr algn="ctr"/>
                      <a:r>
                        <a:rPr lang="en-US" sz="1600" dirty="0"/>
                        <a:t>+150</a:t>
                      </a:r>
                      <a:endParaRPr lang="en-US" sz="1600" dirty="0">
                        <a:solidFill>
                          <a:srgbClr val="FF0000"/>
                        </a:solidFill>
                      </a:endParaRPr>
                    </a:p>
                  </a:txBody>
                  <a:tcPr/>
                </a:tc>
                <a:extLst>
                  <a:ext uri="{0D108BD9-81ED-4DB2-BD59-A6C34878D82A}">
                    <a16:rowId xmlns:a16="http://schemas.microsoft.com/office/drawing/2014/main" val="213445436"/>
                  </a:ext>
                </a:extLst>
              </a:tr>
              <a:tr h="323471">
                <a:tc>
                  <a:txBody>
                    <a:bodyPr/>
                    <a:lstStyle/>
                    <a:p>
                      <a:r>
                        <a:rPr lang="en-US" sz="1600" dirty="0"/>
                        <a:t>19</a:t>
                      </a:r>
                    </a:p>
                  </a:txBody>
                  <a:tcPr/>
                </a:tc>
                <a:tc>
                  <a:txBody>
                    <a:bodyPr/>
                    <a:lstStyle/>
                    <a:p>
                      <a:r>
                        <a:rPr lang="en-US" sz="1600" dirty="0"/>
                        <a:t>1825</a:t>
                      </a:r>
                    </a:p>
                  </a:txBody>
                  <a:tcPr/>
                </a:tc>
                <a:tc>
                  <a:txBody>
                    <a:bodyPr/>
                    <a:lstStyle/>
                    <a:p>
                      <a:pPr algn="ctr"/>
                      <a:r>
                        <a:rPr lang="en-US" sz="1600" dirty="0"/>
                        <a:t>+225</a:t>
                      </a:r>
                      <a:endParaRPr lang="en-US" sz="1600" dirty="0">
                        <a:solidFill>
                          <a:srgbClr val="FF0000"/>
                        </a:solidFill>
                      </a:endParaRPr>
                    </a:p>
                  </a:txBody>
                  <a:tcPr/>
                </a:tc>
                <a:extLst>
                  <a:ext uri="{0D108BD9-81ED-4DB2-BD59-A6C34878D82A}">
                    <a16:rowId xmlns:a16="http://schemas.microsoft.com/office/drawing/2014/main" val="970914771"/>
                  </a:ext>
                </a:extLst>
              </a:tr>
              <a:tr h="323471">
                <a:tc>
                  <a:txBody>
                    <a:bodyPr/>
                    <a:lstStyle/>
                    <a:p>
                      <a:r>
                        <a:rPr lang="en-US" sz="1600" dirty="0"/>
                        <a:t>20</a:t>
                      </a:r>
                    </a:p>
                  </a:txBody>
                  <a:tcPr/>
                </a:tc>
                <a:tc>
                  <a:txBody>
                    <a:bodyPr/>
                    <a:lstStyle/>
                    <a:p>
                      <a:r>
                        <a:rPr lang="en-US" sz="1600" dirty="0"/>
                        <a:t>3100</a:t>
                      </a:r>
                    </a:p>
                  </a:txBody>
                  <a:tcPr/>
                </a:tc>
                <a:tc>
                  <a:txBody>
                    <a:bodyPr/>
                    <a:lstStyle/>
                    <a:p>
                      <a:pPr algn="ctr"/>
                      <a:r>
                        <a:rPr lang="en-US" sz="1600" dirty="0"/>
                        <a:t>+1500</a:t>
                      </a:r>
                      <a:endParaRPr lang="en-US" sz="1600" dirty="0">
                        <a:solidFill>
                          <a:srgbClr val="FF0000"/>
                        </a:solidFill>
                      </a:endParaRPr>
                    </a:p>
                  </a:txBody>
                  <a:tcPr/>
                </a:tc>
                <a:extLst>
                  <a:ext uri="{0D108BD9-81ED-4DB2-BD59-A6C34878D82A}">
                    <a16:rowId xmlns:a16="http://schemas.microsoft.com/office/drawing/2014/main" val="3952712613"/>
                  </a:ext>
                </a:extLst>
              </a:tr>
              <a:tr h="323471">
                <a:tc>
                  <a:txBody>
                    <a:bodyPr/>
                    <a:lstStyle/>
                    <a:p>
                      <a:r>
                        <a:rPr lang="en-US" sz="1600" dirty="0"/>
                        <a:t>21</a:t>
                      </a:r>
                    </a:p>
                  </a:txBody>
                  <a:tcPr/>
                </a:tc>
                <a:tc>
                  <a:txBody>
                    <a:bodyPr/>
                    <a:lstStyle/>
                    <a:p>
                      <a:r>
                        <a:rPr lang="en-US" sz="1600" dirty="0"/>
                        <a:t>2100</a:t>
                      </a:r>
                    </a:p>
                  </a:txBody>
                  <a:tcPr/>
                </a:tc>
                <a:tc>
                  <a:txBody>
                    <a:bodyPr/>
                    <a:lstStyle/>
                    <a:p>
                      <a:pPr algn="ctr"/>
                      <a:r>
                        <a:rPr lang="en-US" sz="1600" dirty="0"/>
                        <a:t>+500</a:t>
                      </a:r>
                      <a:endParaRPr lang="en-US" sz="1600" dirty="0">
                        <a:solidFill>
                          <a:srgbClr val="FF0000"/>
                        </a:solidFill>
                      </a:endParaRPr>
                    </a:p>
                  </a:txBody>
                  <a:tcPr/>
                </a:tc>
                <a:extLst>
                  <a:ext uri="{0D108BD9-81ED-4DB2-BD59-A6C34878D82A}">
                    <a16:rowId xmlns:a16="http://schemas.microsoft.com/office/drawing/2014/main" val="767951793"/>
                  </a:ext>
                </a:extLst>
              </a:tr>
              <a:tr h="323471">
                <a:tc>
                  <a:txBody>
                    <a:bodyPr/>
                    <a:lstStyle/>
                    <a:p>
                      <a:r>
                        <a:rPr lang="en-US" sz="1600" dirty="0"/>
                        <a:t>22</a:t>
                      </a:r>
                    </a:p>
                  </a:txBody>
                  <a:tcPr/>
                </a:tc>
                <a:tc>
                  <a:txBody>
                    <a:bodyPr/>
                    <a:lstStyle/>
                    <a:p>
                      <a:r>
                        <a:rPr lang="en-US" sz="1600" dirty="0"/>
                        <a:t>1555</a:t>
                      </a:r>
                    </a:p>
                  </a:txBody>
                  <a:tcPr/>
                </a:tc>
                <a:tc>
                  <a:txBody>
                    <a:bodyPr/>
                    <a:lstStyle/>
                    <a:p>
                      <a:pPr algn="ctr"/>
                      <a:r>
                        <a:rPr lang="en-US" sz="1600" dirty="0"/>
                        <a:t>-45</a:t>
                      </a:r>
                    </a:p>
                  </a:txBody>
                  <a:tcPr/>
                </a:tc>
                <a:extLst>
                  <a:ext uri="{0D108BD9-81ED-4DB2-BD59-A6C34878D82A}">
                    <a16:rowId xmlns:a16="http://schemas.microsoft.com/office/drawing/2014/main" val="3166634314"/>
                  </a:ext>
                </a:extLst>
              </a:tr>
              <a:tr h="323471">
                <a:tc>
                  <a:txBody>
                    <a:bodyPr/>
                    <a:lstStyle/>
                    <a:p>
                      <a:r>
                        <a:rPr lang="en-US" sz="1600" dirty="0"/>
                        <a:t>23</a:t>
                      </a:r>
                    </a:p>
                  </a:txBody>
                  <a:tcPr/>
                </a:tc>
                <a:tc>
                  <a:txBody>
                    <a:bodyPr/>
                    <a:lstStyle/>
                    <a:p>
                      <a:r>
                        <a:rPr lang="en-US" sz="1600" dirty="0"/>
                        <a:t>1600</a:t>
                      </a:r>
                    </a:p>
                  </a:txBody>
                  <a:tcPr/>
                </a:tc>
                <a:tc>
                  <a:txBody>
                    <a:bodyPr/>
                    <a:lstStyle/>
                    <a:p>
                      <a:pPr algn="ctr"/>
                      <a:r>
                        <a:rPr lang="en-US" sz="1600" dirty="0"/>
                        <a:t>0</a:t>
                      </a:r>
                    </a:p>
                  </a:txBody>
                  <a:tcPr/>
                </a:tc>
                <a:extLst>
                  <a:ext uri="{0D108BD9-81ED-4DB2-BD59-A6C34878D82A}">
                    <a16:rowId xmlns:a16="http://schemas.microsoft.com/office/drawing/2014/main" val="3776833079"/>
                  </a:ext>
                </a:extLst>
              </a:tr>
              <a:tr h="323471">
                <a:tc>
                  <a:txBody>
                    <a:bodyPr/>
                    <a:lstStyle/>
                    <a:p>
                      <a:r>
                        <a:rPr lang="en-US" sz="1600" dirty="0"/>
                        <a:t>24</a:t>
                      </a:r>
                    </a:p>
                  </a:txBody>
                  <a:tcPr/>
                </a:tc>
                <a:tc>
                  <a:txBody>
                    <a:bodyPr/>
                    <a:lstStyle/>
                    <a:p>
                      <a:r>
                        <a:rPr lang="en-US" sz="1600" dirty="0"/>
                        <a:t>2100</a:t>
                      </a:r>
                    </a:p>
                  </a:txBody>
                  <a:tcPr/>
                </a:tc>
                <a:tc>
                  <a:txBody>
                    <a:bodyPr/>
                    <a:lstStyle/>
                    <a:p>
                      <a:pPr algn="ctr"/>
                      <a:r>
                        <a:rPr lang="en-US" sz="1600" dirty="0"/>
                        <a:t>+500</a:t>
                      </a:r>
                      <a:endParaRPr lang="en-US" sz="1600" dirty="0">
                        <a:solidFill>
                          <a:srgbClr val="FF0000"/>
                        </a:solidFill>
                      </a:endParaRPr>
                    </a:p>
                  </a:txBody>
                  <a:tcPr/>
                </a:tc>
                <a:extLst>
                  <a:ext uri="{0D108BD9-81ED-4DB2-BD59-A6C34878D82A}">
                    <a16:rowId xmlns:a16="http://schemas.microsoft.com/office/drawing/2014/main" val="401323720"/>
                  </a:ext>
                </a:extLst>
              </a:tr>
              <a:tr h="323471">
                <a:tc>
                  <a:txBody>
                    <a:bodyPr/>
                    <a:lstStyle/>
                    <a:p>
                      <a:r>
                        <a:rPr lang="en-US" sz="1600" dirty="0"/>
                        <a:t>25</a:t>
                      </a:r>
                    </a:p>
                  </a:txBody>
                  <a:tcPr/>
                </a:tc>
                <a:tc>
                  <a:txBody>
                    <a:bodyPr/>
                    <a:lstStyle/>
                    <a:p>
                      <a:r>
                        <a:rPr lang="en-US" sz="1600" dirty="0"/>
                        <a:t>2300</a:t>
                      </a:r>
                    </a:p>
                  </a:txBody>
                  <a:tcPr/>
                </a:tc>
                <a:tc>
                  <a:txBody>
                    <a:bodyPr/>
                    <a:lstStyle/>
                    <a:p>
                      <a:pPr algn="ctr"/>
                      <a:r>
                        <a:rPr lang="en-US" sz="1600" dirty="0"/>
                        <a:t>+700</a:t>
                      </a:r>
                      <a:endParaRPr lang="en-US" sz="1600" dirty="0">
                        <a:solidFill>
                          <a:srgbClr val="FF0000"/>
                        </a:solidFill>
                      </a:endParaRPr>
                    </a:p>
                  </a:txBody>
                  <a:tcPr/>
                </a:tc>
                <a:extLst>
                  <a:ext uri="{0D108BD9-81ED-4DB2-BD59-A6C34878D82A}">
                    <a16:rowId xmlns:a16="http://schemas.microsoft.com/office/drawing/2014/main" val="3568488482"/>
                  </a:ext>
                </a:extLst>
              </a:tr>
              <a:tr h="323471">
                <a:tc>
                  <a:txBody>
                    <a:bodyPr/>
                    <a:lstStyle/>
                    <a:p>
                      <a:r>
                        <a:rPr lang="en-US" sz="1600" dirty="0"/>
                        <a:t>26</a:t>
                      </a:r>
                    </a:p>
                  </a:txBody>
                  <a:tcPr/>
                </a:tc>
                <a:tc>
                  <a:txBody>
                    <a:bodyPr/>
                    <a:lstStyle/>
                    <a:p>
                      <a:r>
                        <a:rPr lang="en-US" sz="1600" dirty="0"/>
                        <a:t>1700</a:t>
                      </a:r>
                    </a:p>
                  </a:txBody>
                  <a:tcPr/>
                </a:tc>
                <a:tc>
                  <a:txBody>
                    <a:bodyPr/>
                    <a:lstStyle/>
                    <a:p>
                      <a:pPr algn="ctr"/>
                      <a:r>
                        <a:rPr lang="en-US" sz="1600" dirty="0"/>
                        <a:t>+100</a:t>
                      </a:r>
                      <a:endParaRPr lang="en-US" sz="1600" dirty="0">
                        <a:solidFill>
                          <a:srgbClr val="FF0000"/>
                        </a:solidFill>
                      </a:endParaRPr>
                    </a:p>
                  </a:txBody>
                  <a:tcPr/>
                </a:tc>
                <a:extLst>
                  <a:ext uri="{0D108BD9-81ED-4DB2-BD59-A6C34878D82A}">
                    <a16:rowId xmlns:a16="http://schemas.microsoft.com/office/drawing/2014/main" val="1155413917"/>
                  </a:ext>
                </a:extLst>
              </a:tr>
              <a:tr h="323471">
                <a:tc>
                  <a:txBody>
                    <a:bodyPr/>
                    <a:lstStyle/>
                    <a:p>
                      <a:r>
                        <a:rPr lang="en-US" sz="1600" dirty="0"/>
                        <a:t>27</a:t>
                      </a:r>
                    </a:p>
                  </a:txBody>
                  <a:tcPr/>
                </a:tc>
                <a:tc>
                  <a:txBody>
                    <a:bodyPr/>
                    <a:lstStyle/>
                    <a:p>
                      <a:r>
                        <a:rPr lang="en-US" sz="1600" dirty="0"/>
                        <a:t>1600</a:t>
                      </a:r>
                    </a:p>
                  </a:txBody>
                  <a:tcPr/>
                </a:tc>
                <a:tc>
                  <a:txBody>
                    <a:bodyPr/>
                    <a:lstStyle/>
                    <a:p>
                      <a:pPr algn="ctr"/>
                      <a:r>
                        <a:rPr lang="en-US" sz="1600" dirty="0"/>
                        <a:t>0</a:t>
                      </a:r>
                    </a:p>
                  </a:txBody>
                  <a:tcPr/>
                </a:tc>
                <a:extLst>
                  <a:ext uri="{0D108BD9-81ED-4DB2-BD59-A6C34878D82A}">
                    <a16:rowId xmlns:a16="http://schemas.microsoft.com/office/drawing/2014/main" val="2695717554"/>
                  </a:ext>
                </a:extLst>
              </a:tr>
              <a:tr h="323471">
                <a:tc>
                  <a:txBody>
                    <a:bodyPr/>
                    <a:lstStyle/>
                    <a:p>
                      <a:r>
                        <a:rPr lang="en-US" sz="1600" dirty="0"/>
                        <a:t>28</a:t>
                      </a:r>
                    </a:p>
                  </a:txBody>
                  <a:tcPr/>
                </a:tc>
                <a:tc>
                  <a:txBody>
                    <a:bodyPr/>
                    <a:lstStyle/>
                    <a:p>
                      <a:r>
                        <a:rPr lang="en-US" sz="1600" dirty="0"/>
                        <a:t>1550</a:t>
                      </a:r>
                    </a:p>
                  </a:txBody>
                  <a:tcPr/>
                </a:tc>
                <a:tc>
                  <a:txBody>
                    <a:bodyPr/>
                    <a:lstStyle/>
                    <a:p>
                      <a:pPr algn="ctr"/>
                      <a:r>
                        <a:rPr lang="en-US" sz="1600" dirty="0"/>
                        <a:t>-50</a:t>
                      </a:r>
                    </a:p>
                  </a:txBody>
                  <a:tcPr/>
                </a:tc>
                <a:extLst>
                  <a:ext uri="{0D108BD9-81ED-4DB2-BD59-A6C34878D82A}">
                    <a16:rowId xmlns:a16="http://schemas.microsoft.com/office/drawing/2014/main" val="2264166833"/>
                  </a:ext>
                </a:extLst>
              </a:tr>
              <a:tr h="323471">
                <a:tc>
                  <a:txBody>
                    <a:bodyPr/>
                    <a:lstStyle/>
                    <a:p>
                      <a:r>
                        <a:rPr lang="en-US" sz="1600" dirty="0"/>
                        <a:t>29</a:t>
                      </a:r>
                    </a:p>
                  </a:txBody>
                  <a:tcPr/>
                </a:tc>
                <a:tc>
                  <a:txBody>
                    <a:bodyPr/>
                    <a:lstStyle/>
                    <a:p>
                      <a:r>
                        <a:rPr lang="en-US" sz="1600" dirty="0"/>
                        <a:t>2100</a:t>
                      </a:r>
                    </a:p>
                  </a:txBody>
                  <a:tcPr/>
                </a:tc>
                <a:tc>
                  <a:txBody>
                    <a:bodyPr/>
                    <a:lstStyle/>
                    <a:p>
                      <a:pPr algn="ctr"/>
                      <a:r>
                        <a:rPr lang="en-US" sz="1600" dirty="0"/>
                        <a:t>+500</a:t>
                      </a:r>
                      <a:endParaRPr lang="en-US" sz="1600" dirty="0">
                        <a:solidFill>
                          <a:srgbClr val="FF0000"/>
                        </a:solidFill>
                      </a:endParaRPr>
                    </a:p>
                  </a:txBody>
                  <a:tcPr/>
                </a:tc>
                <a:extLst>
                  <a:ext uri="{0D108BD9-81ED-4DB2-BD59-A6C34878D82A}">
                    <a16:rowId xmlns:a16="http://schemas.microsoft.com/office/drawing/2014/main" val="38974934"/>
                  </a:ext>
                </a:extLst>
              </a:tr>
              <a:tr h="323471">
                <a:tc>
                  <a:txBody>
                    <a:bodyPr/>
                    <a:lstStyle/>
                    <a:p>
                      <a:r>
                        <a:rPr lang="en-US" sz="1600" dirty="0"/>
                        <a:t>30</a:t>
                      </a:r>
                    </a:p>
                  </a:txBody>
                  <a:tcPr/>
                </a:tc>
                <a:tc>
                  <a:txBody>
                    <a:bodyPr/>
                    <a:lstStyle/>
                    <a:p>
                      <a:r>
                        <a:rPr lang="en-US" sz="1600" dirty="0"/>
                        <a:t>2500</a:t>
                      </a:r>
                    </a:p>
                  </a:txBody>
                  <a:tcPr/>
                </a:tc>
                <a:tc>
                  <a:txBody>
                    <a:bodyPr/>
                    <a:lstStyle/>
                    <a:p>
                      <a:pPr algn="ctr"/>
                      <a:r>
                        <a:rPr lang="en-US" sz="1600" dirty="0"/>
                        <a:t>+900</a:t>
                      </a:r>
                      <a:endParaRPr lang="en-US" sz="1600" dirty="0">
                        <a:solidFill>
                          <a:srgbClr val="FF0000"/>
                        </a:solidFill>
                      </a:endParaRPr>
                    </a:p>
                  </a:txBody>
                  <a:tcPr/>
                </a:tc>
                <a:extLst>
                  <a:ext uri="{0D108BD9-81ED-4DB2-BD59-A6C34878D82A}">
                    <a16:rowId xmlns:a16="http://schemas.microsoft.com/office/drawing/2014/main" val="959590461"/>
                  </a:ext>
                </a:extLst>
              </a:tr>
            </a:tbl>
          </a:graphicData>
        </a:graphic>
      </p:graphicFrame>
      <p:sp>
        <p:nvSpPr>
          <p:cNvPr id="9" name="Rectangle 8">
            <a:extLst>
              <a:ext uri="{FF2B5EF4-FFF2-40B4-BE49-F238E27FC236}">
                <a16:creationId xmlns:a16="http://schemas.microsoft.com/office/drawing/2014/main" id="{5B64E8BA-3B93-40B3-AC17-3B76B6CDEBD3}"/>
              </a:ext>
            </a:extLst>
          </p:cNvPr>
          <p:cNvSpPr/>
          <p:nvPr/>
        </p:nvSpPr>
        <p:spPr>
          <a:xfrm rot="20571539">
            <a:off x="2808160" y="2729730"/>
            <a:ext cx="5798447" cy="1754326"/>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rPr>
              <a:t>+10,060</a:t>
            </a:r>
          </a:p>
          <a:p>
            <a:pPr algn="ctr"/>
            <a:r>
              <a:rPr lang="en-US" sz="5400" b="1" cap="none" spc="0" dirty="0">
                <a:ln w="0"/>
                <a:solidFill>
                  <a:srgbClr val="FF0000"/>
                </a:solidFill>
                <a:effectLst>
                  <a:outerShdw blurRad="38100" dist="19050" dir="2700000" algn="tl" rotWithShape="0">
                    <a:schemeClr val="dk1">
                      <a:alpha val="40000"/>
                    </a:schemeClr>
                  </a:outerShdw>
                </a:effectLst>
              </a:rPr>
              <a:t>+~3</a:t>
            </a:r>
            <a:r>
              <a:rPr lang="en-US" sz="5400" b="1" dirty="0">
                <a:ln w="0"/>
                <a:solidFill>
                  <a:srgbClr val="FF0000"/>
                </a:solidFill>
                <a:effectLst>
                  <a:outerShdw blurRad="38100" dist="19050" dir="2700000" algn="tl" rotWithShape="0">
                    <a:schemeClr val="dk1">
                      <a:alpha val="40000"/>
                    </a:schemeClr>
                  </a:outerShdw>
                </a:effectLst>
              </a:rPr>
              <a:t>lbs over 30 days</a:t>
            </a:r>
            <a:endParaRPr lang="en-US" sz="54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0930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737F-D9E1-4DE3-936A-9206658543A4}"/>
              </a:ext>
            </a:extLst>
          </p:cNvPr>
          <p:cNvSpPr>
            <a:spLocks noGrp="1"/>
          </p:cNvSpPr>
          <p:nvPr>
            <p:ph type="title" idx="4294967295"/>
          </p:nvPr>
        </p:nvSpPr>
        <p:spPr>
          <a:xfrm>
            <a:off x="0" y="246063"/>
            <a:ext cx="9613900" cy="1081087"/>
          </a:xfrm>
        </p:spPr>
        <p:txBody>
          <a:bodyPr/>
          <a:lstStyle/>
          <a:p>
            <a:r>
              <a:rPr lang="en-US" dirty="0"/>
              <a:t>Consistency is KEY!!!!!!!!!!!</a:t>
            </a:r>
          </a:p>
        </p:txBody>
      </p:sp>
      <p:graphicFrame>
        <p:nvGraphicFramePr>
          <p:cNvPr id="6" name="Table 6">
            <a:extLst>
              <a:ext uri="{FF2B5EF4-FFF2-40B4-BE49-F238E27FC236}">
                <a16:creationId xmlns:a16="http://schemas.microsoft.com/office/drawing/2014/main" id="{F21FC998-F336-4489-9C45-158059F3E27D}"/>
              </a:ext>
            </a:extLst>
          </p:cNvPr>
          <p:cNvGraphicFramePr>
            <a:graphicFrameLocks noGrp="1"/>
          </p:cNvGraphicFramePr>
          <p:nvPr>
            <p:ph idx="4294967295"/>
            <p:extLst>
              <p:ext uri="{D42A27DB-BD31-4B8C-83A1-F6EECF244321}">
                <p14:modId xmlns:p14="http://schemas.microsoft.com/office/powerpoint/2010/main" val="2452033367"/>
              </p:ext>
            </p:extLst>
          </p:nvPr>
        </p:nvGraphicFramePr>
        <p:xfrm>
          <a:off x="924674" y="1236506"/>
          <a:ext cx="4961709" cy="5366941"/>
        </p:xfrm>
        <a:graphic>
          <a:graphicData uri="http://schemas.openxmlformats.org/drawingml/2006/table">
            <a:tbl>
              <a:tblPr firstRow="1" bandRow="1">
                <a:tableStyleId>{073A0DAA-6AF3-43AB-8588-CEC1D06C72B9}</a:tableStyleId>
              </a:tblPr>
              <a:tblGrid>
                <a:gridCol w="785457">
                  <a:extLst>
                    <a:ext uri="{9D8B030D-6E8A-4147-A177-3AD203B41FA5}">
                      <a16:colId xmlns:a16="http://schemas.microsoft.com/office/drawing/2014/main" val="1256680710"/>
                    </a:ext>
                  </a:extLst>
                </a:gridCol>
                <a:gridCol w="1301150">
                  <a:extLst>
                    <a:ext uri="{9D8B030D-6E8A-4147-A177-3AD203B41FA5}">
                      <a16:colId xmlns:a16="http://schemas.microsoft.com/office/drawing/2014/main" val="1521149182"/>
                    </a:ext>
                  </a:extLst>
                </a:gridCol>
                <a:gridCol w="2875102">
                  <a:extLst>
                    <a:ext uri="{9D8B030D-6E8A-4147-A177-3AD203B41FA5}">
                      <a16:colId xmlns:a16="http://schemas.microsoft.com/office/drawing/2014/main" val="68850501"/>
                    </a:ext>
                  </a:extLst>
                </a:gridCol>
              </a:tblGrid>
              <a:tr h="320862">
                <a:tc>
                  <a:txBody>
                    <a:bodyPr/>
                    <a:lstStyle/>
                    <a:p>
                      <a:r>
                        <a:rPr lang="en-US" sz="1600" dirty="0">
                          <a:solidFill>
                            <a:schemeClr val="bg2">
                              <a:lumMod val="60000"/>
                              <a:lumOff val="40000"/>
                            </a:schemeClr>
                          </a:solidFill>
                        </a:rPr>
                        <a:t>Day</a:t>
                      </a:r>
                    </a:p>
                  </a:txBody>
                  <a:tcPr/>
                </a:tc>
                <a:tc>
                  <a:txBody>
                    <a:bodyPr/>
                    <a:lstStyle/>
                    <a:p>
                      <a:r>
                        <a:rPr lang="en-US" sz="1600" dirty="0">
                          <a:solidFill>
                            <a:schemeClr val="bg2">
                              <a:lumMod val="60000"/>
                              <a:lumOff val="40000"/>
                            </a:schemeClr>
                          </a:solidFill>
                        </a:rPr>
                        <a:t>Calories</a:t>
                      </a:r>
                    </a:p>
                  </a:txBody>
                  <a:tcPr/>
                </a:tc>
                <a:tc>
                  <a:txBody>
                    <a:bodyPr/>
                    <a:lstStyle/>
                    <a:p>
                      <a:r>
                        <a:rPr lang="en-US" sz="1600" dirty="0">
                          <a:solidFill>
                            <a:schemeClr val="bg2">
                              <a:lumMod val="60000"/>
                              <a:lumOff val="40000"/>
                            </a:schemeClr>
                          </a:solidFill>
                        </a:rPr>
                        <a:t>Deficit/Surplus</a:t>
                      </a:r>
                    </a:p>
                  </a:txBody>
                  <a:tcPr/>
                </a:tc>
                <a:extLst>
                  <a:ext uri="{0D108BD9-81ED-4DB2-BD59-A6C34878D82A}">
                    <a16:rowId xmlns:a16="http://schemas.microsoft.com/office/drawing/2014/main" val="2898748917"/>
                  </a:ext>
                </a:extLst>
              </a:tr>
              <a:tr h="295390">
                <a:tc>
                  <a:txBody>
                    <a:bodyPr/>
                    <a:lstStyle/>
                    <a:p>
                      <a:r>
                        <a:rPr lang="en-US" sz="1600" dirty="0"/>
                        <a:t>1</a:t>
                      </a:r>
                    </a:p>
                  </a:txBody>
                  <a:tcPr/>
                </a:tc>
                <a:tc>
                  <a:txBody>
                    <a:bodyPr/>
                    <a:lstStyle/>
                    <a:p>
                      <a:r>
                        <a:rPr lang="en-US" sz="1600" dirty="0"/>
                        <a:t>1600</a:t>
                      </a:r>
                    </a:p>
                  </a:txBody>
                  <a:tcPr/>
                </a:tc>
                <a:tc>
                  <a:txBody>
                    <a:bodyPr/>
                    <a:lstStyle/>
                    <a:p>
                      <a:pPr algn="ctr"/>
                      <a:r>
                        <a:rPr lang="en-US" sz="1600" dirty="0"/>
                        <a:t>0</a:t>
                      </a:r>
                      <a:endParaRPr lang="en-US" sz="1600" dirty="0">
                        <a:solidFill>
                          <a:schemeClr val="tx1"/>
                        </a:solidFill>
                      </a:endParaRPr>
                    </a:p>
                  </a:txBody>
                  <a:tcPr/>
                </a:tc>
                <a:extLst>
                  <a:ext uri="{0D108BD9-81ED-4DB2-BD59-A6C34878D82A}">
                    <a16:rowId xmlns:a16="http://schemas.microsoft.com/office/drawing/2014/main" val="554001240"/>
                  </a:ext>
                </a:extLst>
              </a:tr>
              <a:tr h="295390">
                <a:tc>
                  <a:txBody>
                    <a:bodyPr/>
                    <a:lstStyle/>
                    <a:p>
                      <a:r>
                        <a:rPr lang="en-US" sz="1600" dirty="0"/>
                        <a:t>2</a:t>
                      </a:r>
                    </a:p>
                  </a:txBody>
                  <a:tcPr/>
                </a:tc>
                <a:tc>
                  <a:txBody>
                    <a:bodyPr/>
                    <a:lstStyle/>
                    <a:p>
                      <a:r>
                        <a:rPr lang="en-US" sz="1600" dirty="0"/>
                        <a:t>1700</a:t>
                      </a:r>
                    </a:p>
                  </a:txBody>
                  <a:tcPr/>
                </a:tc>
                <a:tc>
                  <a:txBody>
                    <a:bodyPr/>
                    <a:lstStyle/>
                    <a:p>
                      <a:pPr algn="ctr"/>
                      <a:r>
                        <a:rPr lang="en-US" sz="1600" dirty="0"/>
                        <a:t>+100</a:t>
                      </a:r>
                      <a:endParaRPr lang="en-US" sz="1600" dirty="0">
                        <a:solidFill>
                          <a:srgbClr val="FF0000"/>
                        </a:solidFill>
                      </a:endParaRPr>
                    </a:p>
                  </a:txBody>
                  <a:tcPr/>
                </a:tc>
                <a:extLst>
                  <a:ext uri="{0D108BD9-81ED-4DB2-BD59-A6C34878D82A}">
                    <a16:rowId xmlns:a16="http://schemas.microsoft.com/office/drawing/2014/main" val="3335909314"/>
                  </a:ext>
                </a:extLst>
              </a:tr>
              <a:tr h="337741">
                <a:tc>
                  <a:txBody>
                    <a:bodyPr/>
                    <a:lstStyle/>
                    <a:p>
                      <a:r>
                        <a:rPr lang="en-US" sz="1600" dirty="0"/>
                        <a:t>3</a:t>
                      </a:r>
                    </a:p>
                  </a:txBody>
                  <a:tcPr/>
                </a:tc>
                <a:tc>
                  <a:txBody>
                    <a:bodyPr/>
                    <a:lstStyle/>
                    <a:p>
                      <a:r>
                        <a:rPr lang="en-US" sz="1600" dirty="0"/>
                        <a:t>1605</a:t>
                      </a:r>
                    </a:p>
                  </a:txBody>
                  <a:tcPr/>
                </a:tc>
                <a:tc>
                  <a:txBody>
                    <a:bodyPr/>
                    <a:lstStyle/>
                    <a:p>
                      <a:pPr algn="ctr"/>
                      <a:r>
                        <a:rPr lang="en-US" sz="1600" dirty="0"/>
                        <a:t>+5</a:t>
                      </a:r>
                      <a:endParaRPr lang="en-US" sz="1600" dirty="0">
                        <a:solidFill>
                          <a:srgbClr val="FF0000"/>
                        </a:solidFill>
                      </a:endParaRPr>
                    </a:p>
                  </a:txBody>
                  <a:tcPr/>
                </a:tc>
                <a:extLst>
                  <a:ext uri="{0D108BD9-81ED-4DB2-BD59-A6C34878D82A}">
                    <a16:rowId xmlns:a16="http://schemas.microsoft.com/office/drawing/2014/main" val="213445436"/>
                  </a:ext>
                </a:extLst>
              </a:tr>
              <a:tr h="295390">
                <a:tc>
                  <a:txBody>
                    <a:bodyPr/>
                    <a:lstStyle/>
                    <a:p>
                      <a:r>
                        <a:rPr lang="en-US" sz="1600" dirty="0"/>
                        <a:t>4</a:t>
                      </a:r>
                    </a:p>
                  </a:txBody>
                  <a:tcPr/>
                </a:tc>
                <a:tc>
                  <a:txBody>
                    <a:bodyPr/>
                    <a:lstStyle/>
                    <a:p>
                      <a:r>
                        <a:rPr lang="en-US" sz="1600" dirty="0"/>
                        <a:t>1555</a:t>
                      </a:r>
                    </a:p>
                  </a:txBody>
                  <a:tcPr/>
                </a:tc>
                <a:tc>
                  <a:txBody>
                    <a:bodyPr/>
                    <a:lstStyle/>
                    <a:p>
                      <a:pPr algn="ctr"/>
                      <a:r>
                        <a:rPr lang="en-US" sz="1600" dirty="0"/>
                        <a:t>-50</a:t>
                      </a:r>
                    </a:p>
                  </a:txBody>
                  <a:tcPr/>
                </a:tc>
                <a:extLst>
                  <a:ext uri="{0D108BD9-81ED-4DB2-BD59-A6C34878D82A}">
                    <a16:rowId xmlns:a16="http://schemas.microsoft.com/office/drawing/2014/main" val="970914771"/>
                  </a:ext>
                </a:extLst>
              </a:tr>
              <a:tr h="295390">
                <a:tc>
                  <a:txBody>
                    <a:bodyPr/>
                    <a:lstStyle/>
                    <a:p>
                      <a:r>
                        <a:rPr lang="en-US" sz="1600" dirty="0"/>
                        <a:t>5</a:t>
                      </a:r>
                    </a:p>
                  </a:txBody>
                  <a:tcPr/>
                </a:tc>
                <a:tc>
                  <a:txBody>
                    <a:bodyPr/>
                    <a:lstStyle/>
                    <a:p>
                      <a:r>
                        <a:rPr lang="en-US" sz="1600" dirty="0"/>
                        <a:t>1575</a:t>
                      </a:r>
                    </a:p>
                  </a:txBody>
                  <a:tcPr/>
                </a:tc>
                <a:tc>
                  <a:txBody>
                    <a:bodyPr/>
                    <a:lstStyle/>
                    <a:p>
                      <a:pPr algn="ctr"/>
                      <a:r>
                        <a:rPr lang="en-US" sz="1600" dirty="0"/>
                        <a:t>-175</a:t>
                      </a:r>
                    </a:p>
                  </a:txBody>
                  <a:tcPr/>
                </a:tc>
                <a:extLst>
                  <a:ext uri="{0D108BD9-81ED-4DB2-BD59-A6C34878D82A}">
                    <a16:rowId xmlns:a16="http://schemas.microsoft.com/office/drawing/2014/main" val="3952712613"/>
                  </a:ext>
                </a:extLst>
              </a:tr>
              <a:tr h="295390">
                <a:tc>
                  <a:txBody>
                    <a:bodyPr/>
                    <a:lstStyle/>
                    <a:p>
                      <a:r>
                        <a:rPr lang="en-US" sz="1600" dirty="0"/>
                        <a:t>6</a:t>
                      </a:r>
                    </a:p>
                  </a:txBody>
                  <a:tcPr/>
                </a:tc>
                <a:tc>
                  <a:txBody>
                    <a:bodyPr/>
                    <a:lstStyle/>
                    <a:p>
                      <a:r>
                        <a:rPr lang="en-US" sz="1600" dirty="0"/>
                        <a:t>1600</a:t>
                      </a:r>
                    </a:p>
                  </a:txBody>
                  <a:tcPr/>
                </a:tc>
                <a:tc>
                  <a:txBody>
                    <a:bodyPr/>
                    <a:lstStyle/>
                    <a:p>
                      <a:pPr algn="ctr"/>
                      <a:r>
                        <a:rPr lang="en-US" sz="1600" dirty="0"/>
                        <a:t>0</a:t>
                      </a:r>
                    </a:p>
                  </a:txBody>
                  <a:tcPr/>
                </a:tc>
                <a:extLst>
                  <a:ext uri="{0D108BD9-81ED-4DB2-BD59-A6C34878D82A}">
                    <a16:rowId xmlns:a16="http://schemas.microsoft.com/office/drawing/2014/main" val="767951793"/>
                  </a:ext>
                </a:extLst>
              </a:tr>
              <a:tr h="295390">
                <a:tc>
                  <a:txBody>
                    <a:bodyPr/>
                    <a:lstStyle/>
                    <a:p>
                      <a:r>
                        <a:rPr lang="en-US" sz="1600" dirty="0"/>
                        <a:t>7</a:t>
                      </a:r>
                    </a:p>
                  </a:txBody>
                  <a:tcPr/>
                </a:tc>
                <a:tc>
                  <a:txBody>
                    <a:bodyPr/>
                    <a:lstStyle/>
                    <a:p>
                      <a:r>
                        <a:rPr lang="en-US" sz="1600" dirty="0"/>
                        <a:t>2000</a:t>
                      </a:r>
                    </a:p>
                  </a:txBody>
                  <a:tcPr/>
                </a:tc>
                <a:tc>
                  <a:txBody>
                    <a:bodyPr/>
                    <a:lstStyle/>
                    <a:p>
                      <a:pPr algn="ctr"/>
                      <a:r>
                        <a:rPr lang="en-US" sz="1600" dirty="0"/>
                        <a:t>+400</a:t>
                      </a:r>
                      <a:endParaRPr lang="en-US" sz="1600" dirty="0">
                        <a:solidFill>
                          <a:srgbClr val="FF0000"/>
                        </a:solidFill>
                      </a:endParaRPr>
                    </a:p>
                  </a:txBody>
                  <a:tcPr/>
                </a:tc>
                <a:extLst>
                  <a:ext uri="{0D108BD9-81ED-4DB2-BD59-A6C34878D82A}">
                    <a16:rowId xmlns:a16="http://schemas.microsoft.com/office/drawing/2014/main" val="3166634314"/>
                  </a:ext>
                </a:extLst>
              </a:tr>
              <a:tr h="295390">
                <a:tc>
                  <a:txBody>
                    <a:bodyPr/>
                    <a:lstStyle/>
                    <a:p>
                      <a:r>
                        <a:rPr lang="en-US" sz="1600" dirty="0"/>
                        <a:t>8</a:t>
                      </a:r>
                    </a:p>
                  </a:txBody>
                  <a:tcPr/>
                </a:tc>
                <a:tc>
                  <a:txBody>
                    <a:bodyPr/>
                    <a:lstStyle/>
                    <a:p>
                      <a:r>
                        <a:rPr lang="en-US" sz="1600" dirty="0"/>
                        <a:t>2000</a:t>
                      </a:r>
                    </a:p>
                  </a:txBody>
                  <a:tcPr/>
                </a:tc>
                <a:tc>
                  <a:txBody>
                    <a:bodyPr/>
                    <a:lstStyle/>
                    <a:p>
                      <a:pPr algn="ctr"/>
                      <a:r>
                        <a:rPr lang="en-US" sz="1600" dirty="0"/>
                        <a:t>+400</a:t>
                      </a:r>
                      <a:endParaRPr lang="en-US" sz="1600" dirty="0">
                        <a:solidFill>
                          <a:srgbClr val="FF0000"/>
                        </a:solidFill>
                      </a:endParaRPr>
                    </a:p>
                  </a:txBody>
                  <a:tcPr/>
                </a:tc>
                <a:extLst>
                  <a:ext uri="{0D108BD9-81ED-4DB2-BD59-A6C34878D82A}">
                    <a16:rowId xmlns:a16="http://schemas.microsoft.com/office/drawing/2014/main" val="3776833079"/>
                  </a:ext>
                </a:extLst>
              </a:tr>
              <a:tr h="295390">
                <a:tc>
                  <a:txBody>
                    <a:bodyPr/>
                    <a:lstStyle/>
                    <a:p>
                      <a:r>
                        <a:rPr lang="en-US" sz="1600" dirty="0"/>
                        <a:t>9</a:t>
                      </a:r>
                    </a:p>
                  </a:txBody>
                  <a:tcPr/>
                </a:tc>
                <a:tc>
                  <a:txBody>
                    <a:bodyPr/>
                    <a:lstStyle/>
                    <a:p>
                      <a:r>
                        <a:rPr lang="en-US" sz="1600" dirty="0"/>
                        <a:t>1600</a:t>
                      </a:r>
                    </a:p>
                  </a:txBody>
                  <a:tcPr/>
                </a:tc>
                <a:tc>
                  <a:txBody>
                    <a:bodyPr/>
                    <a:lstStyle/>
                    <a:p>
                      <a:pPr algn="ctr"/>
                      <a:r>
                        <a:rPr lang="en-US" sz="1600" dirty="0"/>
                        <a:t>0</a:t>
                      </a:r>
                      <a:endParaRPr lang="en-US" sz="1600" dirty="0">
                        <a:solidFill>
                          <a:schemeClr val="tx1"/>
                        </a:solidFill>
                      </a:endParaRPr>
                    </a:p>
                  </a:txBody>
                  <a:tcPr/>
                </a:tc>
                <a:extLst>
                  <a:ext uri="{0D108BD9-81ED-4DB2-BD59-A6C34878D82A}">
                    <a16:rowId xmlns:a16="http://schemas.microsoft.com/office/drawing/2014/main" val="401323720"/>
                  </a:ext>
                </a:extLst>
              </a:tr>
              <a:tr h="295390">
                <a:tc>
                  <a:txBody>
                    <a:bodyPr/>
                    <a:lstStyle/>
                    <a:p>
                      <a:r>
                        <a:rPr lang="en-US" sz="1600" dirty="0"/>
                        <a:t>10</a:t>
                      </a:r>
                    </a:p>
                  </a:txBody>
                  <a:tcPr/>
                </a:tc>
                <a:tc>
                  <a:txBody>
                    <a:bodyPr/>
                    <a:lstStyle/>
                    <a:p>
                      <a:r>
                        <a:rPr lang="en-US" sz="1600" dirty="0"/>
                        <a:t>1600</a:t>
                      </a:r>
                    </a:p>
                  </a:txBody>
                  <a:tcPr/>
                </a:tc>
                <a:tc>
                  <a:txBody>
                    <a:bodyPr/>
                    <a:lstStyle/>
                    <a:p>
                      <a:pPr algn="ctr"/>
                      <a:r>
                        <a:rPr lang="en-US" sz="1600" dirty="0"/>
                        <a:t>0</a:t>
                      </a:r>
                      <a:endParaRPr lang="en-US" sz="1600" dirty="0">
                        <a:solidFill>
                          <a:schemeClr val="tx1"/>
                        </a:solidFill>
                      </a:endParaRPr>
                    </a:p>
                  </a:txBody>
                  <a:tcPr/>
                </a:tc>
                <a:extLst>
                  <a:ext uri="{0D108BD9-81ED-4DB2-BD59-A6C34878D82A}">
                    <a16:rowId xmlns:a16="http://schemas.microsoft.com/office/drawing/2014/main" val="3568488482"/>
                  </a:ext>
                </a:extLst>
              </a:tr>
              <a:tr h="295390">
                <a:tc>
                  <a:txBody>
                    <a:bodyPr/>
                    <a:lstStyle/>
                    <a:p>
                      <a:r>
                        <a:rPr lang="en-US" sz="1600" dirty="0"/>
                        <a:t>11</a:t>
                      </a:r>
                    </a:p>
                  </a:txBody>
                  <a:tcPr/>
                </a:tc>
                <a:tc>
                  <a:txBody>
                    <a:bodyPr/>
                    <a:lstStyle/>
                    <a:p>
                      <a:r>
                        <a:rPr lang="en-US" sz="1600" dirty="0"/>
                        <a:t>2200</a:t>
                      </a:r>
                    </a:p>
                  </a:txBody>
                  <a:tcPr/>
                </a:tc>
                <a:tc>
                  <a:txBody>
                    <a:bodyPr/>
                    <a:lstStyle/>
                    <a:p>
                      <a:pPr algn="ctr"/>
                      <a:r>
                        <a:rPr lang="en-US" sz="1600" dirty="0"/>
                        <a:t>+600</a:t>
                      </a:r>
                      <a:endParaRPr lang="en-US" sz="1600" dirty="0">
                        <a:solidFill>
                          <a:srgbClr val="FF0000"/>
                        </a:solidFill>
                      </a:endParaRPr>
                    </a:p>
                  </a:txBody>
                  <a:tcPr/>
                </a:tc>
                <a:extLst>
                  <a:ext uri="{0D108BD9-81ED-4DB2-BD59-A6C34878D82A}">
                    <a16:rowId xmlns:a16="http://schemas.microsoft.com/office/drawing/2014/main" val="1155413917"/>
                  </a:ext>
                </a:extLst>
              </a:tr>
              <a:tr h="295390">
                <a:tc>
                  <a:txBody>
                    <a:bodyPr/>
                    <a:lstStyle/>
                    <a:p>
                      <a:r>
                        <a:rPr lang="en-US" sz="1600" dirty="0"/>
                        <a:t>12</a:t>
                      </a:r>
                    </a:p>
                  </a:txBody>
                  <a:tcPr/>
                </a:tc>
                <a:tc>
                  <a:txBody>
                    <a:bodyPr/>
                    <a:lstStyle/>
                    <a:p>
                      <a:r>
                        <a:rPr lang="en-US" sz="1600" dirty="0"/>
                        <a:t>1300</a:t>
                      </a:r>
                    </a:p>
                  </a:txBody>
                  <a:tcPr/>
                </a:tc>
                <a:tc>
                  <a:txBody>
                    <a:bodyPr/>
                    <a:lstStyle/>
                    <a:p>
                      <a:pPr algn="ctr"/>
                      <a:r>
                        <a:rPr lang="en-US" sz="1600" dirty="0"/>
                        <a:t>-600</a:t>
                      </a:r>
                    </a:p>
                  </a:txBody>
                  <a:tcPr/>
                </a:tc>
                <a:extLst>
                  <a:ext uri="{0D108BD9-81ED-4DB2-BD59-A6C34878D82A}">
                    <a16:rowId xmlns:a16="http://schemas.microsoft.com/office/drawing/2014/main" val="2695717554"/>
                  </a:ext>
                </a:extLst>
              </a:tr>
              <a:tr h="295390">
                <a:tc>
                  <a:txBody>
                    <a:bodyPr/>
                    <a:lstStyle/>
                    <a:p>
                      <a:r>
                        <a:rPr lang="en-US" sz="1600" dirty="0"/>
                        <a:t>13</a:t>
                      </a:r>
                    </a:p>
                  </a:txBody>
                  <a:tcPr/>
                </a:tc>
                <a:tc>
                  <a:txBody>
                    <a:bodyPr/>
                    <a:lstStyle/>
                    <a:p>
                      <a:r>
                        <a:rPr lang="en-US" sz="1600" dirty="0"/>
                        <a:t>1400</a:t>
                      </a:r>
                    </a:p>
                  </a:txBody>
                  <a:tcPr/>
                </a:tc>
                <a:tc>
                  <a:txBody>
                    <a:bodyPr/>
                    <a:lstStyle/>
                    <a:p>
                      <a:pPr algn="ctr"/>
                      <a:r>
                        <a:rPr lang="en-US" sz="1600" dirty="0"/>
                        <a:t>-200</a:t>
                      </a:r>
                    </a:p>
                  </a:txBody>
                  <a:tcPr/>
                </a:tc>
                <a:extLst>
                  <a:ext uri="{0D108BD9-81ED-4DB2-BD59-A6C34878D82A}">
                    <a16:rowId xmlns:a16="http://schemas.microsoft.com/office/drawing/2014/main" val="2264166833"/>
                  </a:ext>
                </a:extLst>
              </a:tr>
              <a:tr h="295390">
                <a:tc>
                  <a:txBody>
                    <a:bodyPr/>
                    <a:lstStyle/>
                    <a:p>
                      <a:r>
                        <a:rPr lang="en-US" sz="1600" dirty="0"/>
                        <a:t>14</a:t>
                      </a:r>
                    </a:p>
                  </a:txBody>
                  <a:tcPr/>
                </a:tc>
                <a:tc>
                  <a:txBody>
                    <a:bodyPr/>
                    <a:lstStyle/>
                    <a:p>
                      <a:r>
                        <a:rPr lang="en-US" sz="1600" dirty="0"/>
                        <a:t>1500</a:t>
                      </a:r>
                    </a:p>
                  </a:txBody>
                  <a:tcPr/>
                </a:tc>
                <a:tc>
                  <a:txBody>
                    <a:bodyPr/>
                    <a:lstStyle/>
                    <a:p>
                      <a:pPr algn="ctr"/>
                      <a:r>
                        <a:rPr lang="en-US" sz="1600" dirty="0"/>
                        <a:t>-100</a:t>
                      </a:r>
                      <a:endParaRPr lang="en-US" sz="1600" dirty="0">
                        <a:solidFill>
                          <a:schemeClr val="tx1"/>
                        </a:solidFill>
                      </a:endParaRPr>
                    </a:p>
                  </a:txBody>
                  <a:tcPr/>
                </a:tc>
                <a:extLst>
                  <a:ext uri="{0D108BD9-81ED-4DB2-BD59-A6C34878D82A}">
                    <a16:rowId xmlns:a16="http://schemas.microsoft.com/office/drawing/2014/main" val="38974934"/>
                  </a:ext>
                </a:extLst>
              </a:tr>
              <a:tr h="295390">
                <a:tc>
                  <a:txBody>
                    <a:bodyPr/>
                    <a:lstStyle/>
                    <a:p>
                      <a:r>
                        <a:rPr lang="en-US" sz="1600" dirty="0"/>
                        <a:t>15</a:t>
                      </a:r>
                    </a:p>
                  </a:txBody>
                  <a:tcPr/>
                </a:tc>
                <a:tc>
                  <a:txBody>
                    <a:bodyPr/>
                    <a:lstStyle/>
                    <a:p>
                      <a:r>
                        <a:rPr lang="en-US" sz="1600" dirty="0"/>
                        <a:t>1600</a:t>
                      </a:r>
                    </a:p>
                  </a:txBody>
                  <a:tcPr/>
                </a:tc>
                <a:tc>
                  <a:txBody>
                    <a:bodyPr/>
                    <a:lstStyle/>
                    <a:p>
                      <a:pPr algn="ctr"/>
                      <a:r>
                        <a:rPr lang="en-US" sz="1600" dirty="0"/>
                        <a:t>0</a:t>
                      </a:r>
                      <a:endParaRPr lang="en-US" sz="1600" dirty="0">
                        <a:solidFill>
                          <a:schemeClr val="tx1"/>
                        </a:solidFill>
                      </a:endParaRPr>
                    </a:p>
                  </a:txBody>
                  <a:tcPr/>
                </a:tc>
                <a:extLst>
                  <a:ext uri="{0D108BD9-81ED-4DB2-BD59-A6C34878D82A}">
                    <a16:rowId xmlns:a16="http://schemas.microsoft.com/office/drawing/2014/main" val="959590461"/>
                  </a:ext>
                </a:extLst>
              </a:tr>
            </a:tbl>
          </a:graphicData>
        </a:graphic>
      </p:graphicFrame>
      <p:graphicFrame>
        <p:nvGraphicFramePr>
          <p:cNvPr id="8" name="Table 6">
            <a:extLst>
              <a:ext uri="{FF2B5EF4-FFF2-40B4-BE49-F238E27FC236}">
                <a16:creationId xmlns:a16="http://schemas.microsoft.com/office/drawing/2014/main" id="{E7867329-B4FA-4DD4-BA14-548358CC0FDB}"/>
              </a:ext>
            </a:extLst>
          </p:cNvPr>
          <p:cNvGraphicFramePr>
            <a:graphicFrameLocks/>
          </p:cNvGraphicFramePr>
          <p:nvPr>
            <p:extLst>
              <p:ext uri="{D42A27DB-BD31-4B8C-83A1-F6EECF244321}">
                <p14:modId xmlns:p14="http://schemas.microsoft.com/office/powerpoint/2010/main" val="2551270162"/>
              </p:ext>
            </p:extLst>
          </p:nvPr>
        </p:nvGraphicFramePr>
        <p:xfrm>
          <a:off x="6305619" y="1236506"/>
          <a:ext cx="5070565" cy="5433127"/>
        </p:xfrm>
        <a:graphic>
          <a:graphicData uri="http://schemas.openxmlformats.org/drawingml/2006/table">
            <a:tbl>
              <a:tblPr firstRow="1" bandRow="1">
                <a:tableStyleId>{073A0DAA-6AF3-43AB-8588-CEC1D06C72B9}</a:tableStyleId>
              </a:tblPr>
              <a:tblGrid>
                <a:gridCol w="802690">
                  <a:extLst>
                    <a:ext uri="{9D8B030D-6E8A-4147-A177-3AD203B41FA5}">
                      <a16:colId xmlns:a16="http://schemas.microsoft.com/office/drawing/2014/main" val="1256680710"/>
                    </a:ext>
                  </a:extLst>
                </a:gridCol>
                <a:gridCol w="1329696">
                  <a:extLst>
                    <a:ext uri="{9D8B030D-6E8A-4147-A177-3AD203B41FA5}">
                      <a16:colId xmlns:a16="http://schemas.microsoft.com/office/drawing/2014/main" val="1521149182"/>
                    </a:ext>
                  </a:extLst>
                </a:gridCol>
                <a:gridCol w="2938179">
                  <a:extLst>
                    <a:ext uri="{9D8B030D-6E8A-4147-A177-3AD203B41FA5}">
                      <a16:colId xmlns:a16="http://schemas.microsoft.com/office/drawing/2014/main" val="68850501"/>
                    </a:ext>
                  </a:extLst>
                </a:gridCol>
              </a:tblGrid>
              <a:tr h="403927">
                <a:tc>
                  <a:txBody>
                    <a:bodyPr/>
                    <a:lstStyle/>
                    <a:p>
                      <a:r>
                        <a:rPr lang="en-US" sz="1600" dirty="0">
                          <a:solidFill>
                            <a:schemeClr val="bg2">
                              <a:lumMod val="60000"/>
                              <a:lumOff val="40000"/>
                            </a:schemeClr>
                          </a:solidFill>
                        </a:rPr>
                        <a:t>Day</a:t>
                      </a:r>
                    </a:p>
                  </a:txBody>
                  <a:tcPr/>
                </a:tc>
                <a:tc>
                  <a:txBody>
                    <a:bodyPr/>
                    <a:lstStyle/>
                    <a:p>
                      <a:r>
                        <a:rPr lang="en-US" sz="1600" dirty="0">
                          <a:solidFill>
                            <a:schemeClr val="bg2">
                              <a:lumMod val="60000"/>
                              <a:lumOff val="40000"/>
                            </a:schemeClr>
                          </a:solidFill>
                        </a:rPr>
                        <a:t>Calories</a:t>
                      </a:r>
                    </a:p>
                  </a:txBody>
                  <a:tcPr/>
                </a:tc>
                <a:tc>
                  <a:txBody>
                    <a:bodyPr/>
                    <a:lstStyle/>
                    <a:p>
                      <a:r>
                        <a:rPr lang="en-US" sz="1600" dirty="0">
                          <a:solidFill>
                            <a:schemeClr val="bg2">
                              <a:lumMod val="60000"/>
                              <a:lumOff val="40000"/>
                            </a:schemeClr>
                          </a:solidFill>
                        </a:rPr>
                        <a:t>Deficit/Surplus</a:t>
                      </a:r>
                    </a:p>
                  </a:txBody>
                  <a:tcPr/>
                </a:tc>
                <a:extLst>
                  <a:ext uri="{0D108BD9-81ED-4DB2-BD59-A6C34878D82A}">
                    <a16:rowId xmlns:a16="http://schemas.microsoft.com/office/drawing/2014/main" val="2898748917"/>
                  </a:ext>
                </a:extLst>
              </a:tr>
              <a:tr h="323471">
                <a:tc>
                  <a:txBody>
                    <a:bodyPr/>
                    <a:lstStyle/>
                    <a:p>
                      <a:r>
                        <a:rPr lang="en-US" sz="1600" dirty="0"/>
                        <a:t>16</a:t>
                      </a:r>
                    </a:p>
                  </a:txBody>
                  <a:tcPr/>
                </a:tc>
                <a:tc>
                  <a:txBody>
                    <a:bodyPr/>
                    <a:lstStyle/>
                    <a:p>
                      <a:r>
                        <a:rPr lang="en-US" sz="1600" dirty="0"/>
                        <a:t>1500</a:t>
                      </a:r>
                    </a:p>
                  </a:txBody>
                  <a:tcPr/>
                </a:tc>
                <a:tc>
                  <a:txBody>
                    <a:bodyPr/>
                    <a:lstStyle/>
                    <a:p>
                      <a:pPr algn="ctr"/>
                      <a:r>
                        <a:rPr lang="en-US" sz="1600" dirty="0"/>
                        <a:t>-100</a:t>
                      </a:r>
                    </a:p>
                  </a:txBody>
                  <a:tcPr/>
                </a:tc>
                <a:extLst>
                  <a:ext uri="{0D108BD9-81ED-4DB2-BD59-A6C34878D82A}">
                    <a16:rowId xmlns:a16="http://schemas.microsoft.com/office/drawing/2014/main" val="554001240"/>
                  </a:ext>
                </a:extLst>
              </a:tr>
              <a:tr h="323471">
                <a:tc>
                  <a:txBody>
                    <a:bodyPr/>
                    <a:lstStyle/>
                    <a:p>
                      <a:r>
                        <a:rPr lang="en-US" sz="1600" dirty="0"/>
                        <a:t>17</a:t>
                      </a:r>
                    </a:p>
                  </a:txBody>
                  <a:tcPr/>
                </a:tc>
                <a:tc>
                  <a:txBody>
                    <a:bodyPr/>
                    <a:lstStyle/>
                    <a:p>
                      <a:r>
                        <a:rPr lang="en-US" sz="1600" dirty="0"/>
                        <a:t>1600</a:t>
                      </a:r>
                    </a:p>
                  </a:txBody>
                  <a:tcPr/>
                </a:tc>
                <a:tc>
                  <a:txBody>
                    <a:bodyPr/>
                    <a:lstStyle/>
                    <a:p>
                      <a:pPr algn="ctr"/>
                      <a:r>
                        <a:rPr lang="en-US" sz="1600" dirty="0"/>
                        <a:t>0</a:t>
                      </a:r>
                    </a:p>
                  </a:txBody>
                  <a:tcPr/>
                </a:tc>
                <a:extLst>
                  <a:ext uri="{0D108BD9-81ED-4DB2-BD59-A6C34878D82A}">
                    <a16:rowId xmlns:a16="http://schemas.microsoft.com/office/drawing/2014/main" val="3335909314"/>
                  </a:ext>
                </a:extLst>
              </a:tr>
              <a:tr h="323471">
                <a:tc>
                  <a:txBody>
                    <a:bodyPr/>
                    <a:lstStyle/>
                    <a:p>
                      <a:r>
                        <a:rPr lang="en-US" sz="1600" dirty="0"/>
                        <a:t>18</a:t>
                      </a:r>
                    </a:p>
                  </a:txBody>
                  <a:tcPr/>
                </a:tc>
                <a:tc>
                  <a:txBody>
                    <a:bodyPr/>
                    <a:lstStyle/>
                    <a:p>
                      <a:r>
                        <a:rPr lang="en-US" sz="1600" dirty="0"/>
                        <a:t>1550</a:t>
                      </a:r>
                    </a:p>
                  </a:txBody>
                  <a:tcPr/>
                </a:tc>
                <a:tc>
                  <a:txBody>
                    <a:bodyPr/>
                    <a:lstStyle/>
                    <a:p>
                      <a:pPr algn="ctr"/>
                      <a:r>
                        <a:rPr lang="en-US" sz="1600" dirty="0"/>
                        <a:t>-50</a:t>
                      </a:r>
                      <a:endParaRPr lang="en-US" sz="1600" dirty="0">
                        <a:solidFill>
                          <a:schemeClr val="tx1"/>
                        </a:solidFill>
                      </a:endParaRPr>
                    </a:p>
                  </a:txBody>
                  <a:tcPr/>
                </a:tc>
                <a:extLst>
                  <a:ext uri="{0D108BD9-81ED-4DB2-BD59-A6C34878D82A}">
                    <a16:rowId xmlns:a16="http://schemas.microsoft.com/office/drawing/2014/main" val="213445436"/>
                  </a:ext>
                </a:extLst>
              </a:tr>
              <a:tr h="323471">
                <a:tc>
                  <a:txBody>
                    <a:bodyPr/>
                    <a:lstStyle/>
                    <a:p>
                      <a:r>
                        <a:rPr lang="en-US" sz="1600" dirty="0"/>
                        <a:t>19</a:t>
                      </a:r>
                    </a:p>
                  </a:txBody>
                  <a:tcPr/>
                </a:tc>
                <a:tc>
                  <a:txBody>
                    <a:bodyPr/>
                    <a:lstStyle/>
                    <a:p>
                      <a:r>
                        <a:rPr lang="en-US" sz="1600" dirty="0"/>
                        <a:t>1825</a:t>
                      </a:r>
                    </a:p>
                  </a:txBody>
                  <a:tcPr/>
                </a:tc>
                <a:tc>
                  <a:txBody>
                    <a:bodyPr/>
                    <a:lstStyle/>
                    <a:p>
                      <a:pPr algn="ctr"/>
                      <a:r>
                        <a:rPr lang="en-US" sz="1600" dirty="0"/>
                        <a:t>+225</a:t>
                      </a:r>
                      <a:endParaRPr lang="en-US" sz="1600" dirty="0">
                        <a:solidFill>
                          <a:srgbClr val="FF0000"/>
                        </a:solidFill>
                      </a:endParaRPr>
                    </a:p>
                  </a:txBody>
                  <a:tcPr/>
                </a:tc>
                <a:extLst>
                  <a:ext uri="{0D108BD9-81ED-4DB2-BD59-A6C34878D82A}">
                    <a16:rowId xmlns:a16="http://schemas.microsoft.com/office/drawing/2014/main" val="970914771"/>
                  </a:ext>
                </a:extLst>
              </a:tr>
              <a:tr h="323471">
                <a:tc>
                  <a:txBody>
                    <a:bodyPr/>
                    <a:lstStyle/>
                    <a:p>
                      <a:r>
                        <a:rPr lang="en-US" sz="1600" dirty="0"/>
                        <a:t>20</a:t>
                      </a:r>
                    </a:p>
                  </a:txBody>
                  <a:tcPr/>
                </a:tc>
                <a:tc>
                  <a:txBody>
                    <a:bodyPr/>
                    <a:lstStyle/>
                    <a:p>
                      <a:r>
                        <a:rPr lang="en-US" sz="1600" dirty="0"/>
                        <a:t>2000</a:t>
                      </a:r>
                    </a:p>
                  </a:txBody>
                  <a:tcPr/>
                </a:tc>
                <a:tc>
                  <a:txBody>
                    <a:bodyPr/>
                    <a:lstStyle/>
                    <a:p>
                      <a:pPr algn="ctr"/>
                      <a:r>
                        <a:rPr lang="en-US" sz="1600" dirty="0"/>
                        <a:t>+400</a:t>
                      </a:r>
                      <a:endParaRPr lang="en-US" sz="1600" dirty="0">
                        <a:solidFill>
                          <a:srgbClr val="FF0000"/>
                        </a:solidFill>
                      </a:endParaRPr>
                    </a:p>
                  </a:txBody>
                  <a:tcPr/>
                </a:tc>
                <a:extLst>
                  <a:ext uri="{0D108BD9-81ED-4DB2-BD59-A6C34878D82A}">
                    <a16:rowId xmlns:a16="http://schemas.microsoft.com/office/drawing/2014/main" val="3952712613"/>
                  </a:ext>
                </a:extLst>
              </a:tr>
              <a:tr h="323471">
                <a:tc>
                  <a:txBody>
                    <a:bodyPr/>
                    <a:lstStyle/>
                    <a:p>
                      <a:r>
                        <a:rPr lang="en-US" sz="1600" dirty="0"/>
                        <a:t>21</a:t>
                      </a:r>
                    </a:p>
                  </a:txBody>
                  <a:tcPr/>
                </a:tc>
                <a:tc>
                  <a:txBody>
                    <a:bodyPr/>
                    <a:lstStyle/>
                    <a:p>
                      <a:r>
                        <a:rPr lang="en-US" sz="1600" dirty="0"/>
                        <a:t>1800</a:t>
                      </a:r>
                    </a:p>
                  </a:txBody>
                  <a:tcPr/>
                </a:tc>
                <a:tc>
                  <a:txBody>
                    <a:bodyPr/>
                    <a:lstStyle/>
                    <a:p>
                      <a:pPr algn="ctr"/>
                      <a:r>
                        <a:rPr lang="en-US" sz="1600" dirty="0"/>
                        <a:t>+200</a:t>
                      </a:r>
                      <a:endParaRPr lang="en-US" sz="1600" dirty="0">
                        <a:solidFill>
                          <a:srgbClr val="FF0000"/>
                        </a:solidFill>
                      </a:endParaRPr>
                    </a:p>
                  </a:txBody>
                  <a:tcPr/>
                </a:tc>
                <a:extLst>
                  <a:ext uri="{0D108BD9-81ED-4DB2-BD59-A6C34878D82A}">
                    <a16:rowId xmlns:a16="http://schemas.microsoft.com/office/drawing/2014/main" val="767951793"/>
                  </a:ext>
                </a:extLst>
              </a:tr>
              <a:tr h="323471">
                <a:tc>
                  <a:txBody>
                    <a:bodyPr/>
                    <a:lstStyle/>
                    <a:p>
                      <a:r>
                        <a:rPr lang="en-US" sz="1600" dirty="0"/>
                        <a:t>22</a:t>
                      </a:r>
                    </a:p>
                  </a:txBody>
                  <a:tcPr/>
                </a:tc>
                <a:tc>
                  <a:txBody>
                    <a:bodyPr/>
                    <a:lstStyle/>
                    <a:p>
                      <a:r>
                        <a:rPr lang="en-US" sz="1600" dirty="0"/>
                        <a:t>1555</a:t>
                      </a:r>
                    </a:p>
                  </a:txBody>
                  <a:tcPr/>
                </a:tc>
                <a:tc>
                  <a:txBody>
                    <a:bodyPr/>
                    <a:lstStyle/>
                    <a:p>
                      <a:pPr algn="ctr"/>
                      <a:r>
                        <a:rPr lang="en-US" sz="1600" dirty="0"/>
                        <a:t>-45</a:t>
                      </a:r>
                    </a:p>
                  </a:txBody>
                  <a:tcPr/>
                </a:tc>
                <a:extLst>
                  <a:ext uri="{0D108BD9-81ED-4DB2-BD59-A6C34878D82A}">
                    <a16:rowId xmlns:a16="http://schemas.microsoft.com/office/drawing/2014/main" val="3166634314"/>
                  </a:ext>
                </a:extLst>
              </a:tr>
              <a:tr h="323471">
                <a:tc>
                  <a:txBody>
                    <a:bodyPr/>
                    <a:lstStyle/>
                    <a:p>
                      <a:r>
                        <a:rPr lang="en-US" sz="1600" dirty="0"/>
                        <a:t>23</a:t>
                      </a:r>
                    </a:p>
                  </a:txBody>
                  <a:tcPr/>
                </a:tc>
                <a:tc>
                  <a:txBody>
                    <a:bodyPr/>
                    <a:lstStyle/>
                    <a:p>
                      <a:r>
                        <a:rPr lang="en-US" sz="1600" dirty="0"/>
                        <a:t>1600</a:t>
                      </a:r>
                    </a:p>
                  </a:txBody>
                  <a:tcPr/>
                </a:tc>
                <a:tc>
                  <a:txBody>
                    <a:bodyPr/>
                    <a:lstStyle/>
                    <a:p>
                      <a:pPr algn="ctr"/>
                      <a:r>
                        <a:rPr lang="en-US" sz="1600" dirty="0"/>
                        <a:t>0</a:t>
                      </a:r>
                    </a:p>
                  </a:txBody>
                  <a:tcPr/>
                </a:tc>
                <a:extLst>
                  <a:ext uri="{0D108BD9-81ED-4DB2-BD59-A6C34878D82A}">
                    <a16:rowId xmlns:a16="http://schemas.microsoft.com/office/drawing/2014/main" val="3776833079"/>
                  </a:ext>
                </a:extLst>
              </a:tr>
              <a:tr h="323471">
                <a:tc>
                  <a:txBody>
                    <a:bodyPr/>
                    <a:lstStyle/>
                    <a:p>
                      <a:r>
                        <a:rPr lang="en-US" sz="1600" dirty="0"/>
                        <a:t>24</a:t>
                      </a:r>
                    </a:p>
                  </a:txBody>
                  <a:tcPr/>
                </a:tc>
                <a:tc>
                  <a:txBody>
                    <a:bodyPr/>
                    <a:lstStyle/>
                    <a:p>
                      <a:r>
                        <a:rPr lang="en-US" sz="1600" dirty="0"/>
                        <a:t>1600</a:t>
                      </a:r>
                    </a:p>
                  </a:txBody>
                  <a:tcPr/>
                </a:tc>
                <a:tc>
                  <a:txBody>
                    <a:bodyPr/>
                    <a:lstStyle/>
                    <a:p>
                      <a:pPr algn="ctr"/>
                      <a:r>
                        <a:rPr lang="en-US" sz="1600" dirty="0"/>
                        <a:t>0</a:t>
                      </a:r>
                      <a:endParaRPr lang="en-US" sz="1600" dirty="0">
                        <a:solidFill>
                          <a:schemeClr val="tx1"/>
                        </a:solidFill>
                      </a:endParaRPr>
                    </a:p>
                  </a:txBody>
                  <a:tcPr/>
                </a:tc>
                <a:extLst>
                  <a:ext uri="{0D108BD9-81ED-4DB2-BD59-A6C34878D82A}">
                    <a16:rowId xmlns:a16="http://schemas.microsoft.com/office/drawing/2014/main" val="401323720"/>
                  </a:ext>
                </a:extLst>
              </a:tr>
              <a:tr h="323471">
                <a:tc>
                  <a:txBody>
                    <a:bodyPr/>
                    <a:lstStyle/>
                    <a:p>
                      <a:r>
                        <a:rPr lang="en-US" sz="1600" dirty="0"/>
                        <a:t>25</a:t>
                      </a:r>
                    </a:p>
                  </a:txBody>
                  <a:tcPr/>
                </a:tc>
                <a:tc>
                  <a:txBody>
                    <a:bodyPr/>
                    <a:lstStyle/>
                    <a:p>
                      <a:r>
                        <a:rPr lang="en-US" sz="1600" dirty="0"/>
                        <a:t>1600</a:t>
                      </a:r>
                    </a:p>
                  </a:txBody>
                  <a:tcPr/>
                </a:tc>
                <a:tc>
                  <a:txBody>
                    <a:bodyPr/>
                    <a:lstStyle/>
                    <a:p>
                      <a:pPr algn="ctr"/>
                      <a:r>
                        <a:rPr lang="en-US" sz="1600" dirty="0"/>
                        <a:t>0</a:t>
                      </a:r>
                      <a:endParaRPr lang="en-US" sz="1600" dirty="0">
                        <a:solidFill>
                          <a:schemeClr val="tx1"/>
                        </a:solidFill>
                      </a:endParaRPr>
                    </a:p>
                  </a:txBody>
                  <a:tcPr/>
                </a:tc>
                <a:extLst>
                  <a:ext uri="{0D108BD9-81ED-4DB2-BD59-A6C34878D82A}">
                    <a16:rowId xmlns:a16="http://schemas.microsoft.com/office/drawing/2014/main" val="3568488482"/>
                  </a:ext>
                </a:extLst>
              </a:tr>
              <a:tr h="323471">
                <a:tc>
                  <a:txBody>
                    <a:bodyPr/>
                    <a:lstStyle/>
                    <a:p>
                      <a:r>
                        <a:rPr lang="en-US" sz="1600" dirty="0"/>
                        <a:t>26</a:t>
                      </a:r>
                    </a:p>
                  </a:txBody>
                  <a:tcPr/>
                </a:tc>
                <a:tc>
                  <a:txBody>
                    <a:bodyPr/>
                    <a:lstStyle/>
                    <a:p>
                      <a:r>
                        <a:rPr lang="en-US" sz="1600" dirty="0"/>
                        <a:t>1700</a:t>
                      </a:r>
                    </a:p>
                  </a:txBody>
                  <a:tcPr/>
                </a:tc>
                <a:tc>
                  <a:txBody>
                    <a:bodyPr/>
                    <a:lstStyle/>
                    <a:p>
                      <a:pPr algn="ctr"/>
                      <a:r>
                        <a:rPr lang="en-US" sz="1600" dirty="0"/>
                        <a:t>+100</a:t>
                      </a:r>
                      <a:endParaRPr lang="en-US" sz="1600" dirty="0">
                        <a:solidFill>
                          <a:srgbClr val="FF0000"/>
                        </a:solidFill>
                      </a:endParaRPr>
                    </a:p>
                  </a:txBody>
                  <a:tcPr/>
                </a:tc>
                <a:extLst>
                  <a:ext uri="{0D108BD9-81ED-4DB2-BD59-A6C34878D82A}">
                    <a16:rowId xmlns:a16="http://schemas.microsoft.com/office/drawing/2014/main" val="1155413917"/>
                  </a:ext>
                </a:extLst>
              </a:tr>
              <a:tr h="323471">
                <a:tc>
                  <a:txBody>
                    <a:bodyPr/>
                    <a:lstStyle/>
                    <a:p>
                      <a:r>
                        <a:rPr lang="en-US" sz="1600" dirty="0"/>
                        <a:t>27</a:t>
                      </a:r>
                    </a:p>
                  </a:txBody>
                  <a:tcPr/>
                </a:tc>
                <a:tc>
                  <a:txBody>
                    <a:bodyPr/>
                    <a:lstStyle/>
                    <a:p>
                      <a:r>
                        <a:rPr lang="en-US" sz="1600" dirty="0"/>
                        <a:t>1600</a:t>
                      </a:r>
                    </a:p>
                  </a:txBody>
                  <a:tcPr/>
                </a:tc>
                <a:tc>
                  <a:txBody>
                    <a:bodyPr/>
                    <a:lstStyle/>
                    <a:p>
                      <a:pPr algn="ctr"/>
                      <a:r>
                        <a:rPr lang="en-US" sz="1600" dirty="0"/>
                        <a:t>0</a:t>
                      </a:r>
                    </a:p>
                  </a:txBody>
                  <a:tcPr/>
                </a:tc>
                <a:extLst>
                  <a:ext uri="{0D108BD9-81ED-4DB2-BD59-A6C34878D82A}">
                    <a16:rowId xmlns:a16="http://schemas.microsoft.com/office/drawing/2014/main" val="2695717554"/>
                  </a:ext>
                </a:extLst>
              </a:tr>
              <a:tr h="323471">
                <a:tc>
                  <a:txBody>
                    <a:bodyPr/>
                    <a:lstStyle/>
                    <a:p>
                      <a:r>
                        <a:rPr lang="en-US" sz="1600" dirty="0"/>
                        <a:t>28</a:t>
                      </a:r>
                    </a:p>
                  </a:txBody>
                  <a:tcPr/>
                </a:tc>
                <a:tc>
                  <a:txBody>
                    <a:bodyPr/>
                    <a:lstStyle/>
                    <a:p>
                      <a:r>
                        <a:rPr lang="en-US" sz="1600" dirty="0"/>
                        <a:t>1550</a:t>
                      </a:r>
                    </a:p>
                  </a:txBody>
                  <a:tcPr/>
                </a:tc>
                <a:tc>
                  <a:txBody>
                    <a:bodyPr/>
                    <a:lstStyle/>
                    <a:p>
                      <a:pPr algn="ctr"/>
                      <a:r>
                        <a:rPr lang="en-US" sz="1600" dirty="0"/>
                        <a:t>-50</a:t>
                      </a:r>
                    </a:p>
                  </a:txBody>
                  <a:tcPr/>
                </a:tc>
                <a:extLst>
                  <a:ext uri="{0D108BD9-81ED-4DB2-BD59-A6C34878D82A}">
                    <a16:rowId xmlns:a16="http://schemas.microsoft.com/office/drawing/2014/main" val="2264166833"/>
                  </a:ext>
                </a:extLst>
              </a:tr>
              <a:tr h="323471">
                <a:tc>
                  <a:txBody>
                    <a:bodyPr/>
                    <a:lstStyle/>
                    <a:p>
                      <a:r>
                        <a:rPr lang="en-US" sz="1600" dirty="0"/>
                        <a:t>29</a:t>
                      </a:r>
                    </a:p>
                  </a:txBody>
                  <a:tcPr/>
                </a:tc>
                <a:tc>
                  <a:txBody>
                    <a:bodyPr/>
                    <a:lstStyle/>
                    <a:p>
                      <a:r>
                        <a:rPr lang="en-US" sz="1600" dirty="0"/>
                        <a:t>1550</a:t>
                      </a:r>
                    </a:p>
                  </a:txBody>
                  <a:tcPr/>
                </a:tc>
                <a:tc>
                  <a:txBody>
                    <a:bodyPr/>
                    <a:lstStyle/>
                    <a:p>
                      <a:pPr algn="ctr"/>
                      <a:r>
                        <a:rPr lang="en-US" sz="1600" dirty="0"/>
                        <a:t>-50</a:t>
                      </a:r>
                      <a:endParaRPr lang="en-US" sz="1600" dirty="0">
                        <a:solidFill>
                          <a:schemeClr val="tx1"/>
                        </a:solidFill>
                      </a:endParaRPr>
                    </a:p>
                  </a:txBody>
                  <a:tcPr/>
                </a:tc>
                <a:extLst>
                  <a:ext uri="{0D108BD9-81ED-4DB2-BD59-A6C34878D82A}">
                    <a16:rowId xmlns:a16="http://schemas.microsoft.com/office/drawing/2014/main" val="38974934"/>
                  </a:ext>
                </a:extLst>
              </a:tr>
              <a:tr h="323471">
                <a:tc>
                  <a:txBody>
                    <a:bodyPr/>
                    <a:lstStyle/>
                    <a:p>
                      <a:r>
                        <a:rPr lang="en-US" sz="1600" dirty="0"/>
                        <a:t>30</a:t>
                      </a:r>
                    </a:p>
                  </a:txBody>
                  <a:tcPr/>
                </a:tc>
                <a:tc>
                  <a:txBody>
                    <a:bodyPr/>
                    <a:lstStyle/>
                    <a:p>
                      <a:r>
                        <a:rPr lang="en-US" sz="1600" dirty="0"/>
                        <a:t>1500</a:t>
                      </a:r>
                    </a:p>
                  </a:txBody>
                  <a:tcPr/>
                </a:tc>
                <a:tc>
                  <a:txBody>
                    <a:bodyPr/>
                    <a:lstStyle/>
                    <a:p>
                      <a:pPr algn="ctr"/>
                      <a:r>
                        <a:rPr lang="en-US" sz="1600" dirty="0"/>
                        <a:t>-50</a:t>
                      </a:r>
                      <a:endParaRPr lang="en-US" sz="1600" dirty="0">
                        <a:solidFill>
                          <a:schemeClr val="tx1"/>
                        </a:solidFill>
                      </a:endParaRPr>
                    </a:p>
                  </a:txBody>
                  <a:tcPr/>
                </a:tc>
                <a:extLst>
                  <a:ext uri="{0D108BD9-81ED-4DB2-BD59-A6C34878D82A}">
                    <a16:rowId xmlns:a16="http://schemas.microsoft.com/office/drawing/2014/main" val="959590461"/>
                  </a:ext>
                </a:extLst>
              </a:tr>
            </a:tbl>
          </a:graphicData>
        </a:graphic>
      </p:graphicFrame>
      <p:sp>
        <p:nvSpPr>
          <p:cNvPr id="9" name="Rectangle 8">
            <a:extLst>
              <a:ext uri="{FF2B5EF4-FFF2-40B4-BE49-F238E27FC236}">
                <a16:creationId xmlns:a16="http://schemas.microsoft.com/office/drawing/2014/main" id="{5B64E8BA-3B93-40B3-AC17-3B76B6CDEBD3}"/>
              </a:ext>
            </a:extLst>
          </p:cNvPr>
          <p:cNvSpPr/>
          <p:nvPr/>
        </p:nvSpPr>
        <p:spPr>
          <a:xfrm rot="20571539">
            <a:off x="3130766" y="2422149"/>
            <a:ext cx="5665397" cy="1754326"/>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rPr>
              <a:t>+960</a:t>
            </a:r>
          </a:p>
          <a:p>
            <a:pPr algn="ctr"/>
            <a:r>
              <a:rPr lang="en-US" sz="5400" b="1" dirty="0">
                <a:ln w="0"/>
                <a:solidFill>
                  <a:srgbClr val="FF0000"/>
                </a:solidFill>
                <a:effectLst>
                  <a:outerShdw blurRad="38100" dist="19050" dir="2700000" algn="tl" rotWithShape="0">
                    <a:schemeClr val="dk1">
                      <a:alpha val="40000"/>
                    </a:schemeClr>
                  </a:outerShdw>
                </a:effectLst>
              </a:rPr>
              <a:t>-</a:t>
            </a:r>
            <a:r>
              <a:rPr lang="en-US" sz="5400" b="1" cap="none" spc="0" dirty="0">
                <a:ln w="0"/>
                <a:solidFill>
                  <a:srgbClr val="FF0000"/>
                </a:solidFill>
                <a:effectLst>
                  <a:outerShdw blurRad="38100" dist="19050" dir="2700000" algn="tl" rotWithShape="0">
                    <a:schemeClr val="dk1">
                      <a:alpha val="40000"/>
                    </a:schemeClr>
                  </a:outerShdw>
                </a:effectLst>
              </a:rPr>
              <a:t>~4</a:t>
            </a:r>
            <a:r>
              <a:rPr lang="en-US" sz="5400" b="1" dirty="0">
                <a:ln w="0"/>
                <a:solidFill>
                  <a:srgbClr val="FF0000"/>
                </a:solidFill>
                <a:effectLst>
                  <a:outerShdw blurRad="38100" dist="19050" dir="2700000" algn="tl" rotWithShape="0">
                    <a:schemeClr val="dk1">
                      <a:alpha val="40000"/>
                    </a:schemeClr>
                  </a:outerShdw>
                </a:effectLst>
              </a:rPr>
              <a:t>lbs over 30 days</a:t>
            </a:r>
            <a:endParaRPr lang="en-US" sz="54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920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E0FE-CFC9-4E90-8077-14F30FB40B9F}"/>
              </a:ext>
            </a:extLst>
          </p:cNvPr>
          <p:cNvSpPr>
            <a:spLocks noGrp="1"/>
          </p:cNvSpPr>
          <p:nvPr>
            <p:ph type="title"/>
          </p:nvPr>
        </p:nvSpPr>
        <p:spPr/>
        <p:txBody>
          <a:bodyPr/>
          <a:lstStyle/>
          <a:p>
            <a:endParaRPr lang="en-US"/>
          </a:p>
        </p:txBody>
      </p:sp>
      <p:pic>
        <p:nvPicPr>
          <p:cNvPr id="4098" name="Picture 2" descr="Related image">
            <a:extLst>
              <a:ext uri="{FF2B5EF4-FFF2-40B4-BE49-F238E27FC236}">
                <a16:creationId xmlns:a16="http://schemas.microsoft.com/office/drawing/2014/main" id="{3674DC6B-D779-46F2-8D73-A559921CA4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2972" y="469627"/>
            <a:ext cx="4826056" cy="624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2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a:extLst>
              <a:ext uri="{FF2B5EF4-FFF2-40B4-BE49-F238E27FC236}">
                <a16:creationId xmlns:a16="http://schemas.microsoft.com/office/drawing/2014/main" id="{90E66A10-CC14-40BA-B7CB-1294C36733F3}"/>
              </a:ext>
            </a:extLst>
          </p:cNvPr>
          <p:cNvGraphicFramePr>
            <a:graphicFrameLocks noGrp="1"/>
          </p:cNvGraphicFramePr>
          <p:nvPr>
            <p:ph idx="4294967295"/>
            <p:extLst>
              <p:ext uri="{D42A27DB-BD31-4B8C-83A1-F6EECF244321}">
                <p14:modId xmlns:p14="http://schemas.microsoft.com/office/powerpoint/2010/main" val="3785862498"/>
              </p:ext>
            </p:extLst>
          </p:nvPr>
        </p:nvGraphicFramePr>
        <p:xfrm>
          <a:off x="780836" y="272097"/>
          <a:ext cx="10852549" cy="6313806"/>
        </p:xfrm>
        <a:graphic>
          <a:graphicData uri="http://schemas.openxmlformats.org/drawingml/2006/table">
            <a:tbl>
              <a:tblPr firstRow="1" bandRow="1">
                <a:tableStyleId>{073A0DAA-6AF3-43AB-8588-CEC1D06C72B9}</a:tableStyleId>
              </a:tblPr>
              <a:tblGrid>
                <a:gridCol w="793451">
                  <a:extLst>
                    <a:ext uri="{9D8B030D-6E8A-4147-A177-3AD203B41FA5}">
                      <a16:colId xmlns:a16="http://schemas.microsoft.com/office/drawing/2014/main" val="3813495099"/>
                    </a:ext>
                  </a:extLst>
                </a:gridCol>
                <a:gridCol w="4601133">
                  <a:extLst>
                    <a:ext uri="{9D8B030D-6E8A-4147-A177-3AD203B41FA5}">
                      <a16:colId xmlns:a16="http://schemas.microsoft.com/office/drawing/2014/main" val="552572747"/>
                    </a:ext>
                  </a:extLst>
                </a:gridCol>
                <a:gridCol w="800773">
                  <a:extLst>
                    <a:ext uri="{9D8B030D-6E8A-4147-A177-3AD203B41FA5}">
                      <a16:colId xmlns:a16="http://schemas.microsoft.com/office/drawing/2014/main" val="152069188"/>
                    </a:ext>
                  </a:extLst>
                </a:gridCol>
                <a:gridCol w="4657192">
                  <a:extLst>
                    <a:ext uri="{9D8B030D-6E8A-4147-A177-3AD203B41FA5}">
                      <a16:colId xmlns:a16="http://schemas.microsoft.com/office/drawing/2014/main" val="4085682445"/>
                    </a:ext>
                  </a:extLst>
                </a:gridCol>
              </a:tblGrid>
              <a:tr h="585199">
                <a:tc gridSpan="4">
                  <a:txBody>
                    <a:bodyPr/>
                    <a:lstStyle/>
                    <a:p>
                      <a:pPr marL="0" marR="0" algn="ctr">
                        <a:lnSpc>
                          <a:spcPct val="107000"/>
                        </a:lnSpc>
                        <a:spcBef>
                          <a:spcPts val="0"/>
                        </a:spcBef>
                        <a:spcAft>
                          <a:spcPts val="0"/>
                        </a:spcAft>
                      </a:pPr>
                      <a:r>
                        <a:rPr lang="en-US" sz="2800" dirty="0">
                          <a:solidFill>
                            <a:schemeClr val="bg2">
                              <a:lumMod val="60000"/>
                              <a:lumOff val="40000"/>
                            </a:schemeClr>
                          </a:solidFill>
                          <a:effectLst/>
                        </a:rPr>
                        <a:t>Faith-Based Weight Loss Program Weekly Agenda</a:t>
                      </a:r>
                      <a:endParaRPr lang="en-US" sz="1050" b="1" dirty="0">
                        <a:solidFill>
                          <a:schemeClr val="bg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890577"/>
                  </a:ext>
                </a:extLst>
              </a:tr>
              <a:tr h="1836393">
                <a:tc>
                  <a:txBody>
                    <a:bodyPr/>
                    <a:lstStyle/>
                    <a:p>
                      <a:pPr marL="0" marR="0">
                        <a:lnSpc>
                          <a:spcPct val="107000"/>
                        </a:lnSpc>
                        <a:spcBef>
                          <a:spcPts val="0"/>
                        </a:spcBef>
                        <a:spcAft>
                          <a:spcPts val="0"/>
                        </a:spcAft>
                      </a:pPr>
                      <a:r>
                        <a:rPr lang="en-US" sz="1050">
                          <a:effectLst/>
                        </a:rPr>
                        <a:t>Week 1</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Registration and Consent forms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Weigh in and blood pressure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Pre-Survey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What it means to be overweight/obese?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What is hypertension?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Calorie counting and how to do it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b="1" dirty="0">
                          <a:effectLst/>
                        </a:rPr>
                        <a:t>CHALLENGE</a:t>
                      </a:r>
                      <a:r>
                        <a:rPr lang="en-US" sz="1050" dirty="0">
                          <a:effectLst/>
                        </a:rPr>
                        <a:t>: Calorie count for one week utilizing one of the calorie counting tools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0" marR="0">
                        <a:lnSpc>
                          <a:spcPct val="107000"/>
                        </a:lnSpc>
                        <a:spcBef>
                          <a:spcPts val="0"/>
                        </a:spcBef>
                        <a:spcAft>
                          <a:spcPts val="0"/>
                        </a:spcAft>
                      </a:pPr>
                      <a:r>
                        <a:rPr lang="en-US" sz="1050">
                          <a:effectLst/>
                        </a:rPr>
                        <a:t>Week 5</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Weigh in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Group Discussion: Sodium</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Changing the way we eat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Meal Planning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Making time to change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Healthy recipes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CHALLENGE: Cont. calorie counting. Attempt at least one new healthy recipe and consume 2-3 servings of fruits and vegetables a day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extLst>
                  <a:ext uri="{0D108BD9-81ED-4DB2-BD59-A6C34878D82A}">
                    <a16:rowId xmlns:a16="http://schemas.microsoft.com/office/drawing/2014/main" val="1114007279"/>
                  </a:ext>
                </a:extLst>
              </a:tr>
              <a:tr h="1605398">
                <a:tc>
                  <a:txBody>
                    <a:bodyPr/>
                    <a:lstStyle/>
                    <a:p>
                      <a:pPr marL="0" marR="0">
                        <a:lnSpc>
                          <a:spcPct val="107000"/>
                        </a:lnSpc>
                        <a:spcBef>
                          <a:spcPts val="0"/>
                        </a:spcBef>
                        <a:spcAft>
                          <a:spcPts val="0"/>
                        </a:spcAft>
                      </a:pPr>
                      <a:r>
                        <a:rPr lang="en-US" sz="1050">
                          <a:effectLst/>
                        </a:rPr>
                        <a:t>Week 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Weigh in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Group Discussion: Calorie counting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Portion control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Healthy calories vs empty calories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The role of physical activity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b="1" dirty="0">
                          <a:effectLst/>
                        </a:rPr>
                        <a:t>CHALLENGE</a:t>
                      </a:r>
                      <a:r>
                        <a:rPr lang="en-US" sz="1050" dirty="0">
                          <a:effectLst/>
                        </a:rPr>
                        <a:t>: Cont. calorie counting. Monitor portion control and quality of calories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0" marR="0">
                        <a:lnSpc>
                          <a:spcPct val="107000"/>
                        </a:lnSpc>
                        <a:spcBef>
                          <a:spcPts val="0"/>
                        </a:spcBef>
                        <a:spcAft>
                          <a:spcPts val="0"/>
                        </a:spcAft>
                      </a:pPr>
                      <a:r>
                        <a:rPr lang="en-US" sz="1050">
                          <a:effectLst/>
                        </a:rPr>
                        <a:t>Week 6</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Weight in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Group Discussion: Healthy recipe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Foods that improve blood pressure (Potassium)</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Omega threes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CHALLENGE: Cont. to calorie count. Consume at least one serving foods high in potassium once a day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extLst>
                  <a:ext uri="{0D108BD9-81ED-4DB2-BD59-A6C34878D82A}">
                    <a16:rowId xmlns:a16="http://schemas.microsoft.com/office/drawing/2014/main" val="402008368"/>
                  </a:ext>
                </a:extLst>
              </a:tr>
              <a:tr h="1143408">
                <a:tc>
                  <a:txBody>
                    <a:bodyPr/>
                    <a:lstStyle/>
                    <a:p>
                      <a:pPr marL="0" marR="0">
                        <a:lnSpc>
                          <a:spcPct val="107000"/>
                        </a:lnSpc>
                        <a:spcBef>
                          <a:spcPts val="0"/>
                        </a:spcBef>
                        <a:spcAft>
                          <a:spcPts val="0"/>
                        </a:spcAft>
                      </a:pPr>
                      <a:r>
                        <a:rPr lang="en-US" sz="1050">
                          <a:effectLst/>
                        </a:rPr>
                        <a:t>Week 3</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Weigh in and blood pressure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Group Discussion: Emotional Eating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Sodium and Sugar</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DASH Diet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b="1" dirty="0">
                          <a:effectLst/>
                        </a:rPr>
                        <a:t>CHALLENGE</a:t>
                      </a:r>
                      <a:r>
                        <a:rPr lang="en-US" sz="1050" dirty="0">
                          <a:effectLst/>
                        </a:rPr>
                        <a:t>: Cont. to calorie count. Monitor amount of sodium</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0" marR="0">
                        <a:lnSpc>
                          <a:spcPct val="107000"/>
                        </a:lnSpc>
                        <a:spcBef>
                          <a:spcPts val="0"/>
                        </a:spcBef>
                        <a:spcAft>
                          <a:spcPts val="0"/>
                        </a:spcAft>
                      </a:pPr>
                      <a:r>
                        <a:rPr lang="en-US" sz="1050">
                          <a:effectLst/>
                        </a:rPr>
                        <a:t>Week 7</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Weigh in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Group Discussion of current difficulties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The Holy Spirit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a:effectLst/>
                        </a:rPr>
                        <a:t>CHALLENGE: Cont. to calorie count and reflect on scriptures.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extLst>
                  <a:ext uri="{0D108BD9-81ED-4DB2-BD59-A6C34878D82A}">
                    <a16:rowId xmlns:a16="http://schemas.microsoft.com/office/drawing/2014/main" val="1886600279"/>
                  </a:ext>
                </a:extLst>
              </a:tr>
              <a:tr h="1143408">
                <a:tc>
                  <a:txBody>
                    <a:bodyPr/>
                    <a:lstStyle/>
                    <a:p>
                      <a:pPr marL="0" marR="0">
                        <a:lnSpc>
                          <a:spcPct val="107000"/>
                        </a:lnSpc>
                        <a:spcBef>
                          <a:spcPts val="0"/>
                        </a:spcBef>
                        <a:spcAft>
                          <a:spcPts val="0"/>
                        </a:spcAft>
                      </a:pPr>
                      <a:r>
                        <a:rPr lang="en-US" sz="1050">
                          <a:effectLst/>
                        </a:rPr>
                        <a:t>Week 4</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Weigh in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Group Discussion: Portion control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Emotional Eating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The role of physical activity continued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b="1" dirty="0">
                          <a:effectLst/>
                        </a:rPr>
                        <a:t>CHALLENGE</a:t>
                      </a:r>
                      <a:r>
                        <a:rPr lang="en-US" sz="1050" dirty="0">
                          <a:effectLst/>
                        </a:rPr>
                        <a:t>: Cont. calorie counting. Track emotions prior to eating</a:t>
                      </a: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0" marR="0">
                        <a:lnSpc>
                          <a:spcPct val="107000"/>
                        </a:lnSpc>
                        <a:spcBef>
                          <a:spcPts val="0"/>
                        </a:spcBef>
                        <a:spcAft>
                          <a:spcPts val="0"/>
                        </a:spcAft>
                      </a:pPr>
                      <a:r>
                        <a:rPr lang="en-US" sz="1050">
                          <a:effectLst/>
                        </a:rPr>
                        <a:t>Week 8</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Group Discussion: God as our source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Physical Activity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Final weigh in and blood pressure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50" dirty="0">
                          <a:effectLst/>
                        </a:rPr>
                        <a:t>Post survey</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86" marR="37986" marT="0" marB="0"/>
                </a:tc>
                <a:extLst>
                  <a:ext uri="{0D108BD9-81ED-4DB2-BD59-A6C34878D82A}">
                    <a16:rowId xmlns:a16="http://schemas.microsoft.com/office/drawing/2014/main" val="57129282"/>
                  </a:ext>
                </a:extLst>
              </a:tr>
            </a:tbl>
          </a:graphicData>
        </a:graphic>
      </p:graphicFrame>
    </p:spTree>
    <p:extLst>
      <p:ext uri="{BB962C8B-B14F-4D97-AF65-F5344CB8AC3E}">
        <p14:creationId xmlns:p14="http://schemas.microsoft.com/office/powerpoint/2010/main" val="3995229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3" name="Picture 72">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5" name="Picture 74">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7" name="Rectangle 76">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1F679832-8E5F-4988-BBD4-0A420DCB3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479CC6F2-1238-4FCB-AA29-A8FEB5D5C9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85" name="Rectangle 84">
            <a:extLst>
              <a:ext uri="{FF2B5EF4-FFF2-40B4-BE49-F238E27FC236}">
                <a16:creationId xmlns:a16="http://schemas.microsoft.com/office/drawing/2014/main" id="{977EFBDA-465A-4C02-A5FE-379C64DE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EFC5F49F-DA32-48F5-8341-10EC931F5A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89" name="Rectangle 88">
            <a:extLst>
              <a:ext uri="{FF2B5EF4-FFF2-40B4-BE49-F238E27FC236}">
                <a16:creationId xmlns:a16="http://schemas.microsoft.com/office/drawing/2014/main" id="{5D750453-C34A-4B4A-8328-5E301E3E0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C5F085-B662-4E66-ABBC-6F47B722E055}"/>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4600"/>
              <a:t>Reading Nutritional Labels Overview</a:t>
            </a:r>
          </a:p>
        </p:txBody>
      </p:sp>
      <p:sp>
        <p:nvSpPr>
          <p:cNvPr id="91" name="Rectangle 90">
            <a:extLst>
              <a:ext uri="{FF2B5EF4-FFF2-40B4-BE49-F238E27FC236}">
                <a16:creationId xmlns:a16="http://schemas.microsoft.com/office/drawing/2014/main" id="{3EA711C0-8B99-4EEA-B366-8E80E5ABC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ample label for Macaroni and Cheese">
            <a:extLst>
              <a:ext uri="{FF2B5EF4-FFF2-40B4-BE49-F238E27FC236}">
                <a16:creationId xmlns:a16="http://schemas.microsoft.com/office/drawing/2014/main" id="{79CB8A74-18E9-49A3-A4FA-987AEB00C5E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44176" y="955591"/>
            <a:ext cx="3927085"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83A9680A-2233-4EE8-ABD5-8AE209A6A51C}"/>
              </a:ext>
            </a:extLst>
          </p:cNvPr>
          <p:cNvSpPr/>
          <p:nvPr/>
        </p:nvSpPr>
        <p:spPr>
          <a:xfrm rot="10800000">
            <a:off x="9407649" y="1303019"/>
            <a:ext cx="776481" cy="3067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C00000"/>
              </a:solidFill>
            </a:endParaRPr>
          </a:p>
        </p:txBody>
      </p:sp>
      <p:sp>
        <p:nvSpPr>
          <p:cNvPr id="6" name="Arrow: Right 5">
            <a:extLst>
              <a:ext uri="{FF2B5EF4-FFF2-40B4-BE49-F238E27FC236}">
                <a16:creationId xmlns:a16="http://schemas.microsoft.com/office/drawing/2014/main" id="{C0C1BDAE-0BEF-46FE-9B59-2AC1CD0CAF90}"/>
              </a:ext>
            </a:extLst>
          </p:cNvPr>
          <p:cNvSpPr/>
          <p:nvPr/>
        </p:nvSpPr>
        <p:spPr>
          <a:xfrm rot="10800000">
            <a:off x="9407648" y="1834165"/>
            <a:ext cx="776481" cy="34138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C00000"/>
              </a:solidFill>
            </a:endParaRPr>
          </a:p>
        </p:txBody>
      </p:sp>
    </p:spTree>
    <p:extLst>
      <p:ext uri="{BB962C8B-B14F-4D97-AF65-F5344CB8AC3E}">
        <p14:creationId xmlns:p14="http://schemas.microsoft.com/office/powerpoint/2010/main" val="477931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 name="Picture 10">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 name="Rectangle 12">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25" name="Rectangle 24">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0035EA-C4BE-48BF-8103-0BD97D1174E1}"/>
              </a:ext>
            </a:extLst>
          </p:cNvPr>
          <p:cNvSpPr>
            <a:spLocks noGrp="1"/>
          </p:cNvSpPr>
          <p:nvPr>
            <p:ph type="title"/>
          </p:nvPr>
        </p:nvSpPr>
        <p:spPr>
          <a:xfrm>
            <a:off x="840510" y="2733709"/>
            <a:ext cx="7657792" cy="1373070"/>
          </a:xfrm>
        </p:spPr>
        <p:txBody>
          <a:bodyPr vert="horz" lIns="91440" tIns="45720" rIns="91440" bIns="45720" rtlCol="0" anchor="b">
            <a:normAutofit/>
          </a:bodyPr>
          <a:lstStyle/>
          <a:p>
            <a:pPr algn="r"/>
            <a:r>
              <a:rPr lang="en-US" sz="4600">
                <a:solidFill>
                  <a:srgbClr val="FFFFFF"/>
                </a:solidFill>
              </a:rPr>
              <a:t>Reading Nutrition Labels for Calories and Portion Size</a:t>
            </a:r>
          </a:p>
        </p:txBody>
      </p:sp>
    </p:spTree>
    <p:extLst>
      <p:ext uri="{BB962C8B-B14F-4D97-AF65-F5344CB8AC3E}">
        <p14:creationId xmlns:p14="http://schemas.microsoft.com/office/powerpoint/2010/main" val="2329441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3" name="Picture 72">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5" name="Picture 74">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7" name="Rectangle 76">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1F679832-8E5F-4988-BBD4-0A420DCB3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479CC6F2-1238-4FCB-AA29-A8FEB5D5C9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85" name="Rectangle 84">
            <a:extLst>
              <a:ext uri="{FF2B5EF4-FFF2-40B4-BE49-F238E27FC236}">
                <a16:creationId xmlns:a16="http://schemas.microsoft.com/office/drawing/2014/main" id="{977EFBDA-465A-4C02-A5FE-379C64DE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EFC5F49F-DA32-48F5-8341-10EC931F5A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89" name="Rectangle 88">
            <a:extLst>
              <a:ext uri="{FF2B5EF4-FFF2-40B4-BE49-F238E27FC236}">
                <a16:creationId xmlns:a16="http://schemas.microsoft.com/office/drawing/2014/main" id="{5D750453-C34A-4B4A-8328-5E301E3E0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908B4E-97C1-421B-A65B-910A5BC01850}"/>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5400"/>
              <a:t>Portion Control: Overeating</a:t>
            </a:r>
          </a:p>
        </p:txBody>
      </p:sp>
      <p:sp>
        <p:nvSpPr>
          <p:cNvPr id="91" name="Rectangle 90">
            <a:extLst>
              <a:ext uri="{FF2B5EF4-FFF2-40B4-BE49-F238E27FC236}">
                <a16:creationId xmlns:a16="http://schemas.microsoft.com/office/drawing/2014/main" id="{3EA711C0-8B99-4EEA-B366-8E80E5ABC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31FBC08C-657B-450F-9B71-F6BD16509F7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68937" y="955591"/>
            <a:ext cx="2877564"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98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4" name="Picture 11">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13">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6" name="Picture 15">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7" name="Rectangle 17">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19">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9" name="Rectangle 21">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3">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41" name="Rectangle 25">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7">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3" name="Rectangle 29">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D64566-8DF0-4C7F-8438-7073ECB660B2}"/>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5400"/>
              <a:t>Calorie Counters</a:t>
            </a:r>
          </a:p>
        </p:txBody>
      </p:sp>
      <p:pic>
        <p:nvPicPr>
          <p:cNvPr id="7" name="Content Placeholder 6">
            <a:extLst>
              <a:ext uri="{FF2B5EF4-FFF2-40B4-BE49-F238E27FC236}">
                <a16:creationId xmlns:a16="http://schemas.microsoft.com/office/drawing/2014/main" id="{8D40CF03-8E82-44B2-A3E7-753E0FD0F63C}"/>
              </a:ext>
            </a:extLst>
          </p:cNvPr>
          <p:cNvPicPr>
            <a:picLocks noGrp="1" noChangeAspect="1"/>
          </p:cNvPicPr>
          <p:nvPr>
            <p:ph idx="4294967295"/>
          </p:nvPr>
        </p:nvPicPr>
        <p:blipFill rotWithShape="1">
          <a:blip r:embed="rId5"/>
          <a:srcRect l="25214" t="17422" r="41387" b="5852"/>
          <a:stretch/>
        </p:blipFill>
        <p:spPr>
          <a:xfrm>
            <a:off x="6256823" y="640080"/>
            <a:ext cx="4316529"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47510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0" name="Rectangle 14">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F64636-00C4-4A91-B8D6-FE4A3753A4F1}"/>
              </a:ext>
            </a:extLst>
          </p:cNvPr>
          <p:cNvSpPr>
            <a:spLocks noGrp="1"/>
          </p:cNvSpPr>
          <p:nvPr>
            <p:ph type="title"/>
          </p:nvPr>
        </p:nvSpPr>
        <p:spPr>
          <a:xfrm>
            <a:off x="680321" y="753228"/>
            <a:ext cx="4136123" cy="1080938"/>
          </a:xfrm>
        </p:spPr>
        <p:txBody>
          <a:bodyPr vert="horz" lIns="91440" tIns="45720" rIns="91440" bIns="45720" rtlCol="0">
            <a:normAutofit/>
          </a:bodyPr>
          <a:lstStyle/>
          <a:p>
            <a:r>
              <a:rPr lang="en-US" sz="2400"/>
              <a:t>My Fitness Pal</a:t>
            </a:r>
            <a:br>
              <a:rPr lang="en-US" sz="2400"/>
            </a:br>
            <a:r>
              <a:rPr lang="en-US" sz="2400"/>
              <a:t>www.myfitnesspal.com</a:t>
            </a:r>
          </a:p>
        </p:txBody>
      </p:sp>
      <p:pic>
        <p:nvPicPr>
          <p:cNvPr id="14" name="Picture 18">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3D1EADFC-251C-46A8-946D-067C0957ADDD}"/>
              </a:ext>
            </a:extLst>
          </p:cNvPr>
          <p:cNvSpPr>
            <a:spLocks noGrp="1"/>
          </p:cNvSpPr>
          <p:nvPr>
            <p:ph idx="1"/>
          </p:nvPr>
        </p:nvSpPr>
        <p:spPr>
          <a:xfrm>
            <a:off x="680321" y="2336873"/>
            <a:ext cx="3656289" cy="3599316"/>
          </a:xfrm>
        </p:spPr>
        <p:txBody>
          <a:bodyPr>
            <a:normAutofit/>
          </a:bodyPr>
          <a:lstStyle/>
          <a:p>
            <a:endParaRPr lang="en-US" sz="1400"/>
          </a:p>
        </p:txBody>
      </p:sp>
      <p:pic>
        <p:nvPicPr>
          <p:cNvPr id="4" name="Content Placeholder 3">
            <a:extLst>
              <a:ext uri="{FF2B5EF4-FFF2-40B4-BE49-F238E27FC236}">
                <a16:creationId xmlns:a16="http://schemas.microsoft.com/office/drawing/2014/main" id="{39132F01-F467-4CEC-9C5A-27056F49A572}"/>
              </a:ext>
            </a:extLst>
          </p:cNvPr>
          <p:cNvPicPr>
            <a:picLocks noChangeAspect="1"/>
          </p:cNvPicPr>
          <p:nvPr/>
        </p:nvPicPr>
        <p:blipFill rotWithShape="1">
          <a:blip r:embed="rId4"/>
          <a:stretch/>
        </p:blipFill>
        <p:spPr>
          <a:xfrm>
            <a:off x="3255658" y="1834166"/>
            <a:ext cx="8621268" cy="484946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9660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C98F-EB55-48D0-B162-B1871A1D3680}"/>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0ABD1D8B-51DA-420E-B870-F883414C641B}"/>
              </a:ext>
            </a:extLst>
          </p:cNvPr>
          <p:cNvSpPr>
            <a:spLocks noGrp="1"/>
          </p:cNvSpPr>
          <p:nvPr>
            <p:ph idx="1"/>
          </p:nvPr>
        </p:nvSpPr>
        <p:spPr/>
        <p:txBody>
          <a:bodyPr>
            <a:normAutofit/>
          </a:bodyPr>
          <a:lstStyle/>
          <a:p>
            <a:r>
              <a:rPr lang="en-US" b="1" dirty="0"/>
              <a:t>Calorie count for one week utilizing one of the calorie counting tools</a:t>
            </a:r>
          </a:p>
          <a:p>
            <a:r>
              <a:rPr lang="en-US" b="1" dirty="0"/>
              <a:t>Objective</a:t>
            </a:r>
          </a:p>
          <a:p>
            <a:pPr lvl="1"/>
            <a:r>
              <a:rPr lang="en-US" b="1" dirty="0"/>
              <a:t>Track calorie intake</a:t>
            </a:r>
          </a:p>
          <a:p>
            <a:pPr lvl="1"/>
            <a:r>
              <a:rPr lang="en-US" b="1" dirty="0"/>
              <a:t>Learn our current eating habits</a:t>
            </a:r>
          </a:p>
          <a:p>
            <a:pPr lvl="1"/>
            <a:r>
              <a:rPr lang="en-US" b="1" dirty="0"/>
              <a:t>Identify areas of improvement that fit your current lifestyle</a:t>
            </a:r>
          </a:p>
          <a:p>
            <a:pPr lvl="1"/>
            <a:r>
              <a:rPr lang="en-US" b="1" dirty="0"/>
              <a:t>The information that we collect this week will be the basis of our program</a:t>
            </a:r>
          </a:p>
        </p:txBody>
      </p:sp>
    </p:spTree>
    <p:extLst>
      <p:ext uri="{BB962C8B-B14F-4D97-AF65-F5344CB8AC3E}">
        <p14:creationId xmlns:p14="http://schemas.microsoft.com/office/powerpoint/2010/main" val="375233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E4B254-69DC-46F5-AAB7-E29A7B840BAB}"/>
              </a:ext>
            </a:extLst>
          </p:cNvPr>
          <p:cNvSpPr>
            <a:spLocks noGrp="1"/>
          </p:cNvSpPr>
          <p:nvPr>
            <p:ph type="title"/>
          </p:nvPr>
        </p:nvSpPr>
        <p:spPr/>
        <p:txBody>
          <a:bodyPr/>
          <a:lstStyle/>
          <a:p>
            <a:r>
              <a:rPr lang="en-US" dirty="0"/>
              <a:t>WEEK ONE</a:t>
            </a:r>
          </a:p>
        </p:txBody>
      </p:sp>
      <p:sp>
        <p:nvSpPr>
          <p:cNvPr id="5" name="Text Placeholder 4">
            <a:extLst>
              <a:ext uri="{FF2B5EF4-FFF2-40B4-BE49-F238E27FC236}">
                <a16:creationId xmlns:a16="http://schemas.microsoft.com/office/drawing/2014/main" id="{D36C19D8-DF13-44B7-91B2-D4FF19CCF8D8}"/>
              </a:ext>
            </a:extLst>
          </p:cNvPr>
          <p:cNvSpPr>
            <a:spLocks noGrp="1"/>
          </p:cNvSpPr>
          <p:nvPr>
            <p:ph type="body" idx="1"/>
          </p:nvPr>
        </p:nvSpPr>
        <p:spPr/>
        <p:txBody>
          <a:bodyPr/>
          <a:lstStyle/>
          <a:p>
            <a:r>
              <a:rPr lang="en-US" dirty="0"/>
              <a:t>Understanding Obesity, Obesity Related Illnesses, and calorie counting basics</a:t>
            </a:r>
          </a:p>
        </p:txBody>
      </p:sp>
    </p:spTree>
    <p:extLst>
      <p:ext uri="{BB962C8B-B14F-4D97-AF65-F5344CB8AC3E}">
        <p14:creationId xmlns:p14="http://schemas.microsoft.com/office/powerpoint/2010/main" val="67864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D82A-1764-4878-B2C2-F5EF25F779E4}"/>
              </a:ext>
            </a:extLst>
          </p:cNvPr>
          <p:cNvSpPr>
            <a:spLocks noGrp="1"/>
          </p:cNvSpPr>
          <p:nvPr>
            <p:ph type="title"/>
          </p:nvPr>
        </p:nvSpPr>
        <p:spPr/>
        <p:txBody>
          <a:bodyPr/>
          <a:lstStyle/>
          <a:p>
            <a:r>
              <a:rPr lang="en-US" dirty="0"/>
              <a:t>Thoughts about Health and Nutrition</a:t>
            </a:r>
          </a:p>
        </p:txBody>
      </p:sp>
      <p:sp>
        <p:nvSpPr>
          <p:cNvPr id="3" name="Content Placeholder 2">
            <a:extLst>
              <a:ext uri="{FF2B5EF4-FFF2-40B4-BE49-F238E27FC236}">
                <a16:creationId xmlns:a16="http://schemas.microsoft.com/office/drawing/2014/main" id="{BBD7D09E-6DE3-4477-9717-EBB45BF2FF1C}"/>
              </a:ext>
            </a:extLst>
          </p:cNvPr>
          <p:cNvSpPr>
            <a:spLocks noGrp="1"/>
          </p:cNvSpPr>
          <p:nvPr>
            <p:ph sz="half" idx="1"/>
          </p:nvPr>
        </p:nvSpPr>
        <p:spPr/>
        <p:txBody>
          <a:bodyPr>
            <a:normAutofit fontScale="85000" lnSpcReduction="10000"/>
          </a:bodyPr>
          <a:lstStyle/>
          <a:p>
            <a:r>
              <a:rPr lang="en-US" dirty="0"/>
              <a:t>Most Americans believe that health, nutrition, and exercise is important.</a:t>
            </a:r>
          </a:p>
          <a:p>
            <a:r>
              <a:rPr lang="en-US" dirty="0"/>
              <a:t>43%  of Americans believe that they already eating well </a:t>
            </a:r>
          </a:p>
          <a:p>
            <a:r>
              <a:rPr lang="en-US" dirty="0"/>
              <a:t>Information OVERLOAD!!!!!!</a:t>
            </a:r>
          </a:p>
          <a:p>
            <a:pPr lvl="1"/>
            <a:r>
              <a:rPr lang="en-US" dirty="0"/>
              <a:t>Television</a:t>
            </a:r>
          </a:p>
          <a:p>
            <a:pPr lvl="1"/>
            <a:r>
              <a:rPr lang="en-US" dirty="0"/>
              <a:t>Magazines</a:t>
            </a:r>
          </a:p>
          <a:p>
            <a:pPr lvl="1"/>
            <a:r>
              <a:rPr lang="en-US" dirty="0"/>
              <a:t>Internet</a:t>
            </a:r>
          </a:p>
          <a:p>
            <a:pPr lvl="1"/>
            <a:endParaRPr lang="en-US" dirty="0"/>
          </a:p>
          <a:p>
            <a:pPr lvl="1"/>
            <a:endParaRPr lang="en-US" dirty="0"/>
          </a:p>
          <a:p>
            <a:pPr marL="457200" lvl="1" indent="0">
              <a:buNone/>
            </a:pPr>
            <a:endParaRPr lang="en-US" dirty="0"/>
          </a:p>
          <a:p>
            <a:pPr marL="457200" lvl="1" indent="0">
              <a:buNone/>
            </a:pPr>
            <a:r>
              <a:rPr lang="en-US" dirty="0"/>
              <a:t>(</a:t>
            </a:r>
            <a:r>
              <a:rPr lang="en-US" dirty="0" err="1"/>
              <a:t>Anding</a:t>
            </a:r>
            <a:r>
              <a:rPr lang="en-US" dirty="0"/>
              <a:t>, 2009)</a:t>
            </a:r>
          </a:p>
        </p:txBody>
      </p:sp>
      <p:pic>
        <p:nvPicPr>
          <p:cNvPr id="2050" name="Picture 2">
            <a:extLst>
              <a:ext uri="{FF2B5EF4-FFF2-40B4-BE49-F238E27FC236}">
                <a16:creationId xmlns:a16="http://schemas.microsoft.com/office/drawing/2014/main" id="{0EFEBFAE-86D1-446B-9A8E-92F3E6D3CE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594350" y="2373511"/>
            <a:ext cx="4700588" cy="352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A47A-C236-42D8-9A6B-40ADF91319DD}"/>
              </a:ext>
            </a:extLst>
          </p:cNvPr>
          <p:cNvSpPr>
            <a:spLocks noGrp="1"/>
          </p:cNvSpPr>
          <p:nvPr>
            <p:ph type="title"/>
          </p:nvPr>
        </p:nvSpPr>
        <p:spPr>
          <a:xfrm>
            <a:off x="680321" y="753228"/>
            <a:ext cx="4136123" cy="1080938"/>
          </a:xfrm>
        </p:spPr>
        <p:txBody>
          <a:bodyPr>
            <a:normAutofit/>
          </a:bodyPr>
          <a:lstStyle/>
          <a:p>
            <a:r>
              <a:rPr lang="en-US" sz="2400"/>
              <a:t>Definition of Health</a:t>
            </a:r>
          </a:p>
        </p:txBody>
      </p:sp>
      <p:sp>
        <p:nvSpPr>
          <p:cNvPr id="3" name="Content Placeholder 2">
            <a:extLst>
              <a:ext uri="{FF2B5EF4-FFF2-40B4-BE49-F238E27FC236}">
                <a16:creationId xmlns:a16="http://schemas.microsoft.com/office/drawing/2014/main" id="{82D0903B-224F-4C8B-90B8-F11E8A3600B3}"/>
              </a:ext>
            </a:extLst>
          </p:cNvPr>
          <p:cNvSpPr>
            <a:spLocks noGrp="1"/>
          </p:cNvSpPr>
          <p:nvPr>
            <p:ph idx="1"/>
          </p:nvPr>
        </p:nvSpPr>
        <p:spPr>
          <a:xfrm>
            <a:off x="680321" y="2336873"/>
            <a:ext cx="3656289" cy="3599316"/>
          </a:xfrm>
        </p:spPr>
        <p:txBody>
          <a:bodyPr>
            <a:normAutofit/>
          </a:bodyPr>
          <a:lstStyle/>
          <a:p>
            <a:r>
              <a:rPr lang="en-US" sz="1400" dirty="0"/>
              <a:t>World Health Organization (WHO) defines health as “a state of physical, mental, and social well-being and not merely the absence of disease or infirmity” (1948).</a:t>
            </a:r>
          </a:p>
          <a:p>
            <a:endParaRPr lang="en-US" sz="1400" dirty="0"/>
          </a:p>
        </p:txBody>
      </p:sp>
      <p:pic>
        <p:nvPicPr>
          <p:cNvPr id="1026" name="Picture 2">
            <a:extLst>
              <a:ext uri="{FF2B5EF4-FFF2-40B4-BE49-F238E27FC236}">
                <a16:creationId xmlns:a16="http://schemas.microsoft.com/office/drawing/2014/main" id="{D01082B3-5A7A-4569-87B9-EA1CA2DE1C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76090" y="1179824"/>
            <a:ext cx="6269479" cy="449835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5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520E6B-3464-481F-BB6F-B5254B9798E2}"/>
              </a:ext>
            </a:extLst>
          </p:cNvPr>
          <p:cNvSpPr>
            <a:spLocks noGrp="1"/>
          </p:cNvSpPr>
          <p:nvPr>
            <p:ph type="title"/>
          </p:nvPr>
        </p:nvSpPr>
        <p:spPr/>
        <p:txBody>
          <a:bodyPr/>
          <a:lstStyle/>
          <a:p>
            <a:r>
              <a:rPr lang="en-US" dirty="0"/>
              <a:t>Obesity</a:t>
            </a:r>
          </a:p>
        </p:txBody>
      </p:sp>
      <p:sp>
        <p:nvSpPr>
          <p:cNvPr id="5" name="Text Placeholder 4">
            <a:extLst>
              <a:ext uri="{FF2B5EF4-FFF2-40B4-BE49-F238E27FC236}">
                <a16:creationId xmlns:a16="http://schemas.microsoft.com/office/drawing/2014/main" id="{ACF18E15-7DB5-41B2-B122-F4CEA20F6674}"/>
              </a:ext>
            </a:extLst>
          </p:cNvPr>
          <p:cNvSpPr>
            <a:spLocks noGrp="1"/>
          </p:cNvSpPr>
          <p:nvPr>
            <p:ph type="body" idx="1"/>
          </p:nvPr>
        </p:nvSpPr>
        <p:spPr/>
        <p:txBody>
          <a:bodyPr/>
          <a:lstStyle/>
          <a:p>
            <a:r>
              <a:rPr lang="en-US" dirty="0"/>
              <a:t>A combination of what we eat and the decreased physical activity</a:t>
            </a:r>
          </a:p>
        </p:txBody>
      </p:sp>
    </p:spTree>
    <p:extLst>
      <p:ext uri="{BB962C8B-B14F-4D97-AF65-F5344CB8AC3E}">
        <p14:creationId xmlns:p14="http://schemas.microsoft.com/office/powerpoint/2010/main" val="428873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3" name="Picture 72">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5" name="Picture 74">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77" name="Rectangle 76">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5" name="Rectangle 84">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450B1F-1EAC-4DF7-927E-7E7677ADB5B7}"/>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dirty="0"/>
              <a:t>Our Lifestyle Choices</a:t>
            </a:r>
            <a:br>
              <a:rPr lang="en-US" sz="2400" dirty="0"/>
            </a:br>
            <a:endParaRPr lang="en-US" sz="2400" dirty="0"/>
          </a:p>
        </p:txBody>
      </p:sp>
      <p:pic>
        <p:nvPicPr>
          <p:cNvPr id="89" name="Picture 88">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314069DF-E441-4E03-A080-96CA307B9D28}"/>
              </a:ext>
            </a:extLst>
          </p:cNvPr>
          <p:cNvSpPr>
            <a:spLocks noGrp="1"/>
          </p:cNvSpPr>
          <p:nvPr>
            <p:ph sz="half" idx="1"/>
          </p:nvPr>
        </p:nvSpPr>
        <p:spPr>
          <a:xfrm>
            <a:off x="680321" y="2336873"/>
            <a:ext cx="3656289" cy="3599316"/>
          </a:xfrm>
        </p:spPr>
        <p:txBody>
          <a:bodyPr vert="horz" lIns="91440" tIns="45720" rIns="91440" bIns="45720" rtlCol="0">
            <a:normAutofit/>
          </a:bodyPr>
          <a:lstStyle/>
          <a:p>
            <a:r>
              <a:rPr lang="en-US" sz="1400"/>
              <a:t>Why we eat what we eat….</a:t>
            </a:r>
          </a:p>
          <a:p>
            <a:pPr lvl="1"/>
            <a:r>
              <a:rPr lang="en-US" sz="1400"/>
              <a:t>Taste</a:t>
            </a:r>
          </a:p>
          <a:p>
            <a:pPr lvl="1"/>
            <a:r>
              <a:rPr lang="en-US" sz="1400"/>
              <a:t>Convenience</a:t>
            </a:r>
          </a:p>
          <a:p>
            <a:pPr lvl="1"/>
            <a:r>
              <a:rPr lang="en-US" sz="1400"/>
              <a:t>Emotions</a:t>
            </a:r>
          </a:p>
          <a:p>
            <a:pPr lvl="1"/>
            <a:r>
              <a:rPr lang="en-US" sz="1400"/>
              <a:t>Religion/Culture</a:t>
            </a:r>
          </a:p>
          <a:p>
            <a:pPr lvl="1"/>
            <a:r>
              <a:rPr lang="en-US" sz="1400"/>
              <a:t>Health Beliefs</a:t>
            </a:r>
          </a:p>
          <a:p>
            <a:pPr lvl="1"/>
            <a:r>
              <a:rPr lang="en-US" sz="1400"/>
              <a:t>Socioeconomics/Finances</a:t>
            </a:r>
          </a:p>
          <a:p>
            <a:endParaRPr lang="en-US" sz="1400"/>
          </a:p>
          <a:p>
            <a:endParaRPr lang="en-US" sz="1400"/>
          </a:p>
          <a:p>
            <a:r>
              <a:rPr lang="en-US" sz="1400"/>
              <a:t>1 Corinthians 10:24</a:t>
            </a:r>
          </a:p>
          <a:p>
            <a:pPr marL="457200" lvl="1"/>
            <a:endParaRPr lang="en-US" sz="1400"/>
          </a:p>
          <a:p>
            <a:pPr marL="457200" lvl="1"/>
            <a:r>
              <a:rPr lang="en-US" sz="1400"/>
              <a:t>(Anding, 2009)</a:t>
            </a:r>
          </a:p>
          <a:p>
            <a:pPr marL="457200" lvl="1"/>
            <a:endParaRPr lang="en-US" sz="1400"/>
          </a:p>
        </p:txBody>
      </p:sp>
      <p:pic>
        <p:nvPicPr>
          <p:cNvPr id="1026" name="Picture 2" descr="Image result for so whether you eat or drink">
            <a:extLst>
              <a:ext uri="{FF2B5EF4-FFF2-40B4-BE49-F238E27FC236}">
                <a16:creationId xmlns:a16="http://schemas.microsoft.com/office/drawing/2014/main" id="{5C6B62C0-B469-4FAF-B24B-DE07894ACB43}"/>
              </a:ext>
            </a:extLst>
          </p:cNvPr>
          <p:cNvPicPr>
            <a:picLocks noGrp="1" noChangeAspect="1" noChangeArrowheads="1"/>
          </p:cNvPicPr>
          <p:nvPr>
            <p:ph sz="half" idx="2"/>
          </p:nvPr>
        </p:nvPicPr>
        <p:blipFill rotWithShape="1">
          <a:blip r:embed="rId6">
            <a:extLst>
              <a:ext uri="{BEBA8EAE-BF5A-486C-A8C5-ECC9F3942E4B}">
                <a14:imgProps xmlns:a14="http://schemas.microsoft.com/office/drawing/2010/main">
                  <a14:imgLayer r:embed="rId7">
                    <a14:imgEffect>
                      <a14:colorTemperature colorTemp="5300"/>
                    </a14:imgEffect>
                    <a14:imgEffect>
                      <a14:saturation sat="400000"/>
                    </a14:imgEffect>
                  </a14:imgLayer>
                </a14:imgProps>
              </a:ext>
              <a:ext uri="{28A0092B-C50C-407E-A947-70E740481C1C}">
                <a14:useLocalDpi xmlns:a14="http://schemas.microsoft.com/office/drawing/2010/main" val="0"/>
              </a:ext>
            </a:extLst>
          </a:blip>
          <a:srcRect t="6391" r="1" b="6680"/>
          <a:stretch/>
        </p:blipFill>
        <p:spPr bwMode="auto">
          <a:xfrm>
            <a:off x="5932463" y="640080"/>
            <a:ext cx="4956732" cy="557784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9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9E73-5473-449D-B9BA-9A0A909FECA6}"/>
              </a:ext>
            </a:extLst>
          </p:cNvPr>
          <p:cNvSpPr>
            <a:spLocks noGrp="1"/>
          </p:cNvSpPr>
          <p:nvPr>
            <p:ph type="title"/>
          </p:nvPr>
        </p:nvSpPr>
        <p:spPr/>
        <p:txBody>
          <a:bodyPr vert="horz" lIns="91440" tIns="45720" rIns="91440" bIns="45720" rtlCol="0" anchor="ctr">
            <a:normAutofit/>
          </a:bodyPr>
          <a:lstStyle/>
          <a:p>
            <a:r>
              <a:rPr lang="en-US"/>
              <a:t>Body Mass Index (BMI)</a:t>
            </a:r>
          </a:p>
        </p:txBody>
      </p:sp>
      <p:pic>
        <p:nvPicPr>
          <p:cNvPr id="23" name="Picture 4" descr="Related image">
            <a:extLst>
              <a:ext uri="{FF2B5EF4-FFF2-40B4-BE49-F238E27FC236}">
                <a16:creationId xmlns:a16="http://schemas.microsoft.com/office/drawing/2014/main" id="{44F87E5C-EF20-420E-AF59-A6826B9941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78766" y="396916"/>
            <a:ext cx="6313234" cy="57078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lated image">
            <a:extLst>
              <a:ext uri="{FF2B5EF4-FFF2-40B4-BE49-F238E27FC236}">
                <a16:creationId xmlns:a16="http://schemas.microsoft.com/office/drawing/2014/main" id="{53BD742B-48D4-4FF4-923F-DD084395B8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768" y="2269550"/>
            <a:ext cx="5573508" cy="339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6100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1737</Words>
  <Application>Microsoft Office PowerPoint</Application>
  <PresentationFormat>Widescreen</PresentationFormat>
  <Paragraphs>583</Paragraphs>
  <Slides>35</Slides>
  <Notes>15</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Trebuchet MS</vt:lpstr>
      <vt:lpstr>Berlin</vt:lpstr>
      <vt:lpstr>Faith-Based Weight Loss Program</vt:lpstr>
      <vt:lpstr>Agenda</vt:lpstr>
      <vt:lpstr>PowerPoint Presentation</vt:lpstr>
      <vt:lpstr>WEEK ONE</vt:lpstr>
      <vt:lpstr>Thoughts about Health and Nutrition</vt:lpstr>
      <vt:lpstr>Definition of Health</vt:lpstr>
      <vt:lpstr>Obesity</vt:lpstr>
      <vt:lpstr>Our Lifestyle Choices </vt:lpstr>
      <vt:lpstr>Body Mass Index (BMI)</vt:lpstr>
      <vt:lpstr>PowerPoint Presentation</vt:lpstr>
      <vt:lpstr>PowerPoint Presentation</vt:lpstr>
      <vt:lpstr>PowerPoint Presentation</vt:lpstr>
      <vt:lpstr>Hypertension  (High Blood Pressure)</vt:lpstr>
      <vt:lpstr>High Blood Pressure (Hypertension)</vt:lpstr>
      <vt:lpstr>Effects of High Blood Pressure</vt:lpstr>
      <vt:lpstr>Controlling High Blood Pressure</vt:lpstr>
      <vt:lpstr>Benefits of Weight Loss</vt:lpstr>
      <vt:lpstr>Calorie Counting</vt:lpstr>
      <vt:lpstr>Calories</vt:lpstr>
      <vt:lpstr>How do we gain weight?</vt:lpstr>
      <vt:lpstr>Male 200lbs = 2000 calories a day</vt:lpstr>
      <vt:lpstr>Male 200lbs = 2000 calories a day</vt:lpstr>
      <vt:lpstr>How do we loose weight?</vt:lpstr>
      <vt:lpstr>How do we loose weight?</vt:lpstr>
      <vt:lpstr>1 lbs per week Male 200lbs = 1500-1600 calories a day</vt:lpstr>
      <vt:lpstr>PowerPoint Presentation</vt:lpstr>
      <vt:lpstr>Consistency is KEY!!!!!!!!!!!</vt:lpstr>
      <vt:lpstr>Consistency is KEY!!!!!!!!!!!</vt:lpstr>
      <vt:lpstr>PowerPoint Presentation</vt:lpstr>
      <vt:lpstr>Reading Nutritional Labels Overview</vt:lpstr>
      <vt:lpstr>Reading Nutrition Labels for Calories and Portion Size</vt:lpstr>
      <vt:lpstr>Portion Control: Overeating</vt:lpstr>
      <vt:lpstr>Calorie Counters</vt:lpstr>
      <vt:lpstr>My Fitness Pal www.myfitnesspal.com</vt:lpstr>
      <vt:lpstr>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Faith-Based Weight Loss Program</dc:title>
  <dc:creator>Leonna Ameduite</dc:creator>
  <cp:lastModifiedBy>Barry Anderson</cp:lastModifiedBy>
  <cp:revision>2</cp:revision>
  <dcterms:created xsi:type="dcterms:W3CDTF">2020-02-06T12:49:20Z</dcterms:created>
  <dcterms:modified xsi:type="dcterms:W3CDTF">2020-02-07T00:09:51Z</dcterms:modified>
</cp:coreProperties>
</file>