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9"/>
  </p:notesMasterIdLst>
  <p:sldIdLst>
    <p:sldId id="270" r:id="rId2"/>
    <p:sldId id="284" r:id="rId3"/>
    <p:sldId id="269" r:id="rId4"/>
    <p:sldId id="271" r:id="rId5"/>
    <p:sldId id="263" r:id="rId6"/>
    <p:sldId id="262" r:id="rId7"/>
    <p:sldId id="272" r:id="rId8"/>
    <p:sldId id="273" r:id="rId9"/>
    <p:sldId id="274" r:id="rId10"/>
    <p:sldId id="286" r:id="rId11"/>
    <p:sldId id="279" r:id="rId12"/>
    <p:sldId id="281" r:id="rId13"/>
    <p:sldId id="276" r:id="rId14"/>
    <p:sldId id="275" r:id="rId15"/>
    <p:sldId id="283" r:id="rId16"/>
    <p:sldId id="277" r:id="rId17"/>
    <p:sldId id="289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blasco" initials="n" lastIdx="2" clrIdx="0">
    <p:extLst>
      <p:ext uri="{19B8F6BF-5375-455C-9EA6-DF929625EA0E}">
        <p15:presenceInfo xmlns:p15="http://schemas.microsoft.com/office/powerpoint/2012/main" userId="nblas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33CC33"/>
    <a:srgbClr val="008000"/>
    <a:srgbClr val="0066FF"/>
    <a:srgbClr val="CC99FF"/>
    <a:srgbClr val="FF3300"/>
    <a:srgbClr val="FF9900"/>
    <a:srgbClr val="FFCC66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29E4C-F5F0-46E1-9A3F-8188DDA5CD6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F789E9-F1EA-4C7D-8A2C-59A5B3CA0A62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PROFESSORAT</a:t>
          </a:r>
        </a:p>
      </dgm:t>
    </dgm:pt>
    <dgm:pt modelId="{3A85B309-9E3F-49B2-9E44-167FB4FC4B09}" type="parTrans" cxnId="{EFA014C3-772E-4048-9D4C-C46F5234F6FF}">
      <dgm:prSet/>
      <dgm:spPr/>
      <dgm:t>
        <a:bodyPr/>
        <a:lstStyle/>
        <a:p>
          <a:endParaRPr lang="es-ES" sz="1800"/>
        </a:p>
      </dgm:t>
    </dgm:pt>
    <dgm:pt modelId="{AB231B02-41DA-4E21-B670-DF55FE99320C}" type="sibTrans" cxnId="{EFA014C3-772E-4048-9D4C-C46F5234F6FF}">
      <dgm:prSet custT="1"/>
      <dgm:spPr>
        <a:solidFill>
          <a:srgbClr val="33CC33"/>
        </a:solidFill>
      </dgm:spPr>
      <dgm:t>
        <a:bodyPr/>
        <a:lstStyle/>
        <a:p>
          <a:endParaRPr lang="es-ES" sz="1800" dirty="0">
            <a:ln>
              <a:solidFill>
                <a:srgbClr val="FFC000"/>
              </a:solidFill>
            </a:ln>
            <a:solidFill>
              <a:srgbClr val="99FF66"/>
            </a:solidFill>
          </a:endParaRPr>
        </a:p>
      </dgm:t>
    </dgm:pt>
    <dgm:pt modelId="{6D2814C6-1389-4C9E-87C2-A8D4B96D4F15}">
      <dgm:prSet phldrT="[Texto]" custT="1"/>
      <dgm:spPr>
        <a:solidFill>
          <a:srgbClr val="0066FF"/>
        </a:solidFill>
      </dgm:spPr>
      <dgm:t>
        <a:bodyPr/>
        <a:lstStyle/>
        <a:p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ALUMNAT</a:t>
          </a:r>
        </a:p>
      </dgm:t>
    </dgm:pt>
    <dgm:pt modelId="{F3611FA6-D5FA-4910-BEC3-295F9BFE487F}" type="parTrans" cxnId="{A7D967FE-CA0C-41A4-B5ED-3D9585E9410E}">
      <dgm:prSet/>
      <dgm:spPr/>
      <dgm:t>
        <a:bodyPr/>
        <a:lstStyle/>
        <a:p>
          <a:endParaRPr lang="es-ES" sz="1800"/>
        </a:p>
      </dgm:t>
    </dgm:pt>
    <dgm:pt modelId="{BBF647D4-506B-48B4-8B9A-64F51EE71FCE}" type="sibTrans" cxnId="{A7D967FE-CA0C-41A4-B5ED-3D9585E9410E}">
      <dgm:prSet custT="1"/>
      <dgm:spPr>
        <a:solidFill>
          <a:srgbClr val="33CC33"/>
        </a:solidFill>
      </dgm:spPr>
      <dgm:t>
        <a:bodyPr/>
        <a:lstStyle/>
        <a:p>
          <a:endParaRPr lang="es-ES" sz="1800"/>
        </a:p>
      </dgm:t>
    </dgm:pt>
    <dgm:pt modelId="{2334F82C-A270-4FE1-9DD1-EF7FFDCCD326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PERSONAL EXTERN QUE PRESTI UN SERVEI AL CENTRE</a:t>
          </a:r>
        </a:p>
      </dgm:t>
    </dgm:pt>
    <dgm:pt modelId="{E85F3727-A33C-41BC-97EB-DAC2151BDE8A}" type="sibTrans" cxnId="{93EF0AED-D12D-4C3C-8783-BA7A904D2A9A}">
      <dgm:prSet custT="1"/>
      <dgm:spPr>
        <a:solidFill>
          <a:srgbClr val="33CC33"/>
        </a:solidFill>
      </dgm:spPr>
      <dgm:t>
        <a:bodyPr/>
        <a:lstStyle/>
        <a:p>
          <a:endParaRPr lang="es-ES" sz="1800"/>
        </a:p>
      </dgm:t>
    </dgm:pt>
    <dgm:pt modelId="{D79072FA-32BC-4886-A8B0-827E685C3DD3}" type="parTrans" cxnId="{93EF0AED-D12D-4C3C-8783-BA7A904D2A9A}">
      <dgm:prSet/>
      <dgm:spPr/>
      <dgm:t>
        <a:bodyPr/>
        <a:lstStyle/>
        <a:p>
          <a:endParaRPr lang="es-ES" sz="1800"/>
        </a:p>
      </dgm:t>
    </dgm:pt>
    <dgm:pt modelId="{E61E2A52-D0EB-4971-83E9-00E9D1014A0F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PERSONAL D’ADMINISTRACIÓ I SERVEIS</a:t>
          </a:r>
        </a:p>
      </dgm:t>
    </dgm:pt>
    <dgm:pt modelId="{98DEF1BA-39C4-4ECE-85D1-794FC310A87F}" type="sibTrans" cxnId="{70A61AB7-417E-4C46-A6CA-59A28E7C768B}">
      <dgm:prSet custT="1"/>
      <dgm:spPr>
        <a:solidFill>
          <a:srgbClr val="33CC33"/>
        </a:solidFill>
      </dgm:spPr>
      <dgm:t>
        <a:bodyPr/>
        <a:lstStyle/>
        <a:p>
          <a:endParaRPr lang="es-ES" sz="1800"/>
        </a:p>
      </dgm:t>
    </dgm:pt>
    <dgm:pt modelId="{36099DD9-FE77-4ED3-9061-4587CA9EF339}" type="parTrans" cxnId="{70A61AB7-417E-4C46-A6CA-59A28E7C768B}">
      <dgm:prSet/>
      <dgm:spPr/>
      <dgm:t>
        <a:bodyPr/>
        <a:lstStyle/>
        <a:p>
          <a:endParaRPr lang="es-ES" sz="1800"/>
        </a:p>
      </dgm:t>
    </dgm:pt>
    <dgm:pt modelId="{34F935B6-7F00-4658-9A21-3578B26C1AC6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QUALSEVOL PERSONA QUE ES TROBI AL CENTRE</a:t>
          </a:r>
        </a:p>
      </dgm:t>
    </dgm:pt>
    <dgm:pt modelId="{1832260D-D350-443F-BCE5-5E483AA2F8C8}" type="parTrans" cxnId="{90E66C59-209C-43D6-9E2D-73640CF8B25E}">
      <dgm:prSet/>
      <dgm:spPr/>
      <dgm:t>
        <a:bodyPr/>
        <a:lstStyle/>
        <a:p>
          <a:endParaRPr lang="es-ES"/>
        </a:p>
      </dgm:t>
    </dgm:pt>
    <dgm:pt modelId="{399C84C2-3435-4A87-8F2A-1BEC6C3C9D75}" type="sibTrans" cxnId="{90E66C59-209C-43D6-9E2D-73640CF8B25E}">
      <dgm:prSet/>
      <dgm:spPr>
        <a:solidFill>
          <a:srgbClr val="33CC33"/>
        </a:solidFill>
      </dgm:spPr>
      <dgm:t>
        <a:bodyPr/>
        <a:lstStyle/>
        <a:p>
          <a:endParaRPr lang="es-ES"/>
        </a:p>
      </dgm:t>
    </dgm:pt>
    <dgm:pt modelId="{985026B6-F4AA-429B-8969-33EC0D3A2066}" type="pres">
      <dgm:prSet presAssocID="{79529E4C-F5F0-46E1-9A3F-8188DDA5CD60}" presName="cycle" presStyleCnt="0">
        <dgm:presLayoutVars>
          <dgm:dir/>
          <dgm:resizeHandles val="exact"/>
        </dgm:presLayoutVars>
      </dgm:prSet>
      <dgm:spPr/>
    </dgm:pt>
    <dgm:pt modelId="{B2F9209D-1D8E-4FF6-87C2-93738665C91D}" type="pres">
      <dgm:prSet presAssocID="{64F789E9-F1EA-4C7D-8A2C-59A5B3CA0A62}" presName="node" presStyleLbl="node1" presStyleIdx="0" presStyleCnt="5" custScaleX="171931" custRadScaleRad="100526" custRadScaleInc="-430">
        <dgm:presLayoutVars>
          <dgm:bulletEnabled val="1"/>
        </dgm:presLayoutVars>
      </dgm:prSet>
      <dgm:spPr>
        <a:prstGeom prst="roundRect">
          <a:avLst/>
        </a:prstGeom>
      </dgm:spPr>
    </dgm:pt>
    <dgm:pt modelId="{1D85EF91-8F95-4DCE-BF20-DA90020C4AB3}" type="pres">
      <dgm:prSet presAssocID="{AB231B02-41DA-4E21-B670-DF55FE99320C}" presName="sibTrans" presStyleLbl="sibTrans2D1" presStyleIdx="0" presStyleCnt="5"/>
      <dgm:spPr/>
    </dgm:pt>
    <dgm:pt modelId="{40EF3318-0D94-4ECD-B93F-7D002486A80A}" type="pres">
      <dgm:prSet presAssocID="{AB231B02-41DA-4E21-B670-DF55FE99320C}" presName="connectorText" presStyleLbl="sibTrans2D1" presStyleIdx="0" presStyleCnt="5"/>
      <dgm:spPr/>
    </dgm:pt>
    <dgm:pt modelId="{3E991A19-7FDE-42E1-AE67-95443E412BFF}" type="pres">
      <dgm:prSet presAssocID="{6D2814C6-1389-4C9E-87C2-A8D4B96D4F15}" presName="node" presStyleLbl="node1" presStyleIdx="1" presStyleCnt="5" custScaleX="169372" custRadScaleRad="203600" custRadScaleInc="5410">
        <dgm:presLayoutVars>
          <dgm:bulletEnabled val="1"/>
        </dgm:presLayoutVars>
      </dgm:prSet>
      <dgm:spPr>
        <a:prstGeom prst="roundRect">
          <a:avLst/>
        </a:prstGeom>
      </dgm:spPr>
    </dgm:pt>
    <dgm:pt modelId="{20B9980B-2FC8-46BB-A2D6-7D3C094B2413}" type="pres">
      <dgm:prSet presAssocID="{BBF647D4-506B-48B4-8B9A-64F51EE71FCE}" presName="sibTrans" presStyleLbl="sibTrans2D1" presStyleIdx="1" presStyleCnt="5"/>
      <dgm:spPr/>
    </dgm:pt>
    <dgm:pt modelId="{284E3CB7-D047-4A7C-A148-5826B23858A8}" type="pres">
      <dgm:prSet presAssocID="{BBF647D4-506B-48B4-8B9A-64F51EE71FCE}" presName="connectorText" presStyleLbl="sibTrans2D1" presStyleIdx="1" presStyleCnt="5"/>
      <dgm:spPr/>
    </dgm:pt>
    <dgm:pt modelId="{185F6976-1C36-4864-92F1-40D29D1D3D4F}" type="pres">
      <dgm:prSet presAssocID="{E61E2A52-D0EB-4971-83E9-00E9D1014A0F}" presName="node" presStyleLbl="node1" presStyleIdx="2" presStyleCnt="5" custScaleX="215137" custScaleY="106192" custRadScaleRad="127472" custRadScaleInc="-65053">
        <dgm:presLayoutVars>
          <dgm:bulletEnabled val="1"/>
        </dgm:presLayoutVars>
      </dgm:prSet>
      <dgm:spPr>
        <a:prstGeom prst="roundRect">
          <a:avLst/>
        </a:prstGeom>
      </dgm:spPr>
    </dgm:pt>
    <dgm:pt modelId="{96CCB4A2-5221-4D19-91B8-0878DA0541A1}" type="pres">
      <dgm:prSet presAssocID="{98DEF1BA-39C4-4ECE-85D1-794FC310A87F}" presName="sibTrans" presStyleLbl="sibTrans2D1" presStyleIdx="2" presStyleCnt="5"/>
      <dgm:spPr/>
    </dgm:pt>
    <dgm:pt modelId="{EC86B412-35FA-42D1-A679-C0D90808FE11}" type="pres">
      <dgm:prSet presAssocID="{98DEF1BA-39C4-4ECE-85D1-794FC310A87F}" presName="connectorText" presStyleLbl="sibTrans2D1" presStyleIdx="2" presStyleCnt="5"/>
      <dgm:spPr/>
    </dgm:pt>
    <dgm:pt modelId="{74DEF4ED-9514-45E4-91DA-931652581FAA}" type="pres">
      <dgm:prSet presAssocID="{2334F82C-A270-4FE1-9DD1-EF7FFDCCD326}" presName="node" presStyleLbl="node1" presStyleIdx="3" presStyleCnt="5" custScaleX="219735" custRadScaleRad="163558" custRadScaleInc="72471">
        <dgm:presLayoutVars>
          <dgm:bulletEnabled val="1"/>
        </dgm:presLayoutVars>
      </dgm:prSet>
      <dgm:spPr>
        <a:prstGeom prst="roundRect">
          <a:avLst/>
        </a:prstGeom>
      </dgm:spPr>
    </dgm:pt>
    <dgm:pt modelId="{1FFDE245-12B5-4F51-AF47-B98010FF7C0C}" type="pres">
      <dgm:prSet presAssocID="{E85F3727-A33C-41BC-97EB-DAC2151BDE8A}" presName="sibTrans" presStyleLbl="sibTrans2D1" presStyleIdx="3" presStyleCnt="5"/>
      <dgm:spPr/>
    </dgm:pt>
    <dgm:pt modelId="{E89E9940-3D57-408C-BF16-F1118BDAE60A}" type="pres">
      <dgm:prSet presAssocID="{E85F3727-A33C-41BC-97EB-DAC2151BDE8A}" presName="connectorText" presStyleLbl="sibTrans2D1" presStyleIdx="3" presStyleCnt="5"/>
      <dgm:spPr/>
    </dgm:pt>
    <dgm:pt modelId="{F404037B-BD86-4008-9A07-22CA93D1FD97}" type="pres">
      <dgm:prSet presAssocID="{34F935B6-7F00-4658-9A21-3578B26C1AC6}" presName="node" presStyleLbl="node1" presStyleIdx="4" presStyleCnt="5" custScaleX="205368" custRadScaleRad="207051" custRadScaleInc="-16829">
        <dgm:presLayoutVars>
          <dgm:bulletEnabled val="1"/>
        </dgm:presLayoutVars>
      </dgm:prSet>
      <dgm:spPr>
        <a:prstGeom prst="roundRect">
          <a:avLst/>
        </a:prstGeom>
      </dgm:spPr>
    </dgm:pt>
    <dgm:pt modelId="{D05F2223-E62F-43F8-9CAB-74BAB9A76398}" type="pres">
      <dgm:prSet presAssocID="{399C84C2-3435-4A87-8F2A-1BEC6C3C9D75}" presName="sibTrans" presStyleLbl="sibTrans2D1" presStyleIdx="4" presStyleCnt="5"/>
      <dgm:spPr/>
    </dgm:pt>
    <dgm:pt modelId="{55395280-50D2-4B33-8003-BD4751A9F018}" type="pres">
      <dgm:prSet presAssocID="{399C84C2-3435-4A87-8F2A-1BEC6C3C9D75}" presName="connectorText" presStyleLbl="sibTrans2D1" presStyleIdx="4" presStyleCnt="5"/>
      <dgm:spPr/>
    </dgm:pt>
  </dgm:ptLst>
  <dgm:cxnLst>
    <dgm:cxn modelId="{AF6A840D-5962-4D8F-A748-48F5690ADBFB}" type="presOf" srcId="{6D2814C6-1389-4C9E-87C2-A8D4B96D4F15}" destId="{3E991A19-7FDE-42E1-AE67-95443E412BFF}" srcOrd="0" destOrd="0" presId="urn:microsoft.com/office/officeart/2005/8/layout/cycle2"/>
    <dgm:cxn modelId="{110A1818-13D3-4B90-8347-B6964CB73763}" type="presOf" srcId="{34F935B6-7F00-4658-9A21-3578B26C1AC6}" destId="{F404037B-BD86-4008-9A07-22CA93D1FD97}" srcOrd="0" destOrd="0" presId="urn:microsoft.com/office/officeart/2005/8/layout/cycle2"/>
    <dgm:cxn modelId="{F925EB20-B13E-44C6-834D-07069001B1A8}" type="presOf" srcId="{399C84C2-3435-4A87-8F2A-1BEC6C3C9D75}" destId="{D05F2223-E62F-43F8-9CAB-74BAB9A76398}" srcOrd="0" destOrd="0" presId="urn:microsoft.com/office/officeart/2005/8/layout/cycle2"/>
    <dgm:cxn modelId="{5D101740-8B16-4500-91FF-CDA6E53CC332}" type="presOf" srcId="{399C84C2-3435-4A87-8F2A-1BEC6C3C9D75}" destId="{55395280-50D2-4B33-8003-BD4751A9F018}" srcOrd="1" destOrd="0" presId="urn:microsoft.com/office/officeart/2005/8/layout/cycle2"/>
    <dgm:cxn modelId="{EB58625B-5486-469E-A84C-0D6B1EBF2507}" type="presOf" srcId="{98DEF1BA-39C4-4ECE-85D1-794FC310A87F}" destId="{EC86B412-35FA-42D1-A679-C0D90808FE11}" srcOrd="1" destOrd="0" presId="urn:microsoft.com/office/officeart/2005/8/layout/cycle2"/>
    <dgm:cxn modelId="{DEA45861-95A5-4132-ACC3-F958C1017289}" type="presOf" srcId="{BBF647D4-506B-48B4-8B9A-64F51EE71FCE}" destId="{20B9980B-2FC8-46BB-A2D6-7D3C094B2413}" srcOrd="0" destOrd="0" presId="urn:microsoft.com/office/officeart/2005/8/layout/cycle2"/>
    <dgm:cxn modelId="{2EA1B541-5180-40C6-91FF-3125C4EEAFED}" type="presOf" srcId="{98DEF1BA-39C4-4ECE-85D1-794FC310A87F}" destId="{96CCB4A2-5221-4D19-91B8-0878DA0541A1}" srcOrd="0" destOrd="0" presId="urn:microsoft.com/office/officeart/2005/8/layout/cycle2"/>
    <dgm:cxn modelId="{54ACAE68-33BC-49CF-8888-412905D27009}" type="presOf" srcId="{AB231B02-41DA-4E21-B670-DF55FE99320C}" destId="{1D85EF91-8F95-4DCE-BF20-DA90020C4AB3}" srcOrd="0" destOrd="0" presId="urn:microsoft.com/office/officeart/2005/8/layout/cycle2"/>
    <dgm:cxn modelId="{25C9136F-A3AD-4F40-9113-B904446AEE3C}" type="presOf" srcId="{AB231B02-41DA-4E21-B670-DF55FE99320C}" destId="{40EF3318-0D94-4ECD-B93F-7D002486A80A}" srcOrd="1" destOrd="0" presId="urn:microsoft.com/office/officeart/2005/8/layout/cycle2"/>
    <dgm:cxn modelId="{90E66C59-209C-43D6-9E2D-73640CF8B25E}" srcId="{79529E4C-F5F0-46E1-9A3F-8188DDA5CD60}" destId="{34F935B6-7F00-4658-9A21-3578B26C1AC6}" srcOrd="4" destOrd="0" parTransId="{1832260D-D350-443F-BCE5-5E483AA2F8C8}" sibTransId="{399C84C2-3435-4A87-8F2A-1BEC6C3C9D75}"/>
    <dgm:cxn modelId="{FB900B80-CAF1-4A83-BE0A-031DDBBC5953}" type="presOf" srcId="{79529E4C-F5F0-46E1-9A3F-8188DDA5CD60}" destId="{985026B6-F4AA-429B-8969-33EC0D3A2066}" srcOrd="0" destOrd="0" presId="urn:microsoft.com/office/officeart/2005/8/layout/cycle2"/>
    <dgm:cxn modelId="{9927F98F-E120-49E0-A1B6-5133D238D034}" type="presOf" srcId="{BBF647D4-506B-48B4-8B9A-64F51EE71FCE}" destId="{284E3CB7-D047-4A7C-A148-5826B23858A8}" srcOrd="1" destOrd="0" presId="urn:microsoft.com/office/officeart/2005/8/layout/cycle2"/>
    <dgm:cxn modelId="{7C4EBB96-CD87-4F93-9247-F9A20E06D99C}" type="presOf" srcId="{E85F3727-A33C-41BC-97EB-DAC2151BDE8A}" destId="{1FFDE245-12B5-4F51-AF47-B98010FF7C0C}" srcOrd="0" destOrd="0" presId="urn:microsoft.com/office/officeart/2005/8/layout/cycle2"/>
    <dgm:cxn modelId="{C5BE3799-3231-4B94-9F36-D81D3C1B8683}" type="presOf" srcId="{E61E2A52-D0EB-4971-83E9-00E9D1014A0F}" destId="{185F6976-1C36-4864-92F1-40D29D1D3D4F}" srcOrd="0" destOrd="0" presId="urn:microsoft.com/office/officeart/2005/8/layout/cycle2"/>
    <dgm:cxn modelId="{175C4DAD-E3A4-4AFE-893E-786A5C9F8713}" type="presOf" srcId="{2334F82C-A270-4FE1-9DD1-EF7FFDCCD326}" destId="{74DEF4ED-9514-45E4-91DA-931652581FAA}" srcOrd="0" destOrd="0" presId="urn:microsoft.com/office/officeart/2005/8/layout/cycle2"/>
    <dgm:cxn modelId="{70A61AB7-417E-4C46-A6CA-59A28E7C768B}" srcId="{79529E4C-F5F0-46E1-9A3F-8188DDA5CD60}" destId="{E61E2A52-D0EB-4971-83E9-00E9D1014A0F}" srcOrd="2" destOrd="0" parTransId="{36099DD9-FE77-4ED3-9061-4587CA9EF339}" sibTransId="{98DEF1BA-39C4-4ECE-85D1-794FC310A87F}"/>
    <dgm:cxn modelId="{EFA014C3-772E-4048-9D4C-C46F5234F6FF}" srcId="{79529E4C-F5F0-46E1-9A3F-8188DDA5CD60}" destId="{64F789E9-F1EA-4C7D-8A2C-59A5B3CA0A62}" srcOrd="0" destOrd="0" parTransId="{3A85B309-9E3F-49B2-9E44-167FB4FC4B09}" sibTransId="{AB231B02-41DA-4E21-B670-DF55FE99320C}"/>
    <dgm:cxn modelId="{9843C4C4-5C09-4FCC-BEBA-74ECF77068B1}" type="presOf" srcId="{E85F3727-A33C-41BC-97EB-DAC2151BDE8A}" destId="{E89E9940-3D57-408C-BF16-F1118BDAE60A}" srcOrd="1" destOrd="0" presId="urn:microsoft.com/office/officeart/2005/8/layout/cycle2"/>
    <dgm:cxn modelId="{93EF0AED-D12D-4C3C-8783-BA7A904D2A9A}" srcId="{79529E4C-F5F0-46E1-9A3F-8188DDA5CD60}" destId="{2334F82C-A270-4FE1-9DD1-EF7FFDCCD326}" srcOrd="3" destOrd="0" parTransId="{D79072FA-32BC-4886-A8B0-827E685C3DD3}" sibTransId="{E85F3727-A33C-41BC-97EB-DAC2151BDE8A}"/>
    <dgm:cxn modelId="{AEF289FD-0904-4265-9522-AF4BD0CC3CB8}" type="presOf" srcId="{64F789E9-F1EA-4C7D-8A2C-59A5B3CA0A62}" destId="{B2F9209D-1D8E-4FF6-87C2-93738665C91D}" srcOrd="0" destOrd="0" presId="urn:microsoft.com/office/officeart/2005/8/layout/cycle2"/>
    <dgm:cxn modelId="{A7D967FE-CA0C-41A4-B5ED-3D9585E9410E}" srcId="{79529E4C-F5F0-46E1-9A3F-8188DDA5CD60}" destId="{6D2814C6-1389-4C9E-87C2-A8D4B96D4F15}" srcOrd="1" destOrd="0" parTransId="{F3611FA6-D5FA-4910-BEC3-295F9BFE487F}" sibTransId="{BBF647D4-506B-48B4-8B9A-64F51EE71FCE}"/>
    <dgm:cxn modelId="{85A807D8-243F-4F36-B9D8-EA0B1BA6A91F}" type="presParOf" srcId="{985026B6-F4AA-429B-8969-33EC0D3A2066}" destId="{B2F9209D-1D8E-4FF6-87C2-93738665C91D}" srcOrd="0" destOrd="0" presId="urn:microsoft.com/office/officeart/2005/8/layout/cycle2"/>
    <dgm:cxn modelId="{D709B327-54BF-4659-9BAC-2142A1DB939D}" type="presParOf" srcId="{985026B6-F4AA-429B-8969-33EC0D3A2066}" destId="{1D85EF91-8F95-4DCE-BF20-DA90020C4AB3}" srcOrd="1" destOrd="0" presId="urn:microsoft.com/office/officeart/2005/8/layout/cycle2"/>
    <dgm:cxn modelId="{FCE43BF0-2709-48D6-8138-2D8418E4DA09}" type="presParOf" srcId="{1D85EF91-8F95-4DCE-BF20-DA90020C4AB3}" destId="{40EF3318-0D94-4ECD-B93F-7D002486A80A}" srcOrd="0" destOrd="0" presId="urn:microsoft.com/office/officeart/2005/8/layout/cycle2"/>
    <dgm:cxn modelId="{04B93D6F-E242-4058-98E8-A06C908038D5}" type="presParOf" srcId="{985026B6-F4AA-429B-8969-33EC0D3A2066}" destId="{3E991A19-7FDE-42E1-AE67-95443E412BFF}" srcOrd="2" destOrd="0" presId="urn:microsoft.com/office/officeart/2005/8/layout/cycle2"/>
    <dgm:cxn modelId="{BCD35EDB-6C05-420A-8397-99640EF6D2FA}" type="presParOf" srcId="{985026B6-F4AA-429B-8969-33EC0D3A2066}" destId="{20B9980B-2FC8-46BB-A2D6-7D3C094B2413}" srcOrd="3" destOrd="0" presId="urn:microsoft.com/office/officeart/2005/8/layout/cycle2"/>
    <dgm:cxn modelId="{50B99053-D12A-4E52-AC12-15F03FAC94A8}" type="presParOf" srcId="{20B9980B-2FC8-46BB-A2D6-7D3C094B2413}" destId="{284E3CB7-D047-4A7C-A148-5826B23858A8}" srcOrd="0" destOrd="0" presId="urn:microsoft.com/office/officeart/2005/8/layout/cycle2"/>
    <dgm:cxn modelId="{912D07C6-0EE2-4A34-B04A-5CB98B5FBD5B}" type="presParOf" srcId="{985026B6-F4AA-429B-8969-33EC0D3A2066}" destId="{185F6976-1C36-4864-92F1-40D29D1D3D4F}" srcOrd="4" destOrd="0" presId="urn:microsoft.com/office/officeart/2005/8/layout/cycle2"/>
    <dgm:cxn modelId="{12CF8FFC-4702-4E00-B392-326314CC893F}" type="presParOf" srcId="{985026B6-F4AA-429B-8969-33EC0D3A2066}" destId="{96CCB4A2-5221-4D19-91B8-0878DA0541A1}" srcOrd="5" destOrd="0" presId="urn:microsoft.com/office/officeart/2005/8/layout/cycle2"/>
    <dgm:cxn modelId="{8CCF1197-F4E0-454B-B571-F13D66B70B93}" type="presParOf" srcId="{96CCB4A2-5221-4D19-91B8-0878DA0541A1}" destId="{EC86B412-35FA-42D1-A679-C0D90808FE11}" srcOrd="0" destOrd="0" presId="urn:microsoft.com/office/officeart/2005/8/layout/cycle2"/>
    <dgm:cxn modelId="{EE1A5D97-3BED-4C18-BDBD-30B740D33F42}" type="presParOf" srcId="{985026B6-F4AA-429B-8969-33EC0D3A2066}" destId="{74DEF4ED-9514-45E4-91DA-931652581FAA}" srcOrd="6" destOrd="0" presId="urn:microsoft.com/office/officeart/2005/8/layout/cycle2"/>
    <dgm:cxn modelId="{1DB0E358-1C9A-4E2B-B020-9EA9DBC438A8}" type="presParOf" srcId="{985026B6-F4AA-429B-8969-33EC0D3A2066}" destId="{1FFDE245-12B5-4F51-AF47-B98010FF7C0C}" srcOrd="7" destOrd="0" presId="urn:microsoft.com/office/officeart/2005/8/layout/cycle2"/>
    <dgm:cxn modelId="{E27FDE57-11E1-4D57-B7E0-8BF0CB0210E7}" type="presParOf" srcId="{1FFDE245-12B5-4F51-AF47-B98010FF7C0C}" destId="{E89E9940-3D57-408C-BF16-F1118BDAE60A}" srcOrd="0" destOrd="0" presId="urn:microsoft.com/office/officeart/2005/8/layout/cycle2"/>
    <dgm:cxn modelId="{5634BBFB-68F2-4606-B8D4-CB8BE8D8E890}" type="presParOf" srcId="{985026B6-F4AA-429B-8969-33EC0D3A2066}" destId="{F404037B-BD86-4008-9A07-22CA93D1FD97}" srcOrd="8" destOrd="0" presId="urn:microsoft.com/office/officeart/2005/8/layout/cycle2"/>
    <dgm:cxn modelId="{8F407FC7-1CE2-42FB-872E-5012D936559C}" type="presParOf" srcId="{985026B6-F4AA-429B-8969-33EC0D3A2066}" destId="{D05F2223-E62F-43F8-9CAB-74BAB9A76398}" srcOrd="9" destOrd="0" presId="urn:microsoft.com/office/officeart/2005/8/layout/cycle2"/>
    <dgm:cxn modelId="{1B7BF0AB-E99B-4F8B-BB04-86AF1A176BB3}" type="presParOf" srcId="{D05F2223-E62F-43F8-9CAB-74BAB9A76398}" destId="{55395280-50D2-4B33-8003-BD4751A9F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470C5-E430-470E-8BA8-58AFE057390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F73985-22A9-4464-921C-A6DC5E666E2D}">
      <dgm:prSet phldrT="[Texto]"/>
      <dgm:spPr>
        <a:solidFill>
          <a:srgbClr val="33CC33"/>
        </a:solidFill>
      </dgm:spPr>
      <dgm:t>
        <a:bodyPr/>
        <a:lstStyle/>
        <a:p>
          <a:r>
            <a:rPr lang="ca-ES" dirty="0">
              <a:latin typeface="Arial Rounded MT Bold" panose="020F0704030504030204" pitchFamily="34" charset="0"/>
              <a:cs typeface="Arial" panose="020B0604020202020204" pitchFamily="34" charset="0"/>
            </a:rPr>
            <a:t>DIRECTOR – COM A COORDINADOR GENERAL</a:t>
          </a:r>
          <a:endParaRPr lang="es-ES" dirty="0">
            <a:latin typeface="Arial Rounded MT Bold" panose="020F0704030504030204" pitchFamily="34" charset="0"/>
          </a:endParaRPr>
        </a:p>
      </dgm:t>
    </dgm:pt>
    <dgm:pt modelId="{EEA2E2A9-703C-400C-81AD-AFF29C1B49FD}" type="parTrans" cxnId="{647D2300-DB8D-43FB-BF0B-9539364BE54B}">
      <dgm:prSet/>
      <dgm:spPr/>
      <dgm:t>
        <a:bodyPr/>
        <a:lstStyle/>
        <a:p>
          <a:endParaRPr lang="es-ES"/>
        </a:p>
      </dgm:t>
    </dgm:pt>
    <dgm:pt modelId="{F3A0F9A9-774A-43C8-BA94-AEE21FC6A314}" type="sibTrans" cxnId="{647D2300-DB8D-43FB-BF0B-9539364BE54B}">
      <dgm:prSet/>
      <dgm:spPr/>
      <dgm:t>
        <a:bodyPr/>
        <a:lstStyle/>
        <a:p>
          <a:endParaRPr lang="es-ES"/>
        </a:p>
      </dgm:t>
    </dgm:pt>
    <dgm:pt modelId="{58141407-ADA2-4B23-88BA-279441A0999F}">
      <dgm:prSet phldrT="[Texto]"/>
      <dgm:spPr>
        <a:solidFill>
          <a:srgbClr val="FF0000"/>
        </a:solidFill>
        <a:ln>
          <a:solidFill>
            <a:srgbClr val="008000"/>
          </a:solidFill>
        </a:ln>
      </dgm:spPr>
      <dgm:t>
        <a:bodyPr/>
        <a:lstStyle/>
        <a:p>
          <a:r>
            <a:rPr lang="ca-ES" dirty="0">
              <a:latin typeface="Arial Rounded MT Bold" panose="020F0704030504030204" pitchFamily="34" charset="0"/>
              <a:cs typeface="Arial" panose="020B0604020202020204" pitchFamily="34" charset="0"/>
            </a:rPr>
            <a:t>COORDINADORA DE PREVENCIÓ DE RISCOS</a:t>
          </a:r>
          <a:endParaRPr lang="es-ES" dirty="0">
            <a:latin typeface="Arial Rounded MT Bold" panose="020F0704030504030204" pitchFamily="34" charset="0"/>
          </a:endParaRPr>
        </a:p>
      </dgm:t>
    </dgm:pt>
    <dgm:pt modelId="{99CA2167-B907-4642-9DA9-1A28AFFC5E15}" type="parTrans" cxnId="{6E531360-5508-4DA8-AA77-D4231A63075C}">
      <dgm:prSet/>
      <dgm:spPr/>
      <dgm:t>
        <a:bodyPr/>
        <a:lstStyle/>
        <a:p>
          <a:endParaRPr lang="es-ES"/>
        </a:p>
      </dgm:t>
    </dgm:pt>
    <dgm:pt modelId="{1483CA75-82FD-4D82-A2D0-A860867FA010}" type="sibTrans" cxnId="{6E531360-5508-4DA8-AA77-D4231A63075C}">
      <dgm:prSet/>
      <dgm:spPr/>
      <dgm:t>
        <a:bodyPr/>
        <a:lstStyle/>
        <a:p>
          <a:endParaRPr lang="es-ES"/>
        </a:p>
      </dgm:t>
    </dgm:pt>
    <dgm:pt modelId="{2575B9C5-9921-4B4B-856C-68F811A4F172}">
      <dgm:prSet phldrT="[Texto]"/>
      <dgm:spPr>
        <a:solidFill>
          <a:srgbClr val="FF3300"/>
        </a:solidFill>
      </dgm:spPr>
      <dgm:t>
        <a:bodyPr/>
        <a:lstStyle/>
        <a:p>
          <a:r>
            <a:rPr lang="ca-ES" dirty="0">
              <a:latin typeface="Arial Rounded MT Bold" panose="020F0704030504030204" pitchFamily="34" charset="0"/>
              <a:cs typeface="Arial" panose="020B0604020202020204" pitchFamily="34" charset="0"/>
            </a:rPr>
            <a:t>PERSONES DE L’EQUIP DIRECTIU</a:t>
          </a:r>
          <a:endParaRPr lang="es-ES" dirty="0">
            <a:latin typeface="Arial Rounded MT Bold" panose="020F0704030504030204" pitchFamily="34" charset="0"/>
          </a:endParaRPr>
        </a:p>
      </dgm:t>
    </dgm:pt>
    <dgm:pt modelId="{1DA8B9A7-DC90-46F3-90FA-31842443AF96}" type="parTrans" cxnId="{9617464E-4814-4CD1-961E-3273865413ED}">
      <dgm:prSet/>
      <dgm:spPr/>
      <dgm:t>
        <a:bodyPr/>
        <a:lstStyle/>
        <a:p>
          <a:endParaRPr lang="es-ES"/>
        </a:p>
      </dgm:t>
    </dgm:pt>
    <dgm:pt modelId="{F5A5E96E-8C9C-4B15-80C4-057B678BD14D}" type="sibTrans" cxnId="{9617464E-4814-4CD1-961E-3273865413ED}">
      <dgm:prSet/>
      <dgm:spPr/>
      <dgm:t>
        <a:bodyPr/>
        <a:lstStyle/>
        <a:p>
          <a:endParaRPr lang="es-ES"/>
        </a:p>
      </dgm:t>
    </dgm:pt>
    <dgm:pt modelId="{F237CEE4-277F-4734-A24C-F235D3D6CB34}">
      <dgm:prSet phldrT="[Texto]"/>
      <dgm:spPr>
        <a:solidFill>
          <a:srgbClr val="33CC33"/>
        </a:solidFill>
      </dgm:spPr>
      <dgm:t>
        <a:bodyPr/>
        <a:lstStyle/>
        <a:p>
          <a:r>
            <a:rPr lang="ca-ES">
              <a:latin typeface="Arial Rounded MT Bold" panose="020F0704030504030204" pitchFamily="34" charset="0"/>
              <a:cs typeface="Arial" panose="020B0604020202020204" pitchFamily="34" charset="0"/>
            </a:rPr>
            <a:t>PROFESSORAT</a:t>
          </a:r>
          <a:endParaRPr lang="es-ES" dirty="0">
            <a:latin typeface="Arial Rounded MT Bold" panose="020F0704030504030204" pitchFamily="34" charset="0"/>
          </a:endParaRPr>
        </a:p>
      </dgm:t>
    </dgm:pt>
    <dgm:pt modelId="{01D4E478-7355-4880-9144-C203680352BE}" type="parTrans" cxnId="{CCADD36A-E8CE-461C-83BE-8956B2BAD6D0}">
      <dgm:prSet/>
      <dgm:spPr/>
      <dgm:t>
        <a:bodyPr/>
        <a:lstStyle/>
        <a:p>
          <a:endParaRPr lang="es-ES"/>
        </a:p>
      </dgm:t>
    </dgm:pt>
    <dgm:pt modelId="{A1D2F92E-0DDB-4C41-81A9-9F5D89D62DDB}" type="sibTrans" cxnId="{CCADD36A-E8CE-461C-83BE-8956B2BAD6D0}">
      <dgm:prSet/>
      <dgm:spPr/>
      <dgm:t>
        <a:bodyPr/>
        <a:lstStyle/>
        <a:p>
          <a:endParaRPr lang="es-ES"/>
        </a:p>
      </dgm:t>
    </dgm:pt>
    <dgm:pt modelId="{9C48B161-3B8D-4C0E-BC49-BEA052E95E92}" type="pres">
      <dgm:prSet presAssocID="{1A3470C5-E430-470E-8BA8-58AFE05739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2F9A43-3558-436D-9078-D7B2AC09E196}" type="pres">
      <dgm:prSet presAssocID="{DCF73985-22A9-4464-921C-A6DC5E666E2D}" presName="root1" presStyleCnt="0"/>
      <dgm:spPr/>
    </dgm:pt>
    <dgm:pt modelId="{7795613B-FD4B-4458-BDE2-C6F9C5A8DAE1}" type="pres">
      <dgm:prSet presAssocID="{DCF73985-22A9-4464-921C-A6DC5E666E2D}" presName="LevelOneTextNode" presStyleLbl="node0" presStyleIdx="0" presStyleCnt="1">
        <dgm:presLayoutVars>
          <dgm:chPref val="3"/>
        </dgm:presLayoutVars>
      </dgm:prSet>
      <dgm:spPr/>
    </dgm:pt>
    <dgm:pt modelId="{F625DCDE-539E-4AB6-AB43-8966E656DAA8}" type="pres">
      <dgm:prSet presAssocID="{DCF73985-22A9-4464-921C-A6DC5E666E2D}" presName="level2hierChild" presStyleCnt="0"/>
      <dgm:spPr/>
    </dgm:pt>
    <dgm:pt modelId="{8B604C83-80CF-4B76-B765-9D6D8179F205}" type="pres">
      <dgm:prSet presAssocID="{99CA2167-B907-4642-9DA9-1A28AFFC5E15}" presName="conn2-1" presStyleLbl="parChTrans1D2" presStyleIdx="0" presStyleCnt="2"/>
      <dgm:spPr/>
    </dgm:pt>
    <dgm:pt modelId="{004ED251-B81F-4E73-91ED-3477C702984E}" type="pres">
      <dgm:prSet presAssocID="{99CA2167-B907-4642-9DA9-1A28AFFC5E15}" presName="connTx" presStyleLbl="parChTrans1D2" presStyleIdx="0" presStyleCnt="2"/>
      <dgm:spPr/>
    </dgm:pt>
    <dgm:pt modelId="{F5DABB48-2E9D-457A-961E-558E62B1F443}" type="pres">
      <dgm:prSet presAssocID="{58141407-ADA2-4B23-88BA-279441A0999F}" presName="root2" presStyleCnt="0"/>
      <dgm:spPr/>
    </dgm:pt>
    <dgm:pt modelId="{7583AC3E-6942-40B2-BD15-7799F0A22E26}" type="pres">
      <dgm:prSet presAssocID="{58141407-ADA2-4B23-88BA-279441A0999F}" presName="LevelTwoTextNode" presStyleLbl="node2" presStyleIdx="0" presStyleCnt="2" custLinFactNeighborX="-444" custLinFactNeighborY="-70305">
        <dgm:presLayoutVars>
          <dgm:chPref val="3"/>
        </dgm:presLayoutVars>
      </dgm:prSet>
      <dgm:spPr/>
    </dgm:pt>
    <dgm:pt modelId="{15FCFC22-929D-4996-BD36-05E6471A26DB}" type="pres">
      <dgm:prSet presAssocID="{58141407-ADA2-4B23-88BA-279441A0999F}" presName="level3hierChild" presStyleCnt="0"/>
      <dgm:spPr/>
    </dgm:pt>
    <dgm:pt modelId="{699928AD-C5EE-478B-AE30-FCAC1ECDA630}" type="pres">
      <dgm:prSet presAssocID="{01D4E478-7355-4880-9144-C203680352BE}" presName="conn2-1" presStyleLbl="parChTrans1D3" presStyleIdx="0" presStyleCnt="1"/>
      <dgm:spPr/>
    </dgm:pt>
    <dgm:pt modelId="{525F3E17-E476-4193-A218-B74F57BD9C97}" type="pres">
      <dgm:prSet presAssocID="{01D4E478-7355-4880-9144-C203680352BE}" presName="connTx" presStyleLbl="parChTrans1D3" presStyleIdx="0" presStyleCnt="1"/>
      <dgm:spPr/>
    </dgm:pt>
    <dgm:pt modelId="{4E816AC9-997B-4E20-A260-B0DBF2119ABC}" type="pres">
      <dgm:prSet presAssocID="{F237CEE4-277F-4734-A24C-F235D3D6CB34}" presName="root2" presStyleCnt="0"/>
      <dgm:spPr/>
    </dgm:pt>
    <dgm:pt modelId="{9C931E8F-7BE0-425F-BD68-CA44F79B5242}" type="pres">
      <dgm:prSet presAssocID="{F237CEE4-277F-4734-A24C-F235D3D6CB34}" presName="LevelTwoTextNode" presStyleLbl="node3" presStyleIdx="0" presStyleCnt="1" custLinFactNeighborX="-8487" custLinFactNeighborY="44802">
        <dgm:presLayoutVars>
          <dgm:chPref val="3"/>
        </dgm:presLayoutVars>
      </dgm:prSet>
      <dgm:spPr/>
    </dgm:pt>
    <dgm:pt modelId="{AB0837FC-3AEE-4413-B932-A2A5C0B2BDE8}" type="pres">
      <dgm:prSet presAssocID="{F237CEE4-277F-4734-A24C-F235D3D6CB34}" presName="level3hierChild" presStyleCnt="0"/>
      <dgm:spPr/>
    </dgm:pt>
    <dgm:pt modelId="{36F812FE-C856-4A41-9BC1-C4CD3F6D7605}" type="pres">
      <dgm:prSet presAssocID="{1DA8B9A7-DC90-46F3-90FA-31842443AF96}" presName="conn2-1" presStyleLbl="parChTrans1D2" presStyleIdx="1" presStyleCnt="2"/>
      <dgm:spPr/>
    </dgm:pt>
    <dgm:pt modelId="{9B606134-225B-4558-84B8-EED99DFD3097}" type="pres">
      <dgm:prSet presAssocID="{1DA8B9A7-DC90-46F3-90FA-31842443AF96}" presName="connTx" presStyleLbl="parChTrans1D2" presStyleIdx="1" presStyleCnt="2"/>
      <dgm:spPr/>
    </dgm:pt>
    <dgm:pt modelId="{3019F925-E5A7-4A4F-86B2-4A6310F5DA31}" type="pres">
      <dgm:prSet presAssocID="{2575B9C5-9921-4B4B-856C-68F811A4F172}" presName="root2" presStyleCnt="0"/>
      <dgm:spPr/>
    </dgm:pt>
    <dgm:pt modelId="{0401194F-6C30-4211-9886-E1936A893D90}" type="pres">
      <dgm:prSet presAssocID="{2575B9C5-9921-4B4B-856C-68F811A4F172}" presName="LevelTwoTextNode" presStyleLbl="node2" presStyleIdx="1" presStyleCnt="2" custScaleY="102242" custLinFactNeighborX="4565" custLinFactNeighborY="60116">
        <dgm:presLayoutVars>
          <dgm:chPref val="3"/>
        </dgm:presLayoutVars>
      </dgm:prSet>
      <dgm:spPr/>
    </dgm:pt>
    <dgm:pt modelId="{0948F340-D6AE-422D-86AC-976A9A73CB71}" type="pres">
      <dgm:prSet presAssocID="{2575B9C5-9921-4B4B-856C-68F811A4F172}" presName="level3hierChild" presStyleCnt="0"/>
      <dgm:spPr/>
    </dgm:pt>
  </dgm:ptLst>
  <dgm:cxnLst>
    <dgm:cxn modelId="{647D2300-DB8D-43FB-BF0B-9539364BE54B}" srcId="{1A3470C5-E430-470E-8BA8-58AFE0573904}" destId="{DCF73985-22A9-4464-921C-A6DC5E666E2D}" srcOrd="0" destOrd="0" parTransId="{EEA2E2A9-703C-400C-81AD-AFF29C1B49FD}" sibTransId="{F3A0F9A9-774A-43C8-BA94-AEE21FC6A314}"/>
    <dgm:cxn modelId="{E608DF04-700F-4187-B61F-55A0661912CD}" type="presOf" srcId="{F237CEE4-277F-4734-A24C-F235D3D6CB34}" destId="{9C931E8F-7BE0-425F-BD68-CA44F79B5242}" srcOrd="0" destOrd="0" presId="urn:microsoft.com/office/officeart/2005/8/layout/hierarchy2"/>
    <dgm:cxn modelId="{768FBD08-6D14-46D1-A9AF-D16CF53A7FB5}" type="presOf" srcId="{1A3470C5-E430-470E-8BA8-58AFE0573904}" destId="{9C48B161-3B8D-4C0E-BC49-BEA052E95E92}" srcOrd="0" destOrd="0" presId="urn:microsoft.com/office/officeart/2005/8/layout/hierarchy2"/>
    <dgm:cxn modelId="{C56DF935-5A32-4078-AEDB-A743C2391005}" type="presOf" srcId="{99CA2167-B907-4642-9DA9-1A28AFFC5E15}" destId="{8B604C83-80CF-4B76-B765-9D6D8179F205}" srcOrd="0" destOrd="0" presId="urn:microsoft.com/office/officeart/2005/8/layout/hierarchy2"/>
    <dgm:cxn modelId="{6E531360-5508-4DA8-AA77-D4231A63075C}" srcId="{DCF73985-22A9-4464-921C-A6DC5E666E2D}" destId="{58141407-ADA2-4B23-88BA-279441A0999F}" srcOrd="0" destOrd="0" parTransId="{99CA2167-B907-4642-9DA9-1A28AFFC5E15}" sibTransId="{1483CA75-82FD-4D82-A2D0-A860867FA010}"/>
    <dgm:cxn modelId="{CCADD36A-E8CE-461C-83BE-8956B2BAD6D0}" srcId="{58141407-ADA2-4B23-88BA-279441A0999F}" destId="{F237CEE4-277F-4734-A24C-F235D3D6CB34}" srcOrd="0" destOrd="0" parTransId="{01D4E478-7355-4880-9144-C203680352BE}" sibTransId="{A1D2F92E-0DDB-4C41-81A9-9F5D89D62DDB}"/>
    <dgm:cxn modelId="{9617464E-4814-4CD1-961E-3273865413ED}" srcId="{DCF73985-22A9-4464-921C-A6DC5E666E2D}" destId="{2575B9C5-9921-4B4B-856C-68F811A4F172}" srcOrd="1" destOrd="0" parTransId="{1DA8B9A7-DC90-46F3-90FA-31842443AF96}" sibTransId="{F5A5E96E-8C9C-4B15-80C4-057B678BD14D}"/>
    <dgm:cxn modelId="{C7786471-EAE7-4A88-B878-6E85E20E8519}" type="presOf" srcId="{01D4E478-7355-4880-9144-C203680352BE}" destId="{699928AD-C5EE-478B-AE30-FCAC1ECDA630}" srcOrd="0" destOrd="0" presId="urn:microsoft.com/office/officeart/2005/8/layout/hierarchy2"/>
    <dgm:cxn modelId="{833486A0-CBD7-489B-BA6C-F6FE4F048A3D}" type="presOf" srcId="{2575B9C5-9921-4B4B-856C-68F811A4F172}" destId="{0401194F-6C30-4211-9886-E1936A893D90}" srcOrd="0" destOrd="0" presId="urn:microsoft.com/office/officeart/2005/8/layout/hierarchy2"/>
    <dgm:cxn modelId="{25CABBA1-3EBF-4BAB-830D-859F65E6EB1B}" type="presOf" srcId="{58141407-ADA2-4B23-88BA-279441A0999F}" destId="{7583AC3E-6942-40B2-BD15-7799F0A22E26}" srcOrd="0" destOrd="0" presId="urn:microsoft.com/office/officeart/2005/8/layout/hierarchy2"/>
    <dgm:cxn modelId="{689194B7-A8B8-4337-92C4-B0B672805D4A}" type="presOf" srcId="{1DA8B9A7-DC90-46F3-90FA-31842443AF96}" destId="{36F812FE-C856-4A41-9BC1-C4CD3F6D7605}" srcOrd="0" destOrd="0" presId="urn:microsoft.com/office/officeart/2005/8/layout/hierarchy2"/>
    <dgm:cxn modelId="{92C665BB-BE6E-40CE-A875-DA1418143559}" type="presOf" srcId="{1DA8B9A7-DC90-46F3-90FA-31842443AF96}" destId="{9B606134-225B-4558-84B8-EED99DFD3097}" srcOrd="1" destOrd="0" presId="urn:microsoft.com/office/officeart/2005/8/layout/hierarchy2"/>
    <dgm:cxn modelId="{21C257DB-0192-43C5-A503-31A3600BFD04}" type="presOf" srcId="{99CA2167-B907-4642-9DA9-1A28AFFC5E15}" destId="{004ED251-B81F-4E73-91ED-3477C702984E}" srcOrd="1" destOrd="0" presId="urn:microsoft.com/office/officeart/2005/8/layout/hierarchy2"/>
    <dgm:cxn modelId="{24B2DAE1-0914-4F66-97CE-BFA3FF803668}" type="presOf" srcId="{01D4E478-7355-4880-9144-C203680352BE}" destId="{525F3E17-E476-4193-A218-B74F57BD9C97}" srcOrd="1" destOrd="0" presId="urn:microsoft.com/office/officeart/2005/8/layout/hierarchy2"/>
    <dgm:cxn modelId="{EE8B44E4-2682-4116-B215-8143B6554A8D}" type="presOf" srcId="{DCF73985-22A9-4464-921C-A6DC5E666E2D}" destId="{7795613B-FD4B-4458-BDE2-C6F9C5A8DAE1}" srcOrd="0" destOrd="0" presId="urn:microsoft.com/office/officeart/2005/8/layout/hierarchy2"/>
    <dgm:cxn modelId="{6F60823D-8928-4B1C-AAB3-EC5FF143D805}" type="presParOf" srcId="{9C48B161-3B8D-4C0E-BC49-BEA052E95E92}" destId="{472F9A43-3558-436D-9078-D7B2AC09E196}" srcOrd="0" destOrd="0" presId="urn:microsoft.com/office/officeart/2005/8/layout/hierarchy2"/>
    <dgm:cxn modelId="{C4DA8FEA-D4A7-4088-8DC1-8891B9E03A59}" type="presParOf" srcId="{472F9A43-3558-436D-9078-D7B2AC09E196}" destId="{7795613B-FD4B-4458-BDE2-C6F9C5A8DAE1}" srcOrd="0" destOrd="0" presId="urn:microsoft.com/office/officeart/2005/8/layout/hierarchy2"/>
    <dgm:cxn modelId="{14C901BF-771A-4318-A56A-A8B234C91DBA}" type="presParOf" srcId="{472F9A43-3558-436D-9078-D7B2AC09E196}" destId="{F625DCDE-539E-4AB6-AB43-8966E656DAA8}" srcOrd="1" destOrd="0" presId="urn:microsoft.com/office/officeart/2005/8/layout/hierarchy2"/>
    <dgm:cxn modelId="{ED1546A2-47DB-4552-926E-E1077CDB4FB0}" type="presParOf" srcId="{F625DCDE-539E-4AB6-AB43-8966E656DAA8}" destId="{8B604C83-80CF-4B76-B765-9D6D8179F205}" srcOrd="0" destOrd="0" presId="urn:microsoft.com/office/officeart/2005/8/layout/hierarchy2"/>
    <dgm:cxn modelId="{A7FB6D07-62E5-4971-B464-BC27F13845F4}" type="presParOf" srcId="{8B604C83-80CF-4B76-B765-9D6D8179F205}" destId="{004ED251-B81F-4E73-91ED-3477C702984E}" srcOrd="0" destOrd="0" presId="urn:microsoft.com/office/officeart/2005/8/layout/hierarchy2"/>
    <dgm:cxn modelId="{E35F1753-0E20-4567-94E9-294FB3D7D4DE}" type="presParOf" srcId="{F625DCDE-539E-4AB6-AB43-8966E656DAA8}" destId="{F5DABB48-2E9D-457A-961E-558E62B1F443}" srcOrd="1" destOrd="0" presId="urn:microsoft.com/office/officeart/2005/8/layout/hierarchy2"/>
    <dgm:cxn modelId="{293A21FA-8E0D-4ADF-81BD-904B5FF848C6}" type="presParOf" srcId="{F5DABB48-2E9D-457A-961E-558E62B1F443}" destId="{7583AC3E-6942-40B2-BD15-7799F0A22E26}" srcOrd="0" destOrd="0" presId="urn:microsoft.com/office/officeart/2005/8/layout/hierarchy2"/>
    <dgm:cxn modelId="{96CB795C-5EC4-4FF4-BF80-67A748E57CAF}" type="presParOf" srcId="{F5DABB48-2E9D-457A-961E-558E62B1F443}" destId="{15FCFC22-929D-4996-BD36-05E6471A26DB}" srcOrd="1" destOrd="0" presId="urn:microsoft.com/office/officeart/2005/8/layout/hierarchy2"/>
    <dgm:cxn modelId="{2427D36C-18E6-4BC4-A285-4CFAD58A2869}" type="presParOf" srcId="{15FCFC22-929D-4996-BD36-05E6471A26DB}" destId="{699928AD-C5EE-478B-AE30-FCAC1ECDA630}" srcOrd="0" destOrd="0" presId="urn:microsoft.com/office/officeart/2005/8/layout/hierarchy2"/>
    <dgm:cxn modelId="{3C821D07-6D0E-4B9B-A117-5039E1D76ACF}" type="presParOf" srcId="{699928AD-C5EE-478B-AE30-FCAC1ECDA630}" destId="{525F3E17-E476-4193-A218-B74F57BD9C97}" srcOrd="0" destOrd="0" presId="urn:microsoft.com/office/officeart/2005/8/layout/hierarchy2"/>
    <dgm:cxn modelId="{51E1A3DC-7724-4ED4-B91C-4381B341A119}" type="presParOf" srcId="{15FCFC22-929D-4996-BD36-05E6471A26DB}" destId="{4E816AC9-997B-4E20-A260-B0DBF2119ABC}" srcOrd="1" destOrd="0" presId="urn:microsoft.com/office/officeart/2005/8/layout/hierarchy2"/>
    <dgm:cxn modelId="{B524CBB6-C686-4A3D-91A8-8E8C4564C898}" type="presParOf" srcId="{4E816AC9-997B-4E20-A260-B0DBF2119ABC}" destId="{9C931E8F-7BE0-425F-BD68-CA44F79B5242}" srcOrd="0" destOrd="0" presId="urn:microsoft.com/office/officeart/2005/8/layout/hierarchy2"/>
    <dgm:cxn modelId="{48232696-3465-4815-89C3-518A42BD7338}" type="presParOf" srcId="{4E816AC9-997B-4E20-A260-B0DBF2119ABC}" destId="{AB0837FC-3AEE-4413-B932-A2A5C0B2BDE8}" srcOrd="1" destOrd="0" presId="urn:microsoft.com/office/officeart/2005/8/layout/hierarchy2"/>
    <dgm:cxn modelId="{E879A8F0-D45C-4139-88FA-B787B94E03A7}" type="presParOf" srcId="{F625DCDE-539E-4AB6-AB43-8966E656DAA8}" destId="{36F812FE-C856-4A41-9BC1-C4CD3F6D7605}" srcOrd="2" destOrd="0" presId="urn:microsoft.com/office/officeart/2005/8/layout/hierarchy2"/>
    <dgm:cxn modelId="{8F5AB101-4551-4D4E-8243-017CCE511400}" type="presParOf" srcId="{36F812FE-C856-4A41-9BC1-C4CD3F6D7605}" destId="{9B606134-225B-4558-84B8-EED99DFD3097}" srcOrd="0" destOrd="0" presId="urn:microsoft.com/office/officeart/2005/8/layout/hierarchy2"/>
    <dgm:cxn modelId="{49560716-A368-4F0A-98F8-0AD82CD1142E}" type="presParOf" srcId="{F625DCDE-539E-4AB6-AB43-8966E656DAA8}" destId="{3019F925-E5A7-4A4F-86B2-4A6310F5DA31}" srcOrd="3" destOrd="0" presId="urn:microsoft.com/office/officeart/2005/8/layout/hierarchy2"/>
    <dgm:cxn modelId="{82E6A0C9-5531-4249-AD91-FC39D11683C9}" type="presParOf" srcId="{3019F925-E5A7-4A4F-86B2-4A6310F5DA31}" destId="{0401194F-6C30-4211-9886-E1936A893D90}" srcOrd="0" destOrd="0" presId="urn:microsoft.com/office/officeart/2005/8/layout/hierarchy2"/>
    <dgm:cxn modelId="{87CEFBA7-6AE4-4082-8777-58FE3CCE9359}" type="presParOf" srcId="{3019F925-E5A7-4A4F-86B2-4A6310F5DA31}" destId="{0948F340-D6AE-422D-86AC-976A9A73CB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87F69-EBFD-409A-991B-6D5B57BC565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0B73B9E6-D53B-431C-A15F-9BCFC90C0EBD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Desallotjar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aula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sense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pertinences</a:t>
          </a:r>
          <a:endParaRPr lang="es-ES" sz="18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9940F485-B2D6-4807-B394-B9F59E600CDC}" type="parTrans" cxnId="{1CEA77A7-F193-4693-8760-23DFCD63A849}">
      <dgm:prSet/>
      <dgm:spPr/>
      <dgm:t>
        <a:bodyPr/>
        <a:lstStyle/>
        <a:p>
          <a:endParaRPr lang="es-ES"/>
        </a:p>
      </dgm:t>
    </dgm:pt>
    <dgm:pt modelId="{AF649438-C847-44EC-A042-6A04340D97EF}" type="sibTrans" cxnId="{1CEA77A7-F193-4693-8760-23DFCD63A849}">
      <dgm:prSet/>
      <dgm:spPr>
        <a:ln w="38100"/>
      </dgm:spPr>
      <dgm:t>
        <a:bodyPr/>
        <a:lstStyle/>
        <a:p>
          <a:endParaRPr lang="es-ES"/>
        </a:p>
      </dgm:t>
    </dgm:pt>
    <dgm:pt modelId="{0C606CD5-DC17-4E10-AE8D-18ED1EE8B005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Evacuació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a bon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pas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sense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córrer</a:t>
          </a:r>
          <a:endParaRPr lang="es-ES" sz="18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C15B8F6C-AD0C-4D42-B472-8203410E73D9}" type="parTrans" cxnId="{78B4B7DE-4F1F-4C16-9EAF-F4F2A4C6EC6C}">
      <dgm:prSet/>
      <dgm:spPr/>
      <dgm:t>
        <a:bodyPr/>
        <a:lstStyle/>
        <a:p>
          <a:endParaRPr lang="es-ES"/>
        </a:p>
      </dgm:t>
    </dgm:pt>
    <dgm:pt modelId="{EC4DDA06-3F80-4E9D-8774-3B7700E51839}" type="sibTrans" cxnId="{78B4B7DE-4F1F-4C16-9EAF-F4F2A4C6EC6C}">
      <dgm:prSet/>
      <dgm:spPr>
        <a:ln w="38100"/>
      </dgm:spPr>
      <dgm:t>
        <a:bodyPr/>
        <a:lstStyle/>
        <a:p>
          <a:endParaRPr lang="es-ES"/>
        </a:p>
      </dgm:t>
    </dgm:pt>
    <dgm:pt modelId="{1180CCC2-2DDB-426F-B8DE-E3C4861B9773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Preferència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del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grup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més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proper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a la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sortida</a:t>
          </a:r>
          <a:endParaRPr lang="es-ES" sz="18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3167B042-F93B-415A-80EC-891ECAAFB76A}" type="parTrans" cxnId="{882C06FE-C4B7-42C2-A047-1648C2EFBF51}">
      <dgm:prSet/>
      <dgm:spPr/>
      <dgm:t>
        <a:bodyPr/>
        <a:lstStyle/>
        <a:p>
          <a:endParaRPr lang="es-ES"/>
        </a:p>
      </dgm:t>
    </dgm:pt>
    <dgm:pt modelId="{9EF0C379-9EE9-4A16-8700-1B15AE52C9A0}" type="sibTrans" cxnId="{882C06FE-C4B7-42C2-A047-1648C2EFBF51}">
      <dgm:prSet/>
      <dgm:spPr>
        <a:ln w="38100"/>
      </dgm:spPr>
      <dgm:t>
        <a:bodyPr/>
        <a:lstStyle/>
        <a:p>
          <a:endParaRPr lang="es-ES"/>
        </a:p>
      </dgm:t>
    </dgm:pt>
    <dgm:pt modelId="{67BBE4E7-529F-4AD3-81A7-19C2EB55A8CC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Seguir les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ordres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dels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professors</a:t>
          </a:r>
          <a:r>
            <a:rPr lang="es-ES" sz="1600" dirty="0"/>
            <a:t>, </a:t>
          </a:r>
        </a:p>
      </dgm:t>
    </dgm:pt>
    <dgm:pt modelId="{A4202205-398F-4B41-9EDB-8D72FD3CDA95}" type="parTrans" cxnId="{FC2D7CD1-4AB7-4F3E-9E3A-0413D44B7547}">
      <dgm:prSet/>
      <dgm:spPr/>
      <dgm:t>
        <a:bodyPr/>
        <a:lstStyle/>
        <a:p>
          <a:endParaRPr lang="es-ES"/>
        </a:p>
      </dgm:t>
    </dgm:pt>
    <dgm:pt modelId="{FA8C9BFA-684E-42C7-A7D7-03B59C575B56}" type="sibTrans" cxnId="{FC2D7CD1-4AB7-4F3E-9E3A-0413D44B7547}">
      <dgm:prSet/>
      <dgm:spPr>
        <a:ln w="38100"/>
      </dgm:spPr>
      <dgm:t>
        <a:bodyPr/>
        <a:lstStyle/>
        <a:p>
          <a:endParaRPr lang="es-ES"/>
        </a:p>
      </dgm:t>
    </dgm:pt>
    <dgm:pt modelId="{99614CDC-E473-4FBE-B906-A2E0DCAF9BDC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Tancar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portes i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finestres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, no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persianes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(PROFESSORS)</a:t>
          </a:r>
        </a:p>
      </dgm:t>
    </dgm:pt>
    <dgm:pt modelId="{6FF982CB-A049-43DF-ACB5-6C735DC77323}" type="parTrans" cxnId="{1EF2473E-C7AF-46EC-A085-36FF2DC8F172}">
      <dgm:prSet/>
      <dgm:spPr/>
      <dgm:t>
        <a:bodyPr/>
        <a:lstStyle/>
        <a:p>
          <a:endParaRPr lang="es-ES"/>
        </a:p>
      </dgm:t>
    </dgm:pt>
    <dgm:pt modelId="{369279B5-ED69-4CA5-AC46-F237AADE7D09}" type="sibTrans" cxnId="{1EF2473E-C7AF-46EC-A085-36FF2DC8F172}">
      <dgm:prSet/>
      <dgm:spPr>
        <a:ln w="38100"/>
      </dgm:spPr>
      <dgm:t>
        <a:bodyPr/>
        <a:lstStyle/>
        <a:p>
          <a:endParaRPr lang="es-ES"/>
        </a:p>
      </dgm:t>
    </dgm:pt>
    <dgm:pt modelId="{7ED82EEA-A1BB-4C84-AFC8-4B8B201FB2AD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A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l’exterior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, al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punt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de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concentració</a:t>
          </a:r>
          <a:endParaRPr lang="es-ES" sz="18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5893136A-1C7A-469D-8A6A-03C98B3FDA04}" type="parTrans" cxnId="{A448DBE1-1AA3-4EAE-A4FA-B37E8A04921C}">
      <dgm:prSet/>
      <dgm:spPr/>
      <dgm:t>
        <a:bodyPr/>
        <a:lstStyle/>
        <a:p>
          <a:endParaRPr lang="es-ES"/>
        </a:p>
      </dgm:t>
    </dgm:pt>
    <dgm:pt modelId="{92D08D14-9F7C-44CC-A5EC-B50D004E534B}" type="sibTrans" cxnId="{A448DBE1-1AA3-4EAE-A4FA-B37E8A04921C}">
      <dgm:prSet/>
      <dgm:spPr>
        <a:ln w="38100"/>
      </dgm:spPr>
      <dgm:t>
        <a:bodyPr/>
        <a:lstStyle/>
        <a:p>
          <a:endParaRPr lang="es-ES"/>
        </a:p>
      </dgm:t>
    </dgm:pt>
    <dgm:pt modelId="{1DC2CBBC-2F5C-4F8E-A813-9B7AE1D6BBF8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Romandre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fins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noves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ordres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</a:p>
      </dgm:t>
    </dgm:pt>
    <dgm:pt modelId="{BA7814E3-2179-42BF-91DE-0B7CD683CD3D}" type="parTrans" cxnId="{93715693-18E0-438D-811E-830A362003EA}">
      <dgm:prSet/>
      <dgm:spPr/>
      <dgm:t>
        <a:bodyPr/>
        <a:lstStyle/>
        <a:p>
          <a:endParaRPr lang="es-ES"/>
        </a:p>
      </dgm:t>
    </dgm:pt>
    <dgm:pt modelId="{D0052EA6-B057-4810-9E1E-76E9701A7362}" type="sibTrans" cxnId="{93715693-18E0-438D-811E-830A362003EA}">
      <dgm:prSet/>
      <dgm:spPr/>
      <dgm:t>
        <a:bodyPr/>
        <a:lstStyle/>
        <a:p>
          <a:endParaRPr lang="es-ES"/>
        </a:p>
      </dgm:t>
    </dgm:pt>
    <dgm:pt modelId="{1083CCCC-D720-4295-81EE-439A3FA9BDC1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Darrera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evacuació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de persones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amb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mobilitat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reduïda</a:t>
          </a:r>
          <a:r>
            <a:rPr lang="es-ES" sz="18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</a:p>
      </dgm:t>
    </dgm:pt>
    <dgm:pt modelId="{17AF4F93-9010-4932-89AF-D2F28658E416}" type="parTrans" cxnId="{E012FB1D-F446-4FBF-A6C8-8ACBB9B38F82}">
      <dgm:prSet/>
      <dgm:spPr/>
      <dgm:t>
        <a:bodyPr/>
        <a:lstStyle/>
        <a:p>
          <a:endParaRPr lang="es-ES"/>
        </a:p>
      </dgm:t>
    </dgm:pt>
    <dgm:pt modelId="{D0085546-5D40-41F1-BF58-DA16E4907E9E}" type="sibTrans" cxnId="{E012FB1D-F446-4FBF-A6C8-8ACBB9B38F82}">
      <dgm:prSet/>
      <dgm:spPr>
        <a:ln w="38100"/>
      </dgm:spPr>
      <dgm:t>
        <a:bodyPr/>
        <a:lstStyle/>
        <a:p>
          <a:endParaRPr lang="es-ES"/>
        </a:p>
      </dgm:t>
    </dgm:pt>
    <dgm:pt modelId="{91F24699-3496-4E07-9188-B1F431A5F1FB}" type="pres">
      <dgm:prSet presAssocID="{B5087F69-EBFD-409A-991B-6D5B57BC5654}" presName="Name0" presStyleCnt="0">
        <dgm:presLayoutVars>
          <dgm:dir/>
          <dgm:resizeHandles val="exact"/>
        </dgm:presLayoutVars>
      </dgm:prSet>
      <dgm:spPr/>
    </dgm:pt>
    <dgm:pt modelId="{CA0D5CC7-28DA-4CBC-83CA-49838A3C0580}" type="pres">
      <dgm:prSet presAssocID="{67BBE4E7-529F-4AD3-81A7-19C2EB55A8CC}" presName="node" presStyleLbl="node1" presStyleIdx="0" presStyleCnt="8">
        <dgm:presLayoutVars>
          <dgm:bulletEnabled val="1"/>
        </dgm:presLayoutVars>
      </dgm:prSet>
      <dgm:spPr/>
    </dgm:pt>
    <dgm:pt modelId="{D20AF3AB-7A35-4DC6-8E8B-3EFDE01D6C9F}" type="pres">
      <dgm:prSet presAssocID="{FA8C9BFA-684E-42C7-A7D7-03B59C575B56}" presName="sibTrans" presStyleLbl="sibTrans1D1" presStyleIdx="0" presStyleCnt="7"/>
      <dgm:spPr/>
    </dgm:pt>
    <dgm:pt modelId="{41237AC2-AAA6-42EB-A4C9-026B1028BE12}" type="pres">
      <dgm:prSet presAssocID="{FA8C9BFA-684E-42C7-A7D7-03B59C575B56}" presName="connectorText" presStyleLbl="sibTrans1D1" presStyleIdx="0" presStyleCnt="7"/>
      <dgm:spPr/>
    </dgm:pt>
    <dgm:pt modelId="{78A5F412-FF2C-4D76-A700-20E00549E30D}" type="pres">
      <dgm:prSet presAssocID="{99614CDC-E473-4FBE-B906-A2E0DCAF9BDC}" presName="node" presStyleLbl="node1" presStyleIdx="1" presStyleCnt="8">
        <dgm:presLayoutVars>
          <dgm:bulletEnabled val="1"/>
        </dgm:presLayoutVars>
      </dgm:prSet>
      <dgm:spPr/>
    </dgm:pt>
    <dgm:pt modelId="{9768A0C4-968C-48B9-8C62-EE12258547FF}" type="pres">
      <dgm:prSet presAssocID="{369279B5-ED69-4CA5-AC46-F237AADE7D09}" presName="sibTrans" presStyleLbl="sibTrans1D1" presStyleIdx="1" presStyleCnt="7"/>
      <dgm:spPr/>
    </dgm:pt>
    <dgm:pt modelId="{FCD87A32-D49F-4B48-8141-BB4DDEBEC28F}" type="pres">
      <dgm:prSet presAssocID="{369279B5-ED69-4CA5-AC46-F237AADE7D09}" presName="connectorText" presStyleLbl="sibTrans1D1" presStyleIdx="1" presStyleCnt="7"/>
      <dgm:spPr/>
    </dgm:pt>
    <dgm:pt modelId="{B5653918-F076-4FCD-8CD6-F6D75D3725BF}" type="pres">
      <dgm:prSet presAssocID="{0B73B9E6-D53B-431C-A15F-9BCFC90C0EBD}" presName="node" presStyleLbl="node1" presStyleIdx="2" presStyleCnt="8">
        <dgm:presLayoutVars>
          <dgm:bulletEnabled val="1"/>
        </dgm:presLayoutVars>
      </dgm:prSet>
      <dgm:spPr/>
    </dgm:pt>
    <dgm:pt modelId="{EA4594BF-9A0B-49FD-B9EF-DF2D536CE59A}" type="pres">
      <dgm:prSet presAssocID="{AF649438-C847-44EC-A042-6A04340D97EF}" presName="sibTrans" presStyleLbl="sibTrans1D1" presStyleIdx="2" presStyleCnt="7"/>
      <dgm:spPr/>
    </dgm:pt>
    <dgm:pt modelId="{CFAE3E96-F87D-48C6-8981-90D2B932719C}" type="pres">
      <dgm:prSet presAssocID="{AF649438-C847-44EC-A042-6A04340D97EF}" presName="connectorText" presStyleLbl="sibTrans1D1" presStyleIdx="2" presStyleCnt="7"/>
      <dgm:spPr/>
    </dgm:pt>
    <dgm:pt modelId="{2DFB8882-3EEF-46FB-852D-DF989579D97C}" type="pres">
      <dgm:prSet presAssocID="{0C606CD5-DC17-4E10-AE8D-18ED1EE8B005}" presName="node" presStyleLbl="node1" presStyleIdx="3" presStyleCnt="8" custLinFactNeighborX="466">
        <dgm:presLayoutVars>
          <dgm:bulletEnabled val="1"/>
        </dgm:presLayoutVars>
      </dgm:prSet>
      <dgm:spPr/>
    </dgm:pt>
    <dgm:pt modelId="{4C150B0A-8D15-4D6B-820A-88FC608AC3B3}" type="pres">
      <dgm:prSet presAssocID="{EC4DDA06-3F80-4E9D-8774-3B7700E51839}" presName="sibTrans" presStyleLbl="sibTrans1D1" presStyleIdx="3" presStyleCnt="7"/>
      <dgm:spPr/>
    </dgm:pt>
    <dgm:pt modelId="{E93F6F06-817F-4E1B-A67C-139B78AB02B3}" type="pres">
      <dgm:prSet presAssocID="{EC4DDA06-3F80-4E9D-8774-3B7700E51839}" presName="connectorText" presStyleLbl="sibTrans1D1" presStyleIdx="3" presStyleCnt="7"/>
      <dgm:spPr/>
    </dgm:pt>
    <dgm:pt modelId="{120E4A4E-BD9C-4206-8860-E1255E514DB7}" type="pres">
      <dgm:prSet presAssocID="{1180CCC2-2DDB-426F-B8DE-E3C4861B9773}" presName="node" presStyleLbl="node1" presStyleIdx="4" presStyleCnt="8">
        <dgm:presLayoutVars>
          <dgm:bulletEnabled val="1"/>
        </dgm:presLayoutVars>
      </dgm:prSet>
      <dgm:spPr/>
    </dgm:pt>
    <dgm:pt modelId="{0ADEF46E-E5D1-42CB-9757-543557EF5F7D}" type="pres">
      <dgm:prSet presAssocID="{9EF0C379-9EE9-4A16-8700-1B15AE52C9A0}" presName="sibTrans" presStyleLbl="sibTrans1D1" presStyleIdx="4" presStyleCnt="7"/>
      <dgm:spPr/>
    </dgm:pt>
    <dgm:pt modelId="{08D6A410-DF99-4487-A61D-30E3DD6A686B}" type="pres">
      <dgm:prSet presAssocID="{9EF0C379-9EE9-4A16-8700-1B15AE52C9A0}" presName="connectorText" presStyleLbl="sibTrans1D1" presStyleIdx="4" presStyleCnt="7"/>
      <dgm:spPr/>
    </dgm:pt>
    <dgm:pt modelId="{BEFE2EAF-FF92-4371-BCF7-5C56393B5C1D}" type="pres">
      <dgm:prSet presAssocID="{1083CCCC-D720-4295-81EE-439A3FA9BDC1}" presName="node" presStyleLbl="node1" presStyleIdx="5" presStyleCnt="8">
        <dgm:presLayoutVars>
          <dgm:bulletEnabled val="1"/>
        </dgm:presLayoutVars>
      </dgm:prSet>
      <dgm:spPr/>
    </dgm:pt>
    <dgm:pt modelId="{231C0C46-DAD9-4852-8FA3-0D923BF2B1CC}" type="pres">
      <dgm:prSet presAssocID="{D0085546-5D40-41F1-BF58-DA16E4907E9E}" presName="sibTrans" presStyleLbl="sibTrans1D1" presStyleIdx="5" presStyleCnt="7"/>
      <dgm:spPr/>
    </dgm:pt>
    <dgm:pt modelId="{95959224-CAE5-49FC-91C4-497EAB1240EA}" type="pres">
      <dgm:prSet presAssocID="{D0085546-5D40-41F1-BF58-DA16E4907E9E}" presName="connectorText" presStyleLbl="sibTrans1D1" presStyleIdx="5" presStyleCnt="7"/>
      <dgm:spPr/>
    </dgm:pt>
    <dgm:pt modelId="{8FC7B93B-DA32-4AC5-8967-5A467639BDDD}" type="pres">
      <dgm:prSet presAssocID="{7ED82EEA-A1BB-4C84-AFC8-4B8B201FB2AD}" presName="node" presStyleLbl="node1" presStyleIdx="6" presStyleCnt="8">
        <dgm:presLayoutVars>
          <dgm:bulletEnabled val="1"/>
        </dgm:presLayoutVars>
      </dgm:prSet>
      <dgm:spPr/>
    </dgm:pt>
    <dgm:pt modelId="{878BD8E3-46CA-4E91-84F1-5D5696684E3C}" type="pres">
      <dgm:prSet presAssocID="{92D08D14-9F7C-44CC-A5EC-B50D004E534B}" presName="sibTrans" presStyleLbl="sibTrans1D1" presStyleIdx="6" presStyleCnt="7"/>
      <dgm:spPr/>
    </dgm:pt>
    <dgm:pt modelId="{5F6E9090-B2F8-419C-90C7-99606CC3BB35}" type="pres">
      <dgm:prSet presAssocID="{92D08D14-9F7C-44CC-A5EC-B50D004E534B}" presName="connectorText" presStyleLbl="sibTrans1D1" presStyleIdx="6" presStyleCnt="7"/>
      <dgm:spPr/>
    </dgm:pt>
    <dgm:pt modelId="{3589D8E0-1CD3-4DDA-AC8F-0FA149FD4C7A}" type="pres">
      <dgm:prSet presAssocID="{1DC2CBBC-2F5C-4F8E-A813-9B7AE1D6BBF8}" presName="node" presStyleLbl="node1" presStyleIdx="7" presStyleCnt="8">
        <dgm:presLayoutVars>
          <dgm:bulletEnabled val="1"/>
        </dgm:presLayoutVars>
      </dgm:prSet>
      <dgm:spPr/>
    </dgm:pt>
  </dgm:ptLst>
  <dgm:cxnLst>
    <dgm:cxn modelId="{AA64B704-66C3-460D-832C-F260456D7947}" type="presOf" srcId="{EC4DDA06-3F80-4E9D-8774-3B7700E51839}" destId="{4C150B0A-8D15-4D6B-820A-88FC608AC3B3}" srcOrd="0" destOrd="0" presId="urn:microsoft.com/office/officeart/2005/8/layout/bProcess3"/>
    <dgm:cxn modelId="{2299CB06-7C26-43E3-9163-143E792250CB}" type="presOf" srcId="{AF649438-C847-44EC-A042-6A04340D97EF}" destId="{EA4594BF-9A0B-49FD-B9EF-DF2D536CE59A}" srcOrd="0" destOrd="0" presId="urn:microsoft.com/office/officeart/2005/8/layout/bProcess3"/>
    <dgm:cxn modelId="{2EEE4007-2299-468B-97A2-91F28E7DC543}" type="presOf" srcId="{0C606CD5-DC17-4E10-AE8D-18ED1EE8B005}" destId="{2DFB8882-3EEF-46FB-852D-DF989579D97C}" srcOrd="0" destOrd="0" presId="urn:microsoft.com/office/officeart/2005/8/layout/bProcess3"/>
    <dgm:cxn modelId="{0AFD890A-8E04-4594-B202-44F34C424A86}" type="presOf" srcId="{92D08D14-9F7C-44CC-A5EC-B50D004E534B}" destId="{878BD8E3-46CA-4E91-84F1-5D5696684E3C}" srcOrd="0" destOrd="0" presId="urn:microsoft.com/office/officeart/2005/8/layout/bProcess3"/>
    <dgm:cxn modelId="{7BF2B912-8FB5-4534-8C26-E892D5E5FDCF}" type="presOf" srcId="{B5087F69-EBFD-409A-991B-6D5B57BC5654}" destId="{91F24699-3496-4E07-9188-B1F431A5F1FB}" srcOrd="0" destOrd="0" presId="urn:microsoft.com/office/officeart/2005/8/layout/bProcess3"/>
    <dgm:cxn modelId="{E012FB1D-F446-4FBF-A6C8-8ACBB9B38F82}" srcId="{B5087F69-EBFD-409A-991B-6D5B57BC5654}" destId="{1083CCCC-D720-4295-81EE-439A3FA9BDC1}" srcOrd="5" destOrd="0" parTransId="{17AF4F93-9010-4932-89AF-D2F28658E416}" sibTransId="{D0085546-5D40-41F1-BF58-DA16E4907E9E}"/>
    <dgm:cxn modelId="{917B6C21-D610-476B-874E-D16341EBA1C7}" type="presOf" srcId="{0B73B9E6-D53B-431C-A15F-9BCFC90C0EBD}" destId="{B5653918-F076-4FCD-8CD6-F6D75D3725BF}" srcOrd="0" destOrd="0" presId="urn:microsoft.com/office/officeart/2005/8/layout/bProcess3"/>
    <dgm:cxn modelId="{CBED4934-B72D-4876-8D46-864564CB4A1C}" type="presOf" srcId="{9EF0C379-9EE9-4A16-8700-1B15AE52C9A0}" destId="{08D6A410-DF99-4487-A61D-30E3DD6A686B}" srcOrd="1" destOrd="0" presId="urn:microsoft.com/office/officeart/2005/8/layout/bProcess3"/>
    <dgm:cxn modelId="{1EF2473E-C7AF-46EC-A085-36FF2DC8F172}" srcId="{B5087F69-EBFD-409A-991B-6D5B57BC5654}" destId="{99614CDC-E473-4FBE-B906-A2E0DCAF9BDC}" srcOrd="1" destOrd="0" parTransId="{6FF982CB-A049-43DF-ACB5-6C735DC77323}" sibTransId="{369279B5-ED69-4CA5-AC46-F237AADE7D09}"/>
    <dgm:cxn modelId="{306FBC41-FE87-40C1-B815-8364638054EA}" type="presOf" srcId="{D0085546-5D40-41F1-BF58-DA16E4907E9E}" destId="{231C0C46-DAD9-4852-8FA3-0D923BF2B1CC}" srcOrd="0" destOrd="0" presId="urn:microsoft.com/office/officeart/2005/8/layout/bProcess3"/>
    <dgm:cxn modelId="{B4683349-9058-49FA-83AF-C67A0BABDB9A}" type="presOf" srcId="{D0085546-5D40-41F1-BF58-DA16E4907E9E}" destId="{95959224-CAE5-49FC-91C4-497EAB1240EA}" srcOrd="1" destOrd="0" presId="urn:microsoft.com/office/officeart/2005/8/layout/bProcess3"/>
    <dgm:cxn modelId="{4C979071-4F9C-43C8-BBAC-6C11EB91B593}" type="presOf" srcId="{EC4DDA06-3F80-4E9D-8774-3B7700E51839}" destId="{E93F6F06-817F-4E1B-A67C-139B78AB02B3}" srcOrd="1" destOrd="0" presId="urn:microsoft.com/office/officeart/2005/8/layout/bProcess3"/>
    <dgm:cxn modelId="{58BF4F77-B7FA-4248-8D3B-AEAFD31F01BE}" type="presOf" srcId="{67BBE4E7-529F-4AD3-81A7-19C2EB55A8CC}" destId="{CA0D5CC7-28DA-4CBC-83CA-49838A3C0580}" srcOrd="0" destOrd="0" presId="urn:microsoft.com/office/officeart/2005/8/layout/bProcess3"/>
    <dgm:cxn modelId="{B3AE7181-8EE3-462C-8796-2D8C20BBCBDE}" type="presOf" srcId="{369279B5-ED69-4CA5-AC46-F237AADE7D09}" destId="{FCD87A32-D49F-4B48-8141-BB4DDEBEC28F}" srcOrd="1" destOrd="0" presId="urn:microsoft.com/office/officeart/2005/8/layout/bProcess3"/>
    <dgm:cxn modelId="{5F139686-E85D-42B9-ADE8-5935F96C0D84}" type="presOf" srcId="{99614CDC-E473-4FBE-B906-A2E0DCAF9BDC}" destId="{78A5F412-FF2C-4D76-A700-20E00549E30D}" srcOrd="0" destOrd="0" presId="urn:microsoft.com/office/officeart/2005/8/layout/bProcess3"/>
    <dgm:cxn modelId="{93715693-18E0-438D-811E-830A362003EA}" srcId="{B5087F69-EBFD-409A-991B-6D5B57BC5654}" destId="{1DC2CBBC-2F5C-4F8E-A813-9B7AE1D6BBF8}" srcOrd="7" destOrd="0" parTransId="{BA7814E3-2179-42BF-91DE-0B7CD683CD3D}" sibTransId="{D0052EA6-B057-4810-9E1E-76E9701A7362}"/>
    <dgm:cxn modelId="{857C7096-3CB1-4D16-8553-1F9E25664BAB}" type="presOf" srcId="{1083CCCC-D720-4295-81EE-439A3FA9BDC1}" destId="{BEFE2EAF-FF92-4371-BCF7-5C56393B5C1D}" srcOrd="0" destOrd="0" presId="urn:microsoft.com/office/officeart/2005/8/layout/bProcess3"/>
    <dgm:cxn modelId="{B1CDAD96-7003-41AD-803E-D231BFE389E4}" type="presOf" srcId="{7ED82EEA-A1BB-4C84-AFC8-4B8B201FB2AD}" destId="{8FC7B93B-DA32-4AC5-8967-5A467639BDDD}" srcOrd="0" destOrd="0" presId="urn:microsoft.com/office/officeart/2005/8/layout/bProcess3"/>
    <dgm:cxn modelId="{26E8289F-FAC3-4161-A726-BB59B2DB7462}" type="presOf" srcId="{FA8C9BFA-684E-42C7-A7D7-03B59C575B56}" destId="{41237AC2-AAA6-42EB-A4C9-026B1028BE12}" srcOrd="1" destOrd="0" presId="urn:microsoft.com/office/officeart/2005/8/layout/bProcess3"/>
    <dgm:cxn modelId="{1CEA77A7-F193-4693-8760-23DFCD63A849}" srcId="{B5087F69-EBFD-409A-991B-6D5B57BC5654}" destId="{0B73B9E6-D53B-431C-A15F-9BCFC90C0EBD}" srcOrd="2" destOrd="0" parTransId="{9940F485-B2D6-4807-B394-B9F59E600CDC}" sibTransId="{AF649438-C847-44EC-A042-6A04340D97EF}"/>
    <dgm:cxn modelId="{980DE6BA-2946-4674-8F0B-3541EEE93B4F}" type="presOf" srcId="{1180CCC2-2DDB-426F-B8DE-E3C4861B9773}" destId="{120E4A4E-BD9C-4206-8860-E1255E514DB7}" srcOrd="0" destOrd="0" presId="urn:microsoft.com/office/officeart/2005/8/layout/bProcess3"/>
    <dgm:cxn modelId="{66C73DCA-5A5B-4F9B-8AB6-96913345F1CA}" type="presOf" srcId="{92D08D14-9F7C-44CC-A5EC-B50D004E534B}" destId="{5F6E9090-B2F8-419C-90C7-99606CC3BB35}" srcOrd="1" destOrd="0" presId="urn:microsoft.com/office/officeart/2005/8/layout/bProcess3"/>
    <dgm:cxn modelId="{FC2D7CD1-4AB7-4F3E-9E3A-0413D44B7547}" srcId="{B5087F69-EBFD-409A-991B-6D5B57BC5654}" destId="{67BBE4E7-529F-4AD3-81A7-19C2EB55A8CC}" srcOrd="0" destOrd="0" parTransId="{A4202205-398F-4B41-9EDB-8D72FD3CDA95}" sibTransId="{FA8C9BFA-684E-42C7-A7D7-03B59C575B56}"/>
    <dgm:cxn modelId="{E9ED2ED4-95AC-4737-9847-D2BF8737B1AE}" type="presOf" srcId="{9EF0C379-9EE9-4A16-8700-1B15AE52C9A0}" destId="{0ADEF46E-E5D1-42CB-9757-543557EF5F7D}" srcOrd="0" destOrd="0" presId="urn:microsoft.com/office/officeart/2005/8/layout/bProcess3"/>
    <dgm:cxn modelId="{E70803DC-8671-4FCB-A26D-E6A8DA8A4BE2}" type="presOf" srcId="{AF649438-C847-44EC-A042-6A04340D97EF}" destId="{CFAE3E96-F87D-48C6-8981-90D2B932719C}" srcOrd="1" destOrd="0" presId="urn:microsoft.com/office/officeart/2005/8/layout/bProcess3"/>
    <dgm:cxn modelId="{78B4B7DE-4F1F-4C16-9EAF-F4F2A4C6EC6C}" srcId="{B5087F69-EBFD-409A-991B-6D5B57BC5654}" destId="{0C606CD5-DC17-4E10-AE8D-18ED1EE8B005}" srcOrd="3" destOrd="0" parTransId="{C15B8F6C-AD0C-4D42-B472-8203410E73D9}" sibTransId="{EC4DDA06-3F80-4E9D-8774-3B7700E51839}"/>
    <dgm:cxn modelId="{A448DBE1-1AA3-4EAE-A4FA-B37E8A04921C}" srcId="{B5087F69-EBFD-409A-991B-6D5B57BC5654}" destId="{7ED82EEA-A1BB-4C84-AFC8-4B8B201FB2AD}" srcOrd="6" destOrd="0" parTransId="{5893136A-1C7A-469D-8A6A-03C98B3FDA04}" sibTransId="{92D08D14-9F7C-44CC-A5EC-B50D004E534B}"/>
    <dgm:cxn modelId="{8D7C94E2-CCC2-4D58-8AE3-480A2E0752A9}" type="presOf" srcId="{369279B5-ED69-4CA5-AC46-F237AADE7D09}" destId="{9768A0C4-968C-48B9-8C62-EE12258547FF}" srcOrd="0" destOrd="0" presId="urn:microsoft.com/office/officeart/2005/8/layout/bProcess3"/>
    <dgm:cxn modelId="{960E79E3-08C0-4D8F-9B79-AE60CCDDDAA9}" type="presOf" srcId="{1DC2CBBC-2F5C-4F8E-A813-9B7AE1D6BBF8}" destId="{3589D8E0-1CD3-4DDA-AC8F-0FA149FD4C7A}" srcOrd="0" destOrd="0" presId="urn:microsoft.com/office/officeart/2005/8/layout/bProcess3"/>
    <dgm:cxn modelId="{BA1A01FD-1D51-432E-9E34-2A9801A31B13}" type="presOf" srcId="{FA8C9BFA-684E-42C7-A7D7-03B59C575B56}" destId="{D20AF3AB-7A35-4DC6-8E8B-3EFDE01D6C9F}" srcOrd="0" destOrd="0" presId="urn:microsoft.com/office/officeart/2005/8/layout/bProcess3"/>
    <dgm:cxn modelId="{882C06FE-C4B7-42C2-A047-1648C2EFBF51}" srcId="{B5087F69-EBFD-409A-991B-6D5B57BC5654}" destId="{1180CCC2-2DDB-426F-B8DE-E3C4861B9773}" srcOrd="4" destOrd="0" parTransId="{3167B042-F93B-415A-80EC-891ECAAFB76A}" sibTransId="{9EF0C379-9EE9-4A16-8700-1B15AE52C9A0}"/>
    <dgm:cxn modelId="{63B88F11-4AA9-4C29-A7FD-9A7BB0F8E8D4}" type="presParOf" srcId="{91F24699-3496-4E07-9188-B1F431A5F1FB}" destId="{CA0D5CC7-28DA-4CBC-83CA-49838A3C0580}" srcOrd="0" destOrd="0" presId="urn:microsoft.com/office/officeart/2005/8/layout/bProcess3"/>
    <dgm:cxn modelId="{6BB0AF25-F17C-4A02-8C6B-4E6474FDA8D5}" type="presParOf" srcId="{91F24699-3496-4E07-9188-B1F431A5F1FB}" destId="{D20AF3AB-7A35-4DC6-8E8B-3EFDE01D6C9F}" srcOrd="1" destOrd="0" presId="urn:microsoft.com/office/officeart/2005/8/layout/bProcess3"/>
    <dgm:cxn modelId="{2C5DB739-4A39-4942-B94D-AF3C3CAFB60C}" type="presParOf" srcId="{D20AF3AB-7A35-4DC6-8E8B-3EFDE01D6C9F}" destId="{41237AC2-AAA6-42EB-A4C9-026B1028BE12}" srcOrd="0" destOrd="0" presId="urn:microsoft.com/office/officeart/2005/8/layout/bProcess3"/>
    <dgm:cxn modelId="{8A253D20-AF1D-49E5-B85B-367AB357462E}" type="presParOf" srcId="{91F24699-3496-4E07-9188-B1F431A5F1FB}" destId="{78A5F412-FF2C-4D76-A700-20E00549E30D}" srcOrd="2" destOrd="0" presId="urn:microsoft.com/office/officeart/2005/8/layout/bProcess3"/>
    <dgm:cxn modelId="{5022F504-6B1F-4D3B-B8C4-CE32848B458C}" type="presParOf" srcId="{91F24699-3496-4E07-9188-B1F431A5F1FB}" destId="{9768A0C4-968C-48B9-8C62-EE12258547FF}" srcOrd="3" destOrd="0" presId="urn:microsoft.com/office/officeart/2005/8/layout/bProcess3"/>
    <dgm:cxn modelId="{2A95B408-4D88-4F94-965C-5D4FFFB41797}" type="presParOf" srcId="{9768A0C4-968C-48B9-8C62-EE12258547FF}" destId="{FCD87A32-D49F-4B48-8141-BB4DDEBEC28F}" srcOrd="0" destOrd="0" presId="urn:microsoft.com/office/officeart/2005/8/layout/bProcess3"/>
    <dgm:cxn modelId="{25C5C190-D8CD-4114-927B-DB28592CF9CD}" type="presParOf" srcId="{91F24699-3496-4E07-9188-B1F431A5F1FB}" destId="{B5653918-F076-4FCD-8CD6-F6D75D3725BF}" srcOrd="4" destOrd="0" presId="urn:microsoft.com/office/officeart/2005/8/layout/bProcess3"/>
    <dgm:cxn modelId="{777931D2-EDC9-43D1-87EF-15F72DDC2D4B}" type="presParOf" srcId="{91F24699-3496-4E07-9188-B1F431A5F1FB}" destId="{EA4594BF-9A0B-49FD-B9EF-DF2D536CE59A}" srcOrd="5" destOrd="0" presId="urn:microsoft.com/office/officeart/2005/8/layout/bProcess3"/>
    <dgm:cxn modelId="{A2ACE0C0-97DB-47A3-9328-276120111670}" type="presParOf" srcId="{EA4594BF-9A0B-49FD-B9EF-DF2D536CE59A}" destId="{CFAE3E96-F87D-48C6-8981-90D2B932719C}" srcOrd="0" destOrd="0" presId="urn:microsoft.com/office/officeart/2005/8/layout/bProcess3"/>
    <dgm:cxn modelId="{2E9540C7-19C0-4EEC-B4BE-B80C3F928683}" type="presParOf" srcId="{91F24699-3496-4E07-9188-B1F431A5F1FB}" destId="{2DFB8882-3EEF-46FB-852D-DF989579D97C}" srcOrd="6" destOrd="0" presId="urn:microsoft.com/office/officeart/2005/8/layout/bProcess3"/>
    <dgm:cxn modelId="{171C8C71-A4F6-42B7-B662-72AC84627894}" type="presParOf" srcId="{91F24699-3496-4E07-9188-B1F431A5F1FB}" destId="{4C150B0A-8D15-4D6B-820A-88FC608AC3B3}" srcOrd="7" destOrd="0" presId="urn:microsoft.com/office/officeart/2005/8/layout/bProcess3"/>
    <dgm:cxn modelId="{1A945848-3DF3-477D-A2AB-0B5CD1737794}" type="presParOf" srcId="{4C150B0A-8D15-4D6B-820A-88FC608AC3B3}" destId="{E93F6F06-817F-4E1B-A67C-139B78AB02B3}" srcOrd="0" destOrd="0" presId="urn:microsoft.com/office/officeart/2005/8/layout/bProcess3"/>
    <dgm:cxn modelId="{125A16FF-5C55-4D39-917E-6E777972D366}" type="presParOf" srcId="{91F24699-3496-4E07-9188-B1F431A5F1FB}" destId="{120E4A4E-BD9C-4206-8860-E1255E514DB7}" srcOrd="8" destOrd="0" presId="urn:microsoft.com/office/officeart/2005/8/layout/bProcess3"/>
    <dgm:cxn modelId="{62365971-E1EA-4832-94AE-DE55B6FB06A9}" type="presParOf" srcId="{91F24699-3496-4E07-9188-B1F431A5F1FB}" destId="{0ADEF46E-E5D1-42CB-9757-543557EF5F7D}" srcOrd="9" destOrd="0" presId="urn:microsoft.com/office/officeart/2005/8/layout/bProcess3"/>
    <dgm:cxn modelId="{F838B4EE-ECA9-46CD-910C-35536C9C26FA}" type="presParOf" srcId="{0ADEF46E-E5D1-42CB-9757-543557EF5F7D}" destId="{08D6A410-DF99-4487-A61D-30E3DD6A686B}" srcOrd="0" destOrd="0" presId="urn:microsoft.com/office/officeart/2005/8/layout/bProcess3"/>
    <dgm:cxn modelId="{D00EBE16-FB4C-4EBB-AB67-DEB540A79D81}" type="presParOf" srcId="{91F24699-3496-4E07-9188-B1F431A5F1FB}" destId="{BEFE2EAF-FF92-4371-BCF7-5C56393B5C1D}" srcOrd="10" destOrd="0" presId="urn:microsoft.com/office/officeart/2005/8/layout/bProcess3"/>
    <dgm:cxn modelId="{191708C7-C7D7-4027-82F5-3B99AFF6F92A}" type="presParOf" srcId="{91F24699-3496-4E07-9188-B1F431A5F1FB}" destId="{231C0C46-DAD9-4852-8FA3-0D923BF2B1CC}" srcOrd="11" destOrd="0" presId="urn:microsoft.com/office/officeart/2005/8/layout/bProcess3"/>
    <dgm:cxn modelId="{FB51A152-41CD-4916-934A-21D4BAADFBAD}" type="presParOf" srcId="{231C0C46-DAD9-4852-8FA3-0D923BF2B1CC}" destId="{95959224-CAE5-49FC-91C4-497EAB1240EA}" srcOrd="0" destOrd="0" presId="urn:microsoft.com/office/officeart/2005/8/layout/bProcess3"/>
    <dgm:cxn modelId="{BA02AE8B-2826-4396-AE53-61BF11C69605}" type="presParOf" srcId="{91F24699-3496-4E07-9188-B1F431A5F1FB}" destId="{8FC7B93B-DA32-4AC5-8967-5A467639BDDD}" srcOrd="12" destOrd="0" presId="urn:microsoft.com/office/officeart/2005/8/layout/bProcess3"/>
    <dgm:cxn modelId="{03C3061F-2AFD-451F-BBD2-B4D46DC2BD46}" type="presParOf" srcId="{91F24699-3496-4E07-9188-B1F431A5F1FB}" destId="{878BD8E3-46CA-4E91-84F1-5D5696684E3C}" srcOrd="13" destOrd="0" presId="urn:microsoft.com/office/officeart/2005/8/layout/bProcess3"/>
    <dgm:cxn modelId="{278F9F24-BC92-4EFD-B201-A46078C88AC9}" type="presParOf" srcId="{878BD8E3-46CA-4E91-84F1-5D5696684E3C}" destId="{5F6E9090-B2F8-419C-90C7-99606CC3BB35}" srcOrd="0" destOrd="0" presId="urn:microsoft.com/office/officeart/2005/8/layout/bProcess3"/>
    <dgm:cxn modelId="{4ACDE45C-A502-49CB-A119-0E37C8A21B50}" type="presParOf" srcId="{91F24699-3496-4E07-9188-B1F431A5F1FB}" destId="{3589D8E0-1CD3-4DDA-AC8F-0FA149FD4C7A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5C3C90-815D-4781-B6CB-34A62E23E6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CDD0D1-5EF0-4D8A-8CD4-F5FBF7685A1D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Edifici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CA0FEC06-693D-4160-BB61-7D95D400E9E0}" type="parTrans" cxnId="{62013331-CC12-4FF3-B594-A5B54B40C681}">
      <dgm:prSet/>
      <dgm:spPr/>
      <dgm:t>
        <a:bodyPr/>
        <a:lstStyle/>
        <a:p>
          <a:endParaRPr lang="es-ES"/>
        </a:p>
      </dgm:t>
    </dgm:pt>
    <dgm:pt modelId="{6E007101-B51F-40EF-9B41-C22085302BE9}" type="sibTrans" cxnId="{62013331-CC12-4FF3-B594-A5B54B40C681}">
      <dgm:prSet/>
      <dgm:spPr/>
      <dgm:t>
        <a:bodyPr/>
        <a:lstStyle/>
        <a:p>
          <a:endParaRPr lang="es-ES"/>
        </a:p>
      </dgm:t>
    </dgm:pt>
    <dgm:pt modelId="{23255EB3-2374-4893-B685-A5241AE28FFB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Planta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Baixa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DB4E8FD2-6A25-4E92-AEDC-CF35CFC8BE15}" type="parTrans" cxnId="{350A7F05-48BA-434A-BD19-7A729383F81C}">
      <dgm:prSet/>
      <dgm:spPr/>
      <dgm:t>
        <a:bodyPr/>
        <a:lstStyle/>
        <a:p>
          <a:endParaRPr lang="es-ES"/>
        </a:p>
      </dgm:t>
    </dgm:pt>
    <dgm:pt modelId="{9399D4C5-BD02-41CC-946C-96928010ACDF}" type="sibTrans" cxnId="{350A7F05-48BA-434A-BD19-7A729383F81C}">
      <dgm:prSet/>
      <dgm:spPr/>
      <dgm:t>
        <a:bodyPr/>
        <a:lstStyle/>
        <a:p>
          <a:endParaRPr lang="es-ES"/>
        </a:p>
      </dgm:t>
    </dgm:pt>
    <dgm:pt modelId="{A807CC06-02FC-426B-81C0-C18297AC58E2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Edifici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gm:t>
    </dgm:pt>
    <dgm:pt modelId="{2B5545E5-7A0D-4785-A4AA-5D045A6AC6E6}" type="parTrans" cxnId="{930A7333-6792-4FB4-8624-1388D0F9370A}">
      <dgm:prSet/>
      <dgm:spPr/>
      <dgm:t>
        <a:bodyPr/>
        <a:lstStyle/>
        <a:p>
          <a:endParaRPr lang="es-ES"/>
        </a:p>
      </dgm:t>
    </dgm:pt>
    <dgm:pt modelId="{75B73CB1-1D15-4928-9448-3A1EB5ABBCAD}" type="sibTrans" cxnId="{930A7333-6792-4FB4-8624-1388D0F9370A}">
      <dgm:prSet/>
      <dgm:spPr/>
      <dgm:t>
        <a:bodyPr/>
        <a:lstStyle/>
        <a:p>
          <a:endParaRPr lang="es-ES"/>
        </a:p>
      </dgm:t>
    </dgm:pt>
    <dgm:pt modelId="{F96EC66E-D70D-41DE-8869-F64CE0A05B68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Planta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Baixa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Dpt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IFE</a:t>
          </a:r>
        </a:p>
      </dgm:t>
    </dgm:pt>
    <dgm:pt modelId="{5CA049C5-953A-401E-858A-2F5836EE556D}" type="parTrans" cxnId="{D3F05A2D-B6C4-447F-A43B-8115D7EB13AA}">
      <dgm:prSet/>
      <dgm:spPr/>
      <dgm:t>
        <a:bodyPr/>
        <a:lstStyle/>
        <a:p>
          <a:endParaRPr lang="es-ES"/>
        </a:p>
      </dgm:t>
    </dgm:pt>
    <dgm:pt modelId="{5345D045-4483-492B-941F-C04C8E98BB08}" type="sibTrans" cxnId="{D3F05A2D-B6C4-447F-A43B-8115D7EB13AA}">
      <dgm:prSet/>
      <dgm:spPr/>
      <dgm:t>
        <a:bodyPr/>
        <a:lstStyle/>
        <a:p>
          <a:endParaRPr lang="es-ES"/>
        </a:p>
      </dgm:t>
    </dgm:pt>
    <dgm:pt modelId="{A3BB0242-1E94-44FC-A2C1-7FA6F295FFA7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Edifici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gm:t>
    </dgm:pt>
    <dgm:pt modelId="{5CBBC15D-0C29-419A-9F3A-07F77C0C1F3D}" type="parTrans" cxnId="{BC440B94-604D-48C6-9468-382D1F3768D9}">
      <dgm:prSet/>
      <dgm:spPr/>
      <dgm:t>
        <a:bodyPr/>
        <a:lstStyle/>
        <a:p>
          <a:endParaRPr lang="es-ES"/>
        </a:p>
      </dgm:t>
    </dgm:pt>
    <dgm:pt modelId="{3F517808-AE49-4861-9C6B-0BA961FF6FAC}" type="sibTrans" cxnId="{BC440B94-604D-48C6-9468-382D1F3768D9}">
      <dgm:prSet/>
      <dgm:spPr/>
      <dgm:t>
        <a:bodyPr/>
        <a:lstStyle/>
        <a:p>
          <a:endParaRPr lang="es-ES"/>
        </a:p>
      </dgm:t>
    </dgm:pt>
    <dgm:pt modelId="{F6A56347-89A9-4D29-B2BD-F248DDA62A1F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Planta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Baixa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: Aula 301 i 303</a:t>
          </a:r>
        </a:p>
      </dgm:t>
    </dgm:pt>
    <dgm:pt modelId="{EA6E669B-3C97-4943-B92D-3EC767F0E9AE}" type="parTrans" cxnId="{C8F1B499-37F6-462D-9D39-EDDE54C2EADB}">
      <dgm:prSet/>
      <dgm:spPr/>
      <dgm:t>
        <a:bodyPr/>
        <a:lstStyle/>
        <a:p>
          <a:endParaRPr lang="es-ES"/>
        </a:p>
      </dgm:t>
    </dgm:pt>
    <dgm:pt modelId="{BC0F0498-19E5-485D-B4EB-930EE5890088}" type="sibTrans" cxnId="{C8F1B499-37F6-462D-9D39-EDDE54C2EADB}">
      <dgm:prSet/>
      <dgm:spPr/>
      <dgm:t>
        <a:bodyPr/>
        <a:lstStyle/>
        <a:p>
          <a:endParaRPr lang="es-ES"/>
        </a:p>
      </dgm:t>
    </dgm:pt>
    <dgm:pt modelId="{70ACCFDA-5E1D-4D7C-A256-3365F0BB58B0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Zona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cafeteria-cuina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631A31F8-858D-4779-8F3F-1053B5289E42}" type="parTrans" cxnId="{654FD9A8-EF0A-4975-B128-225133F0DC5C}">
      <dgm:prSet/>
      <dgm:spPr/>
      <dgm:t>
        <a:bodyPr/>
        <a:lstStyle/>
        <a:p>
          <a:endParaRPr lang="es-ES"/>
        </a:p>
      </dgm:t>
    </dgm:pt>
    <dgm:pt modelId="{6C13BCDE-6ABD-4EBE-BB9A-9BA1D4BE655C}" type="sibTrans" cxnId="{654FD9A8-EF0A-4975-B128-225133F0DC5C}">
      <dgm:prSet/>
      <dgm:spPr/>
      <dgm:t>
        <a:bodyPr/>
        <a:lstStyle/>
        <a:p>
          <a:endParaRPr lang="es-ES"/>
        </a:p>
      </dgm:t>
    </dgm:pt>
    <dgm:pt modelId="{074237BC-9CEB-46AC-9F0A-75242D95B592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Conserges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D2BC3-4C67-4B34-A886-8464E8743DCD}" type="parTrans" cxnId="{A0BE5495-C7B7-48F6-BA47-FE4C79EDE207}">
      <dgm:prSet/>
      <dgm:spPr/>
      <dgm:t>
        <a:bodyPr/>
        <a:lstStyle/>
        <a:p>
          <a:endParaRPr lang="es-ES"/>
        </a:p>
      </dgm:t>
    </dgm:pt>
    <dgm:pt modelId="{5DAAD0BB-F1D1-49F2-907D-4D40F3BE4405}" type="sibTrans" cxnId="{A0BE5495-C7B7-48F6-BA47-FE4C79EDE207}">
      <dgm:prSet/>
      <dgm:spPr/>
      <dgm:t>
        <a:bodyPr/>
        <a:lstStyle/>
        <a:p>
          <a:endParaRPr lang="es-ES"/>
        </a:p>
      </dgm:t>
    </dgm:pt>
    <dgm:pt modelId="{AB71F036-511F-4DB5-B457-941F30D67E9B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1ª Planta: Aula 214</a:t>
          </a:r>
        </a:p>
      </dgm:t>
    </dgm:pt>
    <dgm:pt modelId="{8CEA5835-1DAF-417F-9A9C-AF52FCDF80D0}" type="parTrans" cxnId="{AC369F3D-0991-4421-8AF4-3EE452B64763}">
      <dgm:prSet/>
      <dgm:spPr/>
      <dgm:t>
        <a:bodyPr/>
        <a:lstStyle/>
        <a:p>
          <a:endParaRPr lang="es-ES"/>
        </a:p>
      </dgm:t>
    </dgm:pt>
    <dgm:pt modelId="{04E016CB-3E6B-4EF7-A3E5-4120783AE120}" type="sibTrans" cxnId="{AC369F3D-0991-4421-8AF4-3EE452B64763}">
      <dgm:prSet/>
      <dgm:spPr/>
      <dgm:t>
        <a:bodyPr/>
        <a:lstStyle/>
        <a:p>
          <a:endParaRPr lang="es-ES"/>
        </a:p>
      </dgm:t>
    </dgm:pt>
    <dgm:pt modelId="{C93099C2-FC73-458D-8A98-31E74DE46F94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1ª Planta: Aula 313</a:t>
          </a:r>
        </a:p>
      </dgm:t>
    </dgm:pt>
    <dgm:pt modelId="{0B65ECF6-FEB3-4F61-8916-2D74CD4C3B52}" type="parTrans" cxnId="{F51E7AC0-4C6B-4AFF-9B2F-7854957D4FC7}">
      <dgm:prSet/>
      <dgm:spPr/>
      <dgm:t>
        <a:bodyPr/>
        <a:lstStyle/>
        <a:p>
          <a:endParaRPr lang="es-ES"/>
        </a:p>
      </dgm:t>
    </dgm:pt>
    <dgm:pt modelId="{2A8AA71D-8F1D-4A96-A4B5-62E380B17990}" type="sibTrans" cxnId="{F51E7AC0-4C6B-4AFF-9B2F-7854957D4FC7}">
      <dgm:prSet/>
      <dgm:spPr/>
      <dgm:t>
        <a:bodyPr/>
        <a:lstStyle/>
        <a:p>
          <a:endParaRPr lang="es-ES"/>
        </a:p>
      </dgm:t>
    </dgm:pt>
    <dgm:pt modelId="{E10D14A4-4CDB-4D32-9466-A5CB0D53E0D8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2ª  Planta: Aula 125 i 122</a:t>
          </a:r>
        </a:p>
      </dgm:t>
    </dgm:pt>
    <dgm:pt modelId="{0D3D6AAE-49FA-4DC8-A91A-C1F5C6C546AE}" type="parTrans" cxnId="{B1FE0A26-4F35-4A36-A7F4-739F9285207F}">
      <dgm:prSet/>
      <dgm:spPr/>
      <dgm:t>
        <a:bodyPr/>
        <a:lstStyle/>
        <a:p>
          <a:endParaRPr lang="es-ES"/>
        </a:p>
      </dgm:t>
    </dgm:pt>
    <dgm:pt modelId="{8013AC0D-4E52-4B09-8512-50D09028D25D}" type="sibTrans" cxnId="{B1FE0A26-4F35-4A36-A7F4-739F9285207F}">
      <dgm:prSet/>
      <dgm:spPr/>
      <dgm:t>
        <a:bodyPr/>
        <a:lstStyle/>
        <a:p>
          <a:endParaRPr lang="es-ES"/>
        </a:p>
      </dgm:t>
    </dgm:pt>
    <dgm:pt modelId="{147E868E-384E-43D7-9B12-DE02487ADD30}">
      <dgm:prSet phldrT="[Texto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1ª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Planta:Aula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115 i 112</a:t>
          </a:r>
        </a:p>
      </dgm:t>
    </dgm:pt>
    <dgm:pt modelId="{C993BC3F-4E74-4BF3-BB57-4522FD1A7897}" type="parTrans" cxnId="{C9BDD6B1-A7B6-48AB-BE9D-6956C23ACCB8}">
      <dgm:prSet/>
      <dgm:spPr/>
      <dgm:t>
        <a:bodyPr/>
        <a:lstStyle/>
        <a:p>
          <a:endParaRPr lang="es-ES"/>
        </a:p>
      </dgm:t>
    </dgm:pt>
    <dgm:pt modelId="{132076DA-0467-483E-BBD0-54530B7EB04F}" type="sibTrans" cxnId="{C9BDD6B1-A7B6-48AB-BE9D-6956C23ACCB8}">
      <dgm:prSet/>
      <dgm:spPr/>
      <dgm:t>
        <a:bodyPr/>
        <a:lstStyle/>
        <a:p>
          <a:endParaRPr lang="es-ES"/>
        </a:p>
      </dgm:t>
    </dgm:pt>
    <dgm:pt modelId="{0B860AE8-F8AA-42EF-AE6B-A3D7D6E2D7AF}" type="pres">
      <dgm:prSet presAssocID="{C15C3C90-815D-4781-B6CB-34A62E23E6A0}" presName="Name0" presStyleCnt="0">
        <dgm:presLayoutVars>
          <dgm:dir/>
          <dgm:animLvl val="lvl"/>
          <dgm:resizeHandles val="exact"/>
        </dgm:presLayoutVars>
      </dgm:prSet>
      <dgm:spPr/>
    </dgm:pt>
    <dgm:pt modelId="{4B407604-26C3-4D5D-94F7-1EF1B66A8B59}" type="pres">
      <dgm:prSet presAssocID="{27CDD0D1-5EF0-4D8A-8CD4-F5FBF7685A1D}" presName="composite" presStyleCnt="0"/>
      <dgm:spPr/>
    </dgm:pt>
    <dgm:pt modelId="{78A11192-1538-43C2-ADE0-D2193FEA88AC}" type="pres">
      <dgm:prSet presAssocID="{27CDD0D1-5EF0-4D8A-8CD4-F5FBF7685A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33784D6-C687-4549-993C-5E80682A2D14}" type="pres">
      <dgm:prSet presAssocID="{27CDD0D1-5EF0-4D8A-8CD4-F5FBF7685A1D}" presName="desTx" presStyleLbl="alignAccFollowNode1" presStyleIdx="0" presStyleCnt="3">
        <dgm:presLayoutVars>
          <dgm:bulletEnabled val="1"/>
        </dgm:presLayoutVars>
      </dgm:prSet>
      <dgm:spPr/>
    </dgm:pt>
    <dgm:pt modelId="{122EE113-B977-479B-8901-D36F2E0EE5F1}" type="pres">
      <dgm:prSet presAssocID="{6E007101-B51F-40EF-9B41-C22085302BE9}" presName="space" presStyleCnt="0"/>
      <dgm:spPr/>
    </dgm:pt>
    <dgm:pt modelId="{EB0BC3A7-CCB1-4198-8C1A-01721E11EEF9}" type="pres">
      <dgm:prSet presAssocID="{A807CC06-02FC-426B-81C0-C18297AC58E2}" presName="composite" presStyleCnt="0"/>
      <dgm:spPr/>
    </dgm:pt>
    <dgm:pt modelId="{8F89CAEF-BD4F-4151-841B-E6E1F1954908}" type="pres">
      <dgm:prSet presAssocID="{A807CC06-02FC-426B-81C0-C18297AC58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38EE917-BC9C-4DC7-9084-B4E290F4C79D}" type="pres">
      <dgm:prSet presAssocID="{A807CC06-02FC-426B-81C0-C18297AC58E2}" presName="desTx" presStyleLbl="alignAccFollowNode1" presStyleIdx="1" presStyleCnt="3">
        <dgm:presLayoutVars>
          <dgm:bulletEnabled val="1"/>
        </dgm:presLayoutVars>
      </dgm:prSet>
      <dgm:spPr/>
    </dgm:pt>
    <dgm:pt modelId="{5933C38B-3998-40C5-B741-41721BAD7975}" type="pres">
      <dgm:prSet presAssocID="{75B73CB1-1D15-4928-9448-3A1EB5ABBCAD}" presName="space" presStyleCnt="0"/>
      <dgm:spPr/>
    </dgm:pt>
    <dgm:pt modelId="{5818E09C-D49D-4CC2-8125-17A157A11806}" type="pres">
      <dgm:prSet presAssocID="{A3BB0242-1E94-44FC-A2C1-7FA6F295FFA7}" presName="composite" presStyleCnt="0"/>
      <dgm:spPr/>
    </dgm:pt>
    <dgm:pt modelId="{1280EE5F-8F77-4229-9879-2E6EB6D6CD83}" type="pres">
      <dgm:prSet presAssocID="{A3BB0242-1E94-44FC-A2C1-7FA6F295FF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A1632E1-1CA3-453C-A2E5-773F26546603}" type="pres">
      <dgm:prSet presAssocID="{A3BB0242-1E94-44FC-A2C1-7FA6F295FFA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BC9BC01-C7E8-4B8D-9FFB-32868A3FC84F}" type="presOf" srcId="{F96EC66E-D70D-41DE-8869-F64CE0A05B68}" destId="{938EE917-BC9C-4DC7-9084-B4E290F4C79D}" srcOrd="0" destOrd="0" presId="urn:microsoft.com/office/officeart/2005/8/layout/hList1"/>
    <dgm:cxn modelId="{9400C202-1A99-4E48-B012-F62CCBC08BE1}" type="presOf" srcId="{23255EB3-2374-4893-B685-A5241AE28FFB}" destId="{233784D6-C687-4549-993C-5E80682A2D14}" srcOrd="0" destOrd="0" presId="urn:microsoft.com/office/officeart/2005/8/layout/hList1"/>
    <dgm:cxn modelId="{350A7F05-48BA-434A-BD19-7A729383F81C}" srcId="{27CDD0D1-5EF0-4D8A-8CD4-F5FBF7685A1D}" destId="{23255EB3-2374-4893-B685-A5241AE28FFB}" srcOrd="0" destOrd="0" parTransId="{DB4E8FD2-6A25-4E92-AEDC-CF35CFC8BE15}" sibTransId="{9399D4C5-BD02-41CC-946C-96928010ACDF}"/>
    <dgm:cxn modelId="{5B71631B-B2F9-4979-9B86-28232A446D3F}" type="presOf" srcId="{C15C3C90-815D-4781-B6CB-34A62E23E6A0}" destId="{0B860AE8-F8AA-42EF-AE6B-A3D7D6E2D7AF}" srcOrd="0" destOrd="0" presId="urn:microsoft.com/office/officeart/2005/8/layout/hList1"/>
    <dgm:cxn modelId="{39078A1C-3054-49B1-8C0B-43D08F1B8332}" type="presOf" srcId="{A3BB0242-1E94-44FC-A2C1-7FA6F295FFA7}" destId="{1280EE5F-8F77-4229-9879-2E6EB6D6CD83}" srcOrd="0" destOrd="0" presId="urn:microsoft.com/office/officeart/2005/8/layout/hList1"/>
    <dgm:cxn modelId="{B1FE0A26-4F35-4A36-A7F4-739F9285207F}" srcId="{27CDD0D1-5EF0-4D8A-8CD4-F5FBF7685A1D}" destId="{E10D14A4-4CDB-4D32-9466-A5CB0D53E0D8}" srcOrd="2" destOrd="0" parTransId="{0D3D6AAE-49FA-4DC8-A91A-C1F5C6C546AE}" sibTransId="{8013AC0D-4E52-4B09-8512-50D09028D25D}"/>
    <dgm:cxn modelId="{D3F05A2D-B6C4-447F-A43B-8115D7EB13AA}" srcId="{A807CC06-02FC-426B-81C0-C18297AC58E2}" destId="{F96EC66E-D70D-41DE-8869-F64CE0A05B68}" srcOrd="0" destOrd="0" parTransId="{5CA049C5-953A-401E-858A-2F5836EE556D}" sibTransId="{5345D045-4483-492B-941F-C04C8E98BB08}"/>
    <dgm:cxn modelId="{62013331-CC12-4FF3-B594-A5B54B40C681}" srcId="{C15C3C90-815D-4781-B6CB-34A62E23E6A0}" destId="{27CDD0D1-5EF0-4D8A-8CD4-F5FBF7685A1D}" srcOrd="0" destOrd="0" parTransId="{CA0FEC06-693D-4160-BB61-7D95D400E9E0}" sibTransId="{6E007101-B51F-40EF-9B41-C22085302BE9}"/>
    <dgm:cxn modelId="{930A7333-6792-4FB4-8624-1388D0F9370A}" srcId="{C15C3C90-815D-4781-B6CB-34A62E23E6A0}" destId="{A807CC06-02FC-426B-81C0-C18297AC58E2}" srcOrd="1" destOrd="0" parTransId="{2B5545E5-7A0D-4785-A4AA-5D045A6AC6E6}" sibTransId="{75B73CB1-1D15-4928-9448-3A1EB5ABBCAD}"/>
    <dgm:cxn modelId="{AC369F3D-0991-4421-8AF4-3EE452B64763}" srcId="{A807CC06-02FC-426B-81C0-C18297AC58E2}" destId="{AB71F036-511F-4DB5-B457-941F30D67E9B}" srcOrd="1" destOrd="0" parTransId="{8CEA5835-1DAF-417F-9A9C-AF52FCDF80D0}" sibTransId="{04E016CB-3E6B-4EF7-A3E5-4120783AE120}"/>
    <dgm:cxn modelId="{C94A7942-AD58-47EA-8B93-0ADD4A45326F}" type="presOf" srcId="{074237BC-9CEB-46AC-9F0A-75242D95B592}" destId="{233784D6-C687-4549-993C-5E80682A2D14}" srcOrd="0" destOrd="1" presId="urn:microsoft.com/office/officeart/2005/8/layout/hList1"/>
    <dgm:cxn modelId="{3E8E7D87-B68F-4983-B251-6222D4296F76}" type="presOf" srcId="{E10D14A4-4CDB-4D32-9466-A5CB0D53E0D8}" destId="{233784D6-C687-4549-993C-5E80682A2D14}" srcOrd="0" destOrd="4" presId="urn:microsoft.com/office/officeart/2005/8/layout/hList1"/>
    <dgm:cxn modelId="{BC440B94-604D-48C6-9468-382D1F3768D9}" srcId="{C15C3C90-815D-4781-B6CB-34A62E23E6A0}" destId="{A3BB0242-1E94-44FC-A2C1-7FA6F295FFA7}" srcOrd="2" destOrd="0" parTransId="{5CBBC15D-0C29-419A-9F3A-07F77C0C1F3D}" sibTransId="{3F517808-AE49-4861-9C6B-0BA961FF6FAC}"/>
    <dgm:cxn modelId="{A0BE5495-C7B7-48F6-BA47-FE4C79EDE207}" srcId="{23255EB3-2374-4893-B685-A5241AE28FFB}" destId="{074237BC-9CEB-46AC-9F0A-75242D95B592}" srcOrd="0" destOrd="0" parTransId="{8F1D2BC3-4C67-4B34-A886-8464E8743DCD}" sibTransId="{5DAAD0BB-F1D1-49F2-907D-4D40F3BE4405}"/>
    <dgm:cxn modelId="{C8F1B499-37F6-462D-9D39-EDDE54C2EADB}" srcId="{A3BB0242-1E94-44FC-A2C1-7FA6F295FFA7}" destId="{F6A56347-89A9-4D29-B2BD-F248DDA62A1F}" srcOrd="0" destOrd="0" parTransId="{EA6E669B-3C97-4943-B92D-3EC767F0E9AE}" sibTransId="{BC0F0498-19E5-485D-B4EB-930EE5890088}"/>
    <dgm:cxn modelId="{02269CA5-9745-4390-A31B-7C1F7FB000E9}" type="presOf" srcId="{27CDD0D1-5EF0-4D8A-8CD4-F5FBF7685A1D}" destId="{78A11192-1538-43C2-ADE0-D2193FEA88AC}" srcOrd="0" destOrd="0" presId="urn:microsoft.com/office/officeart/2005/8/layout/hList1"/>
    <dgm:cxn modelId="{654FD9A8-EF0A-4975-B128-225133F0DC5C}" srcId="{23255EB3-2374-4893-B685-A5241AE28FFB}" destId="{70ACCFDA-5E1D-4D7C-A256-3365F0BB58B0}" srcOrd="1" destOrd="0" parTransId="{631A31F8-858D-4779-8F3F-1053B5289E42}" sibTransId="{6C13BCDE-6ABD-4EBE-BB9A-9BA1D4BE655C}"/>
    <dgm:cxn modelId="{C9BDD6B1-A7B6-48AB-BE9D-6956C23ACCB8}" srcId="{27CDD0D1-5EF0-4D8A-8CD4-F5FBF7685A1D}" destId="{147E868E-384E-43D7-9B12-DE02487ADD30}" srcOrd="1" destOrd="0" parTransId="{C993BC3F-4E74-4BF3-BB57-4522FD1A7897}" sibTransId="{132076DA-0467-483E-BBD0-54530B7EB04F}"/>
    <dgm:cxn modelId="{8D1670B4-8B16-480A-BBE9-AFE2CE982B37}" type="presOf" srcId="{147E868E-384E-43D7-9B12-DE02487ADD30}" destId="{233784D6-C687-4549-993C-5E80682A2D14}" srcOrd="0" destOrd="3" presId="urn:microsoft.com/office/officeart/2005/8/layout/hList1"/>
    <dgm:cxn modelId="{F51E7AC0-4C6B-4AFF-9B2F-7854957D4FC7}" srcId="{A3BB0242-1E94-44FC-A2C1-7FA6F295FFA7}" destId="{C93099C2-FC73-458D-8A98-31E74DE46F94}" srcOrd="1" destOrd="0" parTransId="{0B65ECF6-FEB3-4F61-8916-2D74CD4C3B52}" sibTransId="{2A8AA71D-8F1D-4A96-A4B5-62E380B17990}"/>
    <dgm:cxn modelId="{348285D7-F695-4527-B22A-93579511D143}" type="presOf" srcId="{C93099C2-FC73-458D-8A98-31E74DE46F94}" destId="{AA1632E1-1CA3-453C-A2E5-773F26546603}" srcOrd="0" destOrd="1" presId="urn:microsoft.com/office/officeart/2005/8/layout/hList1"/>
    <dgm:cxn modelId="{6B8003E4-45A2-4E14-8DF5-DBDE5FA339A7}" type="presOf" srcId="{A807CC06-02FC-426B-81C0-C18297AC58E2}" destId="{8F89CAEF-BD4F-4151-841B-E6E1F1954908}" srcOrd="0" destOrd="0" presId="urn:microsoft.com/office/officeart/2005/8/layout/hList1"/>
    <dgm:cxn modelId="{472AC0ED-9BB9-4D17-864A-27BF8A26A3A5}" type="presOf" srcId="{AB71F036-511F-4DB5-B457-941F30D67E9B}" destId="{938EE917-BC9C-4DC7-9084-B4E290F4C79D}" srcOrd="0" destOrd="1" presId="urn:microsoft.com/office/officeart/2005/8/layout/hList1"/>
    <dgm:cxn modelId="{786BE5FA-B4E8-4345-8FF6-8F167D71D6AF}" type="presOf" srcId="{70ACCFDA-5E1D-4D7C-A256-3365F0BB58B0}" destId="{233784D6-C687-4549-993C-5E80682A2D14}" srcOrd="0" destOrd="2" presId="urn:microsoft.com/office/officeart/2005/8/layout/hList1"/>
    <dgm:cxn modelId="{9AFC0BFD-B000-400A-89E7-215A3078A95B}" type="presOf" srcId="{F6A56347-89A9-4D29-B2BD-F248DDA62A1F}" destId="{AA1632E1-1CA3-453C-A2E5-773F26546603}" srcOrd="0" destOrd="0" presId="urn:microsoft.com/office/officeart/2005/8/layout/hList1"/>
    <dgm:cxn modelId="{BC37B666-2273-4A82-BD9C-ACA93AFE6486}" type="presParOf" srcId="{0B860AE8-F8AA-42EF-AE6B-A3D7D6E2D7AF}" destId="{4B407604-26C3-4D5D-94F7-1EF1B66A8B59}" srcOrd="0" destOrd="0" presId="urn:microsoft.com/office/officeart/2005/8/layout/hList1"/>
    <dgm:cxn modelId="{A23B0CEF-2C7E-4BA4-8E3F-51ED259AE78B}" type="presParOf" srcId="{4B407604-26C3-4D5D-94F7-1EF1B66A8B59}" destId="{78A11192-1538-43C2-ADE0-D2193FEA88AC}" srcOrd="0" destOrd="0" presId="urn:microsoft.com/office/officeart/2005/8/layout/hList1"/>
    <dgm:cxn modelId="{8A0BE02E-48A7-4384-A1B0-11621C512AA2}" type="presParOf" srcId="{4B407604-26C3-4D5D-94F7-1EF1B66A8B59}" destId="{233784D6-C687-4549-993C-5E80682A2D14}" srcOrd="1" destOrd="0" presId="urn:microsoft.com/office/officeart/2005/8/layout/hList1"/>
    <dgm:cxn modelId="{C978F6F6-B4B0-4068-BCC1-BB5B8BB1EC17}" type="presParOf" srcId="{0B860AE8-F8AA-42EF-AE6B-A3D7D6E2D7AF}" destId="{122EE113-B977-479B-8901-D36F2E0EE5F1}" srcOrd="1" destOrd="0" presId="urn:microsoft.com/office/officeart/2005/8/layout/hList1"/>
    <dgm:cxn modelId="{CE3EEF8A-A0B8-498C-A0EB-656D6BE0A55C}" type="presParOf" srcId="{0B860AE8-F8AA-42EF-AE6B-A3D7D6E2D7AF}" destId="{EB0BC3A7-CCB1-4198-8C1A-01721E11EEF9}" srcOrd="2" destOrd="0" presId="urn:microsoft.com/office/officeart/2005/8/layout/hList1"/>
    <dgm:cxn modelId="{44659479-4BDC-4F5D-B730-B5AA2F80BF18}" type="presParOf" srcId="{EB0BC3A7-CCB1-4198-8C1A-01721E11EEF9}" destId="{8F89CAEF-BD4F-4151-841B-E6E1F1954908}" srcOrd="0" destOrd="0" presId="urn:microsoft.com/office/officeart/2005/8/layout/hList1"/>
    <dgm:cxn modelId="{559F0350-EB4B-4AE7-BB4B-38189916EF7C}" type="presParOf" srcId="{EB0BC3A7-CCB1-4198-8C1A-01721E11EEF9}" destId="{938EE917-BC9C-4DC7-9084-B4E290F4C79D}" srcOrd="1" destOrd="0" presId="urn:microsoft.com/office/officeart/2005/8/layout/hList1"/>
    <dgm:cxn modelId="{A0F3C6D8-2536-499E-ADD5-15BEC13B28A6}" type="presParOf" srcId="{0B860AE8-F8AA-42EF-AE6B-A3D7D6E2D7AF}" destId="{5933C38B-3998-40C5-B741-41721BAD7975}" srcOrd="3" destOrd="0" presId="urn:microsoft.com/office/officeart/2005/8/layout/hList1"/>
    <dgm:cxn modelId="{FE37E392-E954-46E7-957C-82822FCD945F}" type="presParOf" srcId="{0B860AE8-F8AA-42EF-AE6B-A3D7D6E2D7AF}" destId="{5818E09C-D49D-4CC2-8125-17A157A11806}" srcOrd="4" destOrd="0" presId="urn:microsoft.com/office/officeart/2005/8/layout/hList1"/>
    <dgm:cxn modelId="{2B404C4D-FEDE-40AA-B6EB-4A1E6EFC72F3}" type="presParOf" srcId="{5818E09C-D49D-4CC2-8125-17A157A11806}" destId="{1280EE5F-8F77-4229-9879-2E6EB6D6CD83}" srcOrd="0" destOrd="0" presId="urn:microsoft.com/office/officeart/2005/8/layout/hList1"/>
    <dgm:cxn modelId="{26F164DE-8D82-4CAD-8B80-13310FC1F1CA}" type="presParOf" srcId="{5818E09C-D49D-4CC2-8125-17A157A11806}" destId="{AA1632E1-1CA3-453C-A2E5-773F265466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087F69-EBFD-409A-991B-6D5B57BC565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0B73B9E6-D53B-431C-A15F-9BCFC90C0EBD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Tancar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portes i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finestres</a:t>
          </a:r>
          <a:endParaRPr lang="es-ES" sz="24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9940F485-B2D6-4807-B394-B9F59E600CDC}" type="parTrans" cxnId="{1CEA77A7-F193-4693-8760-23DFCD63A849}">
      <dgm:prSet/>
      <dgm:spPr/>
      <dgm:t>
        <a:bodyPr/>
        <a:lstStyle/>
        <a:p>
          <a:endParaRPr lang="es-ES"/>
        </a:p>
      </dgm:t>
    </dgm:pt>
    <dgm:pt modelId="{AF649438-C847-44EC-A042-6A04340D97EF}" type="sibTrans" cxnId="{1CEA77A7-F193-4693-8760-23DFCD63A849}">
      <dgm:prSet/>
      <dgm:spPr>
        <a:ln w="38100"/>
      </dgm:spPr>
      <dgm:t>
        <a:bodyPr/>
        <a:lstStyle/>
        <a:p>
          <a:endParaRPr lang="es-ES"/>
        </a:p>
      </dgm:t>
    </dgm:pt>
    <dgm:pt modelId="{0C606CD5-DC17-4E10-AE8D-18ED1EE8B005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ES" sz="20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Fer</a:t>
          </a:r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 rondes per asegurar que </a:t>
          </a:r>
          <a:r>
            <a:rPr lang="es-ES" sz="20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tothom</a:t>
          </a:r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0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estigui</a:t>
          </a:r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 a </a:t>
          </a:r>
          <a:r>
            <a:rPr lang="es-ES" sz="20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l’aula</a:t>
          </a:r>
          <a:r>
            <a:rPr lang="es-ES" sz="2000" b="1" dirty="0">
              <a:latin typeface="Arial Rounded MT Bold" panose="020F0704030504030204" pitchFamily="34" charset="0"/>
              <a:cs typeface="Arial" panose="020B0604020202020204" pitchFamily="34" charset="0"/>
            </a:rPr>
            <a:t> (PROFESSORAT</a:t>
          </a:r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C15B8F6C-AD0C-4D42-B472-8203410E73D9}" type="parTrans" cxnId="{78B4B7DE-4F1F-4C16-9EAF-F4F2A4C6EC6C}">
      <dgm:prSet/>
      <dgm:spPr/>
      <dgm:t>
        <a:bodyPr/>
        <a:lstStyle/>
        <a:p>
          <a:endParaRPr lang="es-ES"/>
        </a:p>
      </dgm:t>
    </dgm:pt>
    <dgm:pt modelId="{EC4DDA06-3F80-4E9D-8774-3B7700E51839}" type="sibTrans" cxnId="{78B4B7DE-4F1F-4C16-9EAF-F4F2A4C6EC6C}">
      <dgm:prSet/>
      <dgm:spPr>
        <a:ln w="38100"/>
      </dgm:spPr>
      <dgm:t>
        <a:bodyPr/>
        <a:lstStyle/>
        <a:p>
          <a:endParaRPr lang="es-ES"/>
        </a:p>
      </dgm:t>
    </dgm:pt>
    <dgm:pt modelId="{1180CCC2-2DDB-426F-B8DE-E3C4861B9773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Romandre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a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l’aula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fins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nova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ordre</a:t>
          </a:r>
          <a:endParaRPr lang="es-ES" sz="24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3167B042-F93B-415A-80EC-891ECAAFB76A}" type="parTrans" cxnId="{882C06FE-C4B7-42C2-A047-1648C2EFBF51}">
      <dgm:prSet/>
      <dgm:spPr/>
      <dgm:t>
        <a:bodyPr/>
        <a:lstStyle/>
        <a:p>
          <a:endParaRPr lang="es-ES"/>
        </a:p>
      </dgm:t>
    </dgm:pt>
    <dgm:pt modelId="{9EF0C379-9EE9-4A16-8700-1B15AE52C9A0}" type="sibTrans" cxnId="{882C06FE-C4B7-42C2-A047-1648C2EFBF51}">
      <dgm:prSet/>
      <dgm:spPr>
        <a:ln w="38100"/>
      </dgm:spPr>
      <dgm:t>
        <a:bodyPr/>
        <a:lstStyle/>
        <a:p>
          <a:endParaRPr lang="es-ES"/>
        </a:p>
      </dgm:t>
    </dgm:pt>
    <dgm:pt modelId="{67BBE4E7-529F-4AD3-81A7-19C2EB55A8CC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Entrar al centre, si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estàs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fora</a:t>
          </a:r>
          <a:r>
            <a:rPr lang="es-ES" sz="2400" dirty="0">
              <a:latin typeface="Arial Rounded MT Bold" panose="020F0704030504030204" pitchFamily="34" charset="0"/>
            </a:rPr>
            <a:t>, </a:t>
          </a:r>
        </a:p>
      </dgm:t>
    </dgm:pt>
    <dgm:pt modelId="{A4202205-398F-4B41-9EDB-8D72FD3CDA95}" type="parTrans" cxnId="{FC2D7CD1-4AB7-4F3E-9E3A-0413D44B7547}">
      <dgm:prSet/>
      <dgm:spPr/>
      <dgm:t>
        <a:bodyPr/>
        <a:lstStyle/>
        <a:p>
          <a:endParaRPr lang="es-ES"/>
        </a:p>
      </dgm:t>
    </dgm:pt>
    <dgm:pt modelId="{FA8C9BFA-684E-42C7-A7D7-03B59C575B56}" type="sibTrans" cxnId="{FC2D7CD1-4AB7-4F3E-9E3A-0413D44B7547}">
      <dgm:prSet/>
      <dgm:spPr>
        <a:ln w="38100"/>
      </dgm:spPr>
      <dgm:t>
        <a:bodyPr/>
        <a:lstStyle/>
        <a:p>
          <a:endParaRPr lang="es-ES"/>
        </a:p>
      </dgm:t>
    </dgm:pt>
    <dgm:pt modelId="{99614CDC-E473-4FBE-B906-A2E0DCAF9BD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Confinar-nos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als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espais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resguardats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de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l’exterior</a:t>
          </a:r>
          <a:endParaRPr lang="es-ES" sz="24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6FF982CB-A049-43DF-ACB5-6C735DC77323}" type="parTrans" cxnId="{1EF2473E-C7AF-46EC-A085-36FF2DC8F172}">
      <dgm:prSet/>
      <dgm:spPr/>
      <dgm:t>
        <a:bodyPr/>
        <a:lstStyle/>
        <a:p>
          <a:endParaRPr lang="es-ES"/>
        </a:p>
      </dgm:t>
    </dgm:pt>
    <dgm:pt modelId="{369279B5-ED69-4CA5-AC46-F237AADE7D09}" type="sibTrans" cxnId="{1EF2473E-C7AF-46EC-A085-36FF2DC8F172}">
      <dgm:prSet/>
      <dgm:spPr>
        <a:ln w="38100"/>
      </dgm:spPr>
      <dgm:t>
        <a:bodyPr/>
        <a:lstStyle/>
        <a:p>
          <a:endParaRPr lang="es-ES"/>
        </a:p>
      </dgm:t>
    </dgm:pt>
    <dgm:pt modelId="{1083CCCC-D720-4295-81EE-439A3FA9BDC1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En cas de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trasllat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,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farem</a:t>
          </a:r>
          <a:r>
            <a:rPr lang="es-ES" sz="2400" b="1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dirty="0" err="1">
              <a:latin typeface="Arial Rounded MT Bold" panose="020F0704030504030204" pitchFamily="34" charset="0"/>
              <a:cs typeface="Arial" panose="020B0604020202020204" pitchFamily="34" charset="0"/>
            </a:rPr>
            <a:t>evacuació</a:t>
          </a:r>
          <a:endParaRPr lang="es-ES" sz="2400" b="1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17AF4F93-9010-4932-89AF-D2F28658E416}" type="parTrans" cxnId="{E012FB1D-F446-4FBF-A6C8-8ACBB9B38F82}">
      <dgm:prSet/>
      <dgm:spPr/>
      <dgm:t>
        <a:bodyPr/>
        <a:lstStyle/>
        <a:p>
          <a:endParaRPr lang="es-ES"/>
        </a:p>
      </dgm:t>
    </dgm:pt>
    <dgm:pt modelId="{D0085546-5D40-41F1-BF58-DA16E4907E9E}" type="sibTrans" cxnId="{E012FB1D-F446-4FBF-A6C8-8ACBB9B38F82}">
      <dgm:prSet/>
      <dgm:spPr>
        <a:ln w="38100"/>
      </dgm:spPr>
      <dgm:t>
        <a:bodyPr/>
        <a:lstStyle/>
        <a:p>
          <a:endParaRPr lang="es-ES"/>
        </a:p>
      </dgm:t>
    </dgm:pt>
    <dgm:pt modelId="{91F24699-3496-4E07-9188-B1F431A5F1FB}" type="pres">
      <dgm:prSet presAssocID="{B5087F69-EBFD-409A-991B-6D5B57BC5654}" presName="Name0" presStyleCnt="0">
        <dgm:presLayoutVars>
          <dgm:dir/>
          <dgm:resizeHandles val="exact"/>
        </dgm:presLayoutVars>
      </dgm:prSet>
      <dgm:spPr/>
    </dgm:pt>
    <dgm:pt modelId="{CA0D5CC7-28DA-4CBC-83CA-49838A3C0580}" type="pres">
      <dgm:prSet presAssocID="{67BBE4E7-529F-4AD3-81A7-19C2EB55A8CC}" presName="node" presStyleLbl="node1" presStyleIdx="0" presStyleCnt="6">
        <dgm:presLayoutVars>
          <dgm:bulletEnabled val="1"/>
        </dgm:presLayoutVars>
      </dgm:prSet>
      <dgm:spPr/>
    </dgm:pt>
    <dgm:pt modelId="{D20AF3AB-7A35-4DC6-8E8B-3EFDE01D6C9F}" type="pres">
      <dgm:prSet presAssocID="{FA8C9BFA-684E-42C7-A7D7-03B59C575B56}" presName="sibTrans" presStyleLbl="sibTrans1D1" presStyleIdx="0" presStyleCnt="5"/>
      <dgm:spPr/>
    </dgm:pt>
    <dgm:pt modelId="{41237AC2-AAA6-42EB-A4C9-026B1028BE12}" type="pres">
      <dgm:prSet presAssocID="{FA8C9BFA-684E-42C7-A7D7-03B59C575B56}" presName="connectorText" presStyleLbl="sibTrans1D1" presStyleIdx="0" presStyleCnt="5"/>
      <dgm:spPr/>
    </dgm:pt>
    <dgm:pt modelId="{78A5F412-FF2C-4D76-A700-20E00549E30D}" type="pres">
      <dgm:prSet presAssocID="{99614CDC-E473-4FBE-B906-A2E0DCAF9BDC}" presName="node" presStyleLbl="node1" presStyleIdx="1" presStyleCnt="6">
        <dgm:presLayoutVars>
          <dgm:bulletEnabled val="1"/>
        </dgm:presLayoutVars>
      </dgm:prSet>
      <dgm:spPr/>
    </dgm:pt>
    <dgm:pt modelId="{9768A0C4-968C-48B9-8C62-EE12258547FF}" type="pres">
      <dgm:prSet presAssocID="{369279B5-ED69-4CA5-AC46-F237AADE7D09}" presName="sibTrans" presStyleLbl="sibTrans1D1" presStyleIdx="1" presStyleCnt="5"/>
      <dgm:spPr/>
    </dgm:pt>
    <dgm:pt modelId="{FCD87A32-D49F-4B48-8141-BB4DDEBEC28F}" type="pres">
      <dgm:prSet presAssocID="{369279B5-ED69-4CA5-AC46-F237AADE7D09}" presName="connectorText" presStyleLbl="sibTrans1D1" presStyleIdx="1" presStyleCnt="5"/>
      <dgm:spPr/>
    </dgm:pt>
    <dgm:pt modelId="{B5653918-F076-4FCD-8CD6-F6D75D3725BF}" type="pres">
      <dgm:prSet presAssocID="{0B73B9E6-D53B-431C-A15F-9BCFC90C0EBD}" presName="node" presStyleLbl="node1" presStyleIdx="2" presStyleCnt="6">
        <dgm:presLayoutVars>
          <dgm:bulletEnabled val="1"/>
        </dgm:presLayoutVars>
      </dgm:prSet>
      <dgm:spPr/>
    </dgm:pt>
    <dgm:pt modelId="{EA4594BF-9A0B-49FD-B9EF-DF2D536CE59A}" type="pres">
      <dgm:prSet presAssocID="{AF649438-C847-44EC-A042-6A04340D97EF}" presName="sibTrans" presStyleLbl="sibTrans1D1" presStyleIdx="2" presStyleCnt="5"/>
      <dgm:spPr/>
    </dgm:pt>
    <dgm:pt modelId="{CFAE3E96-F87D-48C6-8981-90D2B932719C}" type="pres">
      <dgm:prSet presAssocID="{AF649438-C847-44EC-A042-6A04340D97EF}" presName="connectorText" presStyleLbl="sibTrans1D1" presStyleIdx="2" presStyleCnt="5"/>
      <dgm:spPr/>
    </dgm:pt>
    <dgm:pt modelId="{2DFB8882-3EEF-46FB-852D-DF989579D97C}" type="pres">
      <dgm:prSet presAssocID="{0C606CD5-DC17-4E10-AE8D-18ED1EE8B005}" presName="node" presStyleLbl="node1" presStyleIdx="3" presStyleCnt="6" custLinFactNeighborX="466">
        <dgm:presLayoutVars>
          <dgm:bulletEnabled val="1"/>
        </dgm:presLayoutVars>
      </dgm:prSet>
      <dgm:spPr/>
    </dgm:pt>
    <dgm:pt modelId="{4C150B0A-8D15-4D6B-820A-88FC608AC3B3}" type="pres">
      <dgm:prSet presAssocID="{EC4DDA06-3F80-4E9D-8774-3B7700E51839}" presName="sibTrans" presStyleLbl="sibTrans1D1" presStyleIdx="3" presStyleCnt="5"/>
      <dgm:spPr/>
    </dgm:pt>
    <dgm:pt modelId="{E93F6F06-817F-4E1B-A67C-139B78AB02B3}" type="pres">
      <dgm:prSet presAssocID="{EC4DDA06-3F80-4E9D-8774-3B7700E51839}" presName="connectorText" presStyleLbl="sibTrans1D1" presStyleIdx="3" presStyleCnt="5"/>
      <dgm:spPr/>
    </dgm:pt>
    <dgm:pt modelId="{120E4A4E-BD9C-4206-8860-E1255E514DB7}" type="pres">
      <dgm:prSet presAssocID="{1180CCC2-2DDB-426F-B8DE-E3C4861B9773}" presName="node" presStyleLbl="node1" presStyleIdx="4" presStyleCnt="6">
        <dgm:presLayoutVars>
          <dgm:bulletEnabled val="1"/>
        </dgm:presLayoutVars>
      </dgm:prSet>
      <dgm:spPr/>
    </dgm:pt>
    <dgm:pt modelId="{0ADEF46E-E5D1-42CB-9757-543557EF5F7D}" type="pres">
      <dgm:prSet presAssocID="{9EF0C379-9EE9-4A16-8700-1B15AE52C9A0}" presName="sibTrans" presStyleLbl="sibTrans1D1" presStyleIdx="4" presStyleCnt="5"/>
      <dgm:spPr/>
    </dgm:pt>
    <dgm:pt modelId="{08D6A410-DF99-4487-A61D-30E3DD6A686B}" type="pres">
      <dgm:prSet presAssocID="{9EF0C379-9EE9-4A16-8700-1B15AE52C9A0}" presName="connectorText" presStyleLbl="sibTrans1D1" presStyleIdx="4" presStyleCnt="5"/>
      <dgm:spPr/>
    </dgm:pt>
    <dgm:pt modelId="{BEFE2EAF-FF92-4371-BCF7-5C56393B5C1D}" type="pres">
      <dgm:prSet presAssocID="{1083CCCC-D720-4295-81EE-439A3FA9BDC1}" presName="node" presStyleLbl="node1" presStyleIdx="5" presStyleCnt="6" custLinFactNeighborY="-2204">
        <dgm:presLayoutVars>
          <dgm:bulletEnabled val="1"/>
        </dgm:presLayoutVars>
      </dgm:prSet>
      <dgm:spPr/>
    </dgm:pt>
  </dgm:ptLst>
  <dgm:cxnLst>
    <dgm:cxn modelId="{AA64B704-66C3-460D-832C-F260456D7947}" type="presOf" srcId="{EC4DDA06-3F80-4E9D-8774-3B7700E51839}" destId="{4C150B0A-8D15-4D6B-820A-88FC608AC3B3}" srcOrd="0" destOrd="0" presId="urn:microsoft.com/office/officeart/2005/8/layout/bProcess3"/>
    <dgm:cxn modelId="{2299CB06-7C26-43E3-9163-143E792250CB}" type="presOf" srcId="{AF649438-C847-44EC-A042-6A04340D97EF}" destId="{EA4594BF-9A0B-49FD-B9EF-DF2D536CE59A}" srcOrd="0" destOrd="0" presId="urn:microsoft.com/office/officeart/2005/8/layout/bProcess3"/>
    <dgm:cxn modelId="{2EEE4007-2299-468B-97A2-91F28E7DC543}" type="presOf" srcId="{0C606CD5-DC17-4E10-AE8D-18ED1EE8B005}" destId="{2DFB8882-3EEF-46FB-852D-DF989579D97C}" srcOrd="0" destOrd="0" presId="urn:microsoft.com/office/officeart/2005/8/layout/bProcess3"/>
    <dgm:cxn modelId="{7BF2B912-8FB5-4534-8C26-E892D5E5FDCF}" type="presOf" srcId="{B5087F69-EBFD-409A-991B-6D5B57BC5654}" destId="{91F24699-3496-4E07-9188-B1F431A5F1FB}" srcOrd="0" destOrd="0" presId="urn:microsoft.com/office/officeart/2005/8/layout/bProcess3"/>
    <dgm:cxn modelId="{E012FB1D-F446-4FBF-A6C8-8ACBB9B38F82}" srcId="{B5087F69-EBFD-409A-991B-6D5B57BC5654}" destId="{1083CCCC-D720-4295-81EE-439A3FA9BDC1}" srcOrd="5" destOrd="0" parTransId="{17AF4F93-9010-4932-89AF-D2F28658E416}" sibTransId="{D0085546-5D40-41F1-BF58-DA16E4907E9E}"/>
    <dgm:cxn modelId="{917B6C21-D610-476B-874E-D16341EBA1C7}" type="presOf" srcId="{0B73B9E6-D53B-431C-A15F-9BCFC90C0EBD}" destId="{B5653918-F076-4FCD-8CD6-F6D75D3725BF}" srcOrd="0" destOrd="0" presId="urn:microsoft.com/office/officeart/2005/8/layout/bProcess3"/>
    <dgm:cxn modelId="{CBED4934-B72D-4876-8D46-864564CB4A1C}" type="presOf" srcId="{9EF0C379-9EE9-4A16-8700-1B15AE52C9A0}" destId="{08D6A410-DF99-4487-A61D-30E3DD6A686B}" srcOrd="1" destOrd="0" presId="urn:microsoft.com/office/officeart/2005/8/layout/bProcess3"/>
    <dgm:cxn modelId="{1EF2473E-C7AF-46EC-A085-36FF2DC8F172}" srcId="{B5087F69-EBFD-409A-991B-6D5B57BC5654}" destId="{99614CDC-E473-4FBE-B906-A2E0DCAF9BDC}" srcOrd="1" destOrd="0" parTransId="{6FF982CB-A049-43DF-ACB5-6C735DC77323}" sibTransId="{369279B5-ED69-4CA5-AC46-F237AADE7D09}"/>
    <dgm:cxn modelId="{4C979071-4F9C-43C8-BBAC-6C11EB91B593}" type="presOf" srcId="{EC4DDA06-3F80-4E9D-8774-3B7700E51839}" destId="{E93F6F06-817F-4E1B-A67C-139B78AB02B3}" srcOrd="1" destOrd="0" presId="urn:microsoft.com/office/officeart/2005/8/layout/bProcess3"/>
    <dgm:cxn modelId="{58BF4F77-B7FA-4248-8D3B-AEAFD31F01BE}" type="presOf" srcId="{67BBE4E7-529F-4AD3-81A7-19C2EB55A8CC}" destId="{CA0D5CC7-28DA-4CBC-83CA-49838A3C0580}" srcOrd="0" destOrd="0" presId="urn:microsoft.com/office/officeart/2005/8/layout/bProcess3"/>
    <dgm:cxn modelId="{B3AE7181-8EE3-462C-8796-2D8C20BBCBDE}" type="presOf" srcId="{369279B5-ED69-4CA5-AC46-F237AADE7D09}" destId="{FCD87A32-D49F-4B48-8141-BB4DDEBEC28F}" srcOrd="1" destOrd="0" presId="urn:microsoft.com/office/officeart/2005/8/layout/bProcess3"/>
    <dgm:cxn modelId="{5F139686-E85D-42B9-ADE8-5935F96C0D84}" type="presOf" srcId="{99614CDC-E473-4FBE-B906-A2E0DCAF9BDC}" destId="{78A5F412-FF2C-4D76-A700-20E00549E30D}" srcOrd="0" destOrd="0" presId="urn:microsoft.com/office/officeart/2005/8/layout/bProcess3"/>
    <dgm:cxn modelId="{857C7096-3CB1-4D16-8553-1F9E25664BAB}" type="presOf" srcId="{1083CCCC-D720-4295-81EE-439A3FA9BDC1}" destId="{BEFE2EAF-FF92-4371-BCF7-5C56393B5C1D}" srcOrd="0" destOrd="0" presId="urn:microsoft.com/office/officeart/2005/8/layout/bProcess3"/>
    <dgm:cxn modelId="{26E8289F-FAC3-4161-A726-BB59B2DB7462}" type="presOf" srcId="{FA8C9BFA-684E-42C7-A7D7-03B59C575B56}" destId="{41237AC2-AAA6-42EB-A4C9-026B1028BE12}" srcOrd="1" destOrd="0" presId="urn:microsoft.com/office/officeart/2005/8/layout/bProcess3"/>
    <dgm:cxn modelId="{1CEA77A7-F193-4693-8760-23DFCD63A849}" srcId="{B5087F69-EBFD-409A-991B-6D5B57BC5654}" destId="{0B73B9E6-D53B-431C-A15F-9BCFC90C0EBD}" srcOrd="2" destOrd="0" parTransId="{9940F485-B2D6-4807-B394-B9F59E600CDC}" sibTransId="{AF649438-C847-44EC-A042-6A04340D97EF}"/>
    <dgm:cxn modelId="{980DE6BA-2946-4674-8F0B-3541EEE93B4F}" type="presOf" srcId="{1180CCC2-2DDB-426F-B8DE-E3C4861B9773}" destId="{120E4A4E-BD9C-4206-8860-E1255E514DB7}" srcOrd="0" destOrd="0" presId="urn:microsoft.com/office/officeart/2005/8/layout/bProcess3"/>
    <dgm:cxn modelId="{FC2D7CD1-4AB7-4F3E-9E3A-0413D44B7547}" srcId="{B5087F69-EBFD-409A-991B-6D5B57BC5654}" destId="{67BBE4E7-529F-4AD3-81A7-19C2EB55A8CC}" srcOrd="0" destOrd="0" parTransId="{A4202205-398F-4B41-9EDB-8D72FD3CDA95}" sibTransId="{FA8C9BFA-684E-42C7-A7D7-03B59C575B56}"/>
    <dgm:cxn modelId="{E9ED2ED4-95AC-4737-9847-D2BF8737B1AE}" type="presOf" srcId="{9EF0C379-9EE9-4A16-8700-1B15AE52C9A0}" destId="{0ADEF46E-E5D1-42CB-9757-543557EF5F7D}" srcOrd="0" destOrd="0" presId="urn:microsoft.com/office/officeart/2005/8/layout/bProcess3"/>
    <dgm:cxn modelId="{E70803DC-8671-4FCB-A26D-E6A8DA8A4BE2}" type="presOf" srcId="{AF649438-C847-44EC-A042-6A04340D97EF}" destId="{CFAE3E96-F87D-48C6-8981-90D2B932719C}" srcOrd="1" destOrd="0" presId="urn:microsoft.com/office/officeart/2005/8/layout/bProcess3"/>
    <dgm:cxn modelId="{78B4B7DE-4F1F-4C16-9EAF-F4F2A4C6EC6C}" srcId="{B5087F69-EBFD-409A-991B-6D5B57BC5654}" destId="{0C606CD5-DC17-4E10-AE8D-18ED1EE8B005}" srcOrd="3" destOrd="0" parTransId="{C15B8F6C-AD0C-4D42-B472-8203410E73D9}" sibTransId="{EC4DDA06-3F80-4E9D-8774-3B7700E51839}"/>
    <dgm:cxn modelId="{8D7C94E2-CCC2-4D58-8AE3-480A2E0752A9}" type="presOf" srcId="{369279B5-ED69-4CA5-AC46-F237AADE7D09}" destId="{9768A0C4-968C-48B9-8C62-EE12258547FF}" srcOrd="0" destOrd="0" presId="urn:microsoft.com/office/officeart/2005/8/layout/bProcess3"/>
    <dgm:cxn modelId="{BA1A01FD-1D51-432E-9E34-2A9801A31B13}" type="presOf" srcId="{FA8C9BFA-684E-42C7-A7D7-03B59C575B56}" destId="{D20AF3AB-7A35-4DC6-8E8B-3EFDE01D6C9F}" srcOrd="0" destOrd="0" presId="urn:microsoft.com/office/officeart/2005/8/layout/bProcess3"/>
    <dgm:cxn modelId="{882C06FE-C4B7-42C2-A047-1648C2EFBF51}" srcId="{B5087F69-EBFD-409A-991B-6D5B57BC5654}" destId="{1180CCC2-2DDB-426F-B8DE-E3C4861B9773}" srcOrd="4" destOrd="0" parTransId="{3167B042-F93B-415A-80EC-891ECAAFB76A}" sibTransId="{9EF0C379-9EE9-4A16-8700-1B15AE52C9A0}"/>
    <dgm:cxn modelId="{63B88F11-4AA9-4C29-A7FD-9A7BB0F8E8D4}" type="presParOf" srcId="{91F24699-3496-4E07-9188-B1F431A5F1FB}" destId="{CA0D5CC7-28DA-4CBC-83CA-49838A3C0580}" srcOrd="0" destOrd="0" presId="urn:microsoft.com/office/officeart/2005/8/layout/bProcess3"/>
    <dgm:cxn modelId="{6BB0AF25-F17C-4A02-8C6B-4E6474FDA8D5}" type="presParOf" srcId="{91F24699-3496-4E07-9188-B1F431A5F1FB}" destId="{D20AF3AB-7A35-4DC6-8E8B-3EFDE01D6C9F}" srcOrd="1" destOrd="0" presId="urn:microsoft.com/office/officeart/2005/8/layout/bProcess3"/>
    <dgm:cxn modelId="{2C5DB739-4A39-4942-B94D-AF3C3CAFB60C}" type="presParOf" srcId="{D20AF3AB-7A35-4DC6-8E8B-3EFDE01D6C9F}" destId="{41237AC2-AAA6-42EB-A4C9-026B1028BE12}" srcOrd="0" destOrd="0" presId="urn:microsoft.com/office/officeart/2005/8/layout/bProcess3"/>
    <dgm:cxn modelId="{8A253D20-AF1D-49E5-B85B-367AB357462E}" type="presParOf" srcId="{91F24699-3496-4E07-9188-B1F431A5F1FB}" destId="{78A5F412-FF2C-4D76-A700-20E00549E30D}" srcOrd="2" destOrd="0" presId="urn:microsoft.com/office/officeart/2005/8/layout/bProcess3"/>
    <dgm:cxn modelId="{5022F504-6B1F-4D3B-B8C4-CE32848B458C}" type="presParOf" srcId="{91F24699-3496-4E07-9188-B1F431A5F1FB}" destId="{9768A0C4-968C-48B9-8C62-EE12258547FF}" srcOrd="3" destOrd="0" presId="urn:microsoft.com/office/officeart/2005/8/layout/bProcess3"/>
    <dgm:cxn modelId="{2A95B408-4D88-4F94-965C-5D4FFFB41797}" type="presParOf" srcId="{9768A0C4-968C-48B9-8C62-EE12258547FF}" destId="{FCD87A32-D49F-4B48-8141-BB4DDEBEC28F}" srcOrd="0" destOrd="0" presId="urn:microsoft.com/office/officeart/2005/8/layout/bProcess3"/>
    <dgm:cxn modelId="{25C5C190-D8CD-4114-927B-DB28592CF9CD}" type="presParOf" srcId="{91F24699-3496-4E07-9188-B1F431A5F1FB}" destId="{B5653918-F076-4FCD-8CD6-F6D75D3725BF}" srcOrd="4" destOrd="0" presId="urn:microsoft.com/office/officeart/2005/8/layout/bProcess3"/>
    <dgm:cxn modelId="{777931D2-EDC9-43D1-87EF-15F72DDC2D4B}" type="presParOf" srcId="{91F24699-3496-4E07-9188-B1F431A5F1FB}" destId="{EA4594BF-9A0B-49FD-B9EF-DF2D536CE59A}" srcOrd="5" destOrd="0" presId="urn:microsoft.com/office/officeart/2005/8/layout/bProcess3"/>
    <dgm:cxn modelId="{A2ACE0C0-97DB-47A3-9328-276120111670}" type="presParOf" srcId="{EA4594BF-9A0B-49FD-B9EF-DF2D536CE59A}" destId="{CFAE3E96-F87D-48C6-8981-90D2B932719C}" srcOrd="0" destOrd="0" presId="urn:microsoft.com/office/officeart/2005/8/layout/bProcess3"/>
    <dgm:cxn modelId="{2E9540C7-19C0-4EEC-B4BE-B80C3F928683}" type="presParOf" srcId="{91F24699-3496-4E07-9188-B1F431A5F1FB}" destId="{2DFB8882-3EEF-46FB-852D-DF989579D97C}" srcOrd="6" destOrd="0" presId="urn:microsoft.com/office/officeart/2005/8/layout/bProcess3"/>
    <dgm:cxn modelId="{171C8C71-A4F6-42B7-B662-72AC84627894}" type="presParOf" srcId="{91F24699-3496-4E07-9188-B1F431A5F1FB}" destId="{4C150B0A-8D15-4D6B-820A-88FC608AC3B3}" srcOrd="7" destOrd="0" presId="urn:microsoft.com/office/officeart/2005/8/layout/bProcess3"/>
    <dgm:cxn modelId="{1A945848-3DF3-477D-A2AB-0B5CD1737794}" type="presParOf" srcId="{4C150B0A-8D15-4D6B-820A-88FC608AC3B3}" destId="{E93F6F06-817F-4E1B-A67C-139B78AB02B3}" srcOrd="0" destOrd="0" presId="urn:microsoft.com/office/officeart/2005/8/layout/bProcess3"/>
    <dgm:cxn modelId="{125A16FF-5C55-4D39-917E-6E777972D366}" type="presParOf" srcId="{91F24699-3496-4E07-9188-B1F431A5F1FB}" destId="{120E4A4E-BD9C-4206-8860-E1255E514DB7}" srcOrd="8" destOrd="0" presId="urn:microsoft.com/office/officeart/2005/8/layout/bProcess3"/>
    <dgm:cxn modelId="{62365971-E1EA-4832-94AE-DE55B6FB06A9}" type="presParOf" srcId="{91F24699-3496-4E07-9188-B1F431A5F1FB}" destId="{0ADEF46E-E5D1-42CB-9757-543557EF5F7D}" srcOrd="9" destOrd="0" presId="urn:microsoft.com/office/officeart/2005/8/layout/bProcess3"/>
    <dgm:cxn modelId="{F838B4EE-ECA9-46CD-910C-35536C9C26FA}" type="presParOf" srcId="{0ADEF46E-E5D1-42CB-9757-543557EF5F7D}" destId="{08D6A410-DF99-4487-A61D-30E3DD6A686B}" srcOrd="0" destOrd="0" presId="urn:microsoft.com/office/officeart/2005/8/layout/bProcess3"/>
    <dgm:cxn modelId="{D00EBE16-FB4C-4EBB-AB67-DEB540A79D81}" type="presParOf" srcId="{91F24699-3496-4E07-9188-B1F431A5F1FB}" destId="{BEFE2EAF-FF92-4371-BCF7-5C56393B5C1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9209D-1D8E-4FF6-87C2-93738665C91D}">
      <dsp:nvSpPr>
        <dsp:cNvPr id="0" name=""/>
        <dsp:cNvSpPr/>
      </dsp:nvSpPr>
      <dsp:spPr>
        <a:xfrm>
          <a:off x="4398115" y="-21043"/>
          <a:ext cx="2521829" cy="1466768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PROFESSORAT</a:t>
          </a:r>
        </a:p>
      </dsp:txBody>
      <dsp:txXfrm>
        <a:off x="4469717" y="50559"/>
        <a:ext cx="2378625" cy="1323564"/>
      </dsp:txXfrm>
    </dsp:sp>
    <dsp:sp modelId="{1D85EF91-8F95-4DCE-BF20-DA90020C4AB3}">
      <dsp:nvSpPr>
        <dsp:cNvPr id="0" name=""/>
        <dsp:cNvSpPr/>
      </dsp:nvSpPr>
      <dsp:spPr>
        <a:xfrm rot="754413">
          <a:off x="7119957" y="871119"/>
          <a:ext cx="721381" cy="495034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ln>
              <a:solidFill>
                <a:srgbClr val="FFC000"/>
              </a:solidFill>
            </a:ln>
            <a:solidFill>
              <a:srgbClr val="99FF66"/>
            </a:solidFill>
          </a:endParaRPr>
        </a:p>
      </dsp:txBody>
      <dsp:txXfrm>
        <a:off x="7121738" y="953961"/>
        <a:ext cx="572871" cy="297020"/>
      </dsp:txXfrm>
    </dsp:sp>
    <dsp:sp modelId="{3E991A19-7FDE-42E1-AE67-95443E412BFF}">
      <dsp:nvSpPr>
        <dsp:cNvPr id="0" name=""/>
        <dsp:cNvSpPr/>
      </dsp:nvSpPr>
      <dsp:spPr>
        <a:xfrm>
          <a:off x="8084651" y="797021"/>
          <a:ext cx="2484294" cy="1466768"/>
        </a:xfrm>
        <a:prstGeom prst="roundRect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ALUMNAT</a:t>
          </a:r>
        </a:p>
      </dsp:txBody>
      <dsp:txXfrm>
        <a:off x="8156253" y="868623"/>
        <a:ext cx="2341090" cy="1323564"/>
      </dsp:txXfrm>
    </dsp:sp>
    <dsp:sp modelId="{20B9980B-2FC8-46BB-A2D6-7D3C094B2413}">
      <dsp:nvSpPr>
        <dsp:cNvPr id="0" name=""/>
        <dsp:cNvSpPr/>
      </dsp:nvSpPr>
      <dsp:spPr>
        <a:xfrm rot="7520642">
          <a:off x="8274290" y="2374692"/>
          <a:ext cx="556414" cy="495034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 rot="10800000">
        <a:off x="8391500" y="2413130"/>
        <a:ext cx="407904" cy="297020"/>
      </dsp:txXfrm>
    </dsp:sp>
    <dsp:sp modelId="{185F6976-1C36-4864-92F1-40D29D1D3D4F}">
      <dsp:nvSpPr>
        <dsp:cNvPr id="0" name=""/>
        <dsp:cNvSpPr/>
      </dsp:nvSpPr>
      <dsp:spPr>
        <a:xfrm>
          <a:off x="6140650" y="3019490"/>
          <a:ext cx="3155560" cy="155759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PERSONAL D’ADMINISTRACIÓ I SERVEIS</a:t>
          </a:r>
        </a:p>
      </dsp:txBody>
      <dsp:txXfrm>
        <a:off x="6216685" y="3095525"/>
        <a:ext cx="3003490" cy="1405520"/>
      </dsp:txXfrm>
    </dsp:sp>
    <dsp:sp modelId="{96CCB4A2-5221-4D19-91B8-0878DA0541A1}">
      <dsp:nvSpPr>
        <dsp:cNvPr id="0" name=""/>
        <dsp:cNvSpPr/>
      </dsp:nvSpPr>
      <dsp:spPr>
        <a:xfrm rot="10641822">
          <a:off x="4957807" y="3658513"/>
          <a:ext cx="841271" cy="495034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 rot="10800000">
        <a:off x="5106238" y="3754105"/>
        <a:ext cx="692761" cy="297020"/>
      </dsp:txXfrm>
    </dsp:sp>
    <dsp:sp modelId="{74DEF4ED-9514-45E4-91DA-931652581FAA}">
      <dsp:nvSpPr>
        <dsp:cNvPr id="0" name=""/>
        <dsp:cNvSpPr/>
      </dsp:nvSpPr>
      <dsp:spPr>
        <a:xfrm>
          <a:off x="1347028" y="3284070"/>
          <a:ext cx="3223002" cy="146676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PERSONAL EXTERN QUE PRESTI UN SERVEI AL CENTRE</a:t>
          </a:r>
        </a:p>
      </dsp:txBody>
      <dsp:txXfrm>
        <a:off x="1418630" y="3355672"/>
        <a:ext cx="3079798" cy="1323564"/>
      </dsp:txXfrm>
    </dsp:sp>
    <dsp:sp modelId="{1FFDE245-12B5-4F51-AF47-B98010FF7C0C}">
      <dsp:nvSpPr>
        <dsp:cNvPr id="0" name=""/>
        <dsp:cNvSpPr/>
      </dsp:nvSpPr>
      <dsp:spPr>
        <a:xfrm rot="14644628">
          <a:off x="2183295" y="2663244"/>
          <a:ext cx="474615" cy="495034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 rot="10800000">
        <a:off x="2285609" y="2826280"/>
        <a:ext cx="332231" cy="297020"/>
      </dsp:txXfrm>
    </dsp:sp>
    <dsp:sp modelId="{F404037B-BD86-4008-9A07-22CA93D1FD97}">
      <dsp:nvSpPr>
        <dsp:cNvPr id="0" name=""/>
        <dsp:cNvSpPr/>
      </dsp:nvSpPr>
      <dsp:spPr>
        <a:xfrm>
          <a:off x="365965" y="1048930"/>
          <a:ext cx="3012272" cy="1466768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QUALSEVOL PERSONA QUE ES TROBI AL CENTRE</a:t>
          </a:r>
        </a:p>
      </dsp:txBody>
      <dsp:txXfrm>
        <a:off x="437567" y="1120532"/>
        <a:ext cx="2869068" cy="1323564"/>
      </dsp:txXfrm>
    </dsp:sp>
    <dsp:sp modelId="{D05F2223-E62F-43F8-9CAB-74BAB9A76398}">
      <dsp:nvSpPr>
        <dsp:cNvPr id="0" name=""/>
        <dsp:cNvSpPr/>
      </dsp:nvSpPr>
      <dsp:spPr>
        <a:xfrm rot="20653361">
          <a:off x="3457816" y="981722"/>
          <a:ext cx="743535" cy="495034"/>
        </a:xfrm>
        <a:prstGeom prst="rightArrow">
          <a:avLst>
            <a:gd name="adj1" fmla="val 60000"/>
            <a:gd name="adj2" fmla="val 50000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3460614" y="1100919"/>
        <a:ext cx="595025" cy="297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613B-FD4B-4458-BDE2-C6F9C5A8DAE1}">
      <dsp:nvSpPr>
        <dsp:cNvPr id="0" name=""/>
        <dsp:cNvSpPr/>
      </dsp:nvSpPr>
      <dsp:spPr>
        <a:xfrm>
          <a:off x="4727" y="2170906"/>
          <a:ext cx="2153708" cy="1076854"/>
        </a:xfrm>
        <a:prstGeom prst="roundRect">
          <a:avLst>
            <a:gd name="adj" fmla="val 10000"/>
          </a:avLst>
        </a:prstGeom>
        <a:solidFill>
          <a:srgbClr val="33CC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DIRECTOR – COM A COORDINADOR GENERAL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36267" y="2202446"/>
        <a:ext cx="2090628" cy="1013774"/>
      </dsp:txXfrm>
    </dsp:sp>
    <dsp:sp modelId="{8B604C83-80CF-4B76-B765-9D6D8179F205}">
      <dsp:nvSpPr>
        <dsp:cNvPr id="0" name=""/>
        <dsp:cNvSpPr/>
      </dsp:nvSpPr>
      <dsp:spPr>
        <a:xfrm rot="18092055">
          <a:off x="1769953" y="1997275"/>
          <a:ext cx="1628886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1628886" y="17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543674" y="1974438"/>
        <a:ext cx="81444" cy="81444"/>
      </dsp:txXfrm>
    </dsp:sp>
    <dsp:sp modelId="{7583AC3E-6942-40B2-BD15-7799F0A22E26}">
      <dsp:nvSpPr>
        <dsp:cNvPr id="0" name=""/>
        <dsp:cNvSpPr/>
      </dsp:nvSpPr>
      <dsp:spPr>
        <a:xfrm>
          <a:off x="3010357" y="782561"/>
          <a:ext cx="2153708" cy="107685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rgbClr val="008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COORDINADORA DE PREVENCIÓ DE RISCOS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3041897" y="814101"/>
        <a:ext cx="2090628" cy="1013774"/>
      </dsp:txXfrm>
    </dsp:sp>
    <dsp:sp modelId="{699928AD-C5EE-478B-AE30-FCAC1ECDA630}">
      <dsp:nvSpPr>
        <dsp:cNvPr id="0" name=""/>
        <dsp:cNvSpPr/>
      </dsp:nvSpPr>
      <dsp:spPr>
        <a:xfrm rot="3657507">
          <a:off x="4799297" y="1922869"/>
          <a:ext cx="1417797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1417797" y="17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472751" y="1905310"/>
        <a:ext cx="70889" cy="70889"/>
      </dsp:txXfrm>
    </dsp:sp>
    <dsp:sp modelId="{9C931E8F-7BE0-425F-BD68-CA44F79B5242}">
      <dsp:nvSpPr>
        <dsp:cNvPr id="0" name=""/>
        <dsp:cNvSpPr/>
      </dsp:nvSpPr>
      <dsp:spPr>
        <a:xfrm>
          <a:off x="5852326" y="2022095"/>
          <a:ext cx="2153708" cy="1076854"/>
        </a:xfrm>
        <a:prstGeom prst="roundRect">
          <a:avLst>
            <a:gd name="adj" fmla="val 10000"/>
          </a:avLst>
        </a:prstGeom>
        <a:solidFill>
          <a:srgbClr val="33CC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>
              <a:latin typeface="Arial Rounded MT Bold" panose="020F0704030504030204" pitchFamily="34" charset="0"/>
              <a:cs typeface="Arial" panose="020B0604020202020204" pitchFamily="34" charset="0"/>
            </a:rPr>
            <a:t>PROFESSORAT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5883866" y="2053635"/>
        <a:ext cx="2090628" cy="1013774"/>
      </dsp:txXfrm>
    </dsp:sp>
    <dsp:sp modelId="{36F812FE-C856-4A41-9BC1-C4CD3F6D7605}">
      <dsp:nvSpPr>
        <dsp:cNvPr id="0" name=""/>
        <dsp:cNvSpPr/>
      </dsp:nvSpPr>
      <dsp:spPr>
        <a:xfrm rot="3170698">
          <a:off x="1843765" y="3324724"/>
          <a:ext cx="1589142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1589142" y="17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598607" y="3302881"/>
        <a:ext cx="79457" cy="79457"/>
      </dsp:txXfrm>
    </dsp:sp>
    <dsp:sp modelId="{0401194F-6C30-4211-9886-E1936A893D90}">
      <dsp:nvSpPr>
        <dsp:cNvPr id="0" name=""/>
        <dsp:cNvSpPr/>
      </dsp:nvSpPr>
      <dsp:spPr>
        <a:xfrm>
          <a:off x="3118236" y="3425387"/>
          <a:ext cx="2153708" cy="1100997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PERSONES DE L’EQUIP DIRECTIU</a:t>
          </a:r>
          <a:endParaRPr lang="es-ES" sz="1800" kern="1200" dirty="0">
            <a:latin typeface="Arial Rounded MT Bold" panose="020F0704030504030204" pitchFamily="34" charset="0"/>
          </a:endParaRPr>
        </a:p>
      </dsp:txBody>
      <dsp:txXfrm>
        <a:off x="3150483" y="3457634"/>
        <a:ext cx="2089214" cy="1036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AF3AB-7A35-4DC6-8E8B-3EFDE01D6C9F}">
      <dsp:nvSpPr>
        <dsp:cNvPr id="0" name=""/>
        <dsp:cNvSpPr/>
      </dsp:nvSpPr>
      <dsp:spPr>
        <a:xfrm>
          <a:off x="2890641" y="610747"/>
          <a:ext cx="472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58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114354" y="653951"/>
        <a:ext cx="25159" cy="5031"/>
      </dsp:txXfrm>
    </dsp:sp>
    <dsp:sp modelId="{CA0D5CC7-28DA-4CBC-83CA-49838A3C0580}">
      <dsp:nvSpPr>
        <dsp:cNvPr id="0" name=""/>
        <dsp:cNvSpPr/>
      </dsp:nvSpPr>
      <dsp:spPr>
        <a:xfrm>
          <a:off x="704685" y="140"/>
          <a:ext cx="2187756" cy="1312653"/>
        </a:xfrm>
        <a:prstGeom prst="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Seguir les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ordres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dels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professors</a:t>
          </a:r>
          <a:r>
            <a:rPr lang="es-ES" sz="1600" kern="1200" dirty="0"/>
            <a:t>, </a:t>
          </a:r>
        </a:p>
      </dsp:txBody>
      <dsp:txXfrm>
        <a:off x="704685" y="140"/>
        <a:ext cx="2187756" cy="1312653"/>
      </dsp:txXfrm>
    </dsp:sp>
    <dsp:sp modelId="{9768A0C4-968C-48B9-8C62-EE12258547FF}">
      <dsp:nvSpPr>
        <dsp:cNvPr id="0" name=""/>
        <dsp:cNvSpPr/>
      </dsp:nvSpPr>
      <dsp:spPr>
        <a:xfrm>
          <a:off x="5581582" y="610747"/>
          <a:ext cx="472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58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05294" y="653951"/>
        <a:ext cx="25159" cy="5031"/>
      </dsp:txXfrm>
    </dsp:sp>
    <dsp:sp modelId="{78A5F412-FF2C-4D76-A700-20E00549E30D}">
      <dsp:nvSpPr>
        <dsp:cNvPr id="0" name=""/>
        <dsp:cNvSpPr/>
      </dsp:nvSpPr>
      <dsp:spPr>
        <a:xfrm>
          <a:off x="3395625" y="140"/>
          <a:ext cx="2187756" cy="131265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Tancar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portes i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finestres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, no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persianes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(PROFESSORS)</a:t>
          </a:r>
        </a:p>
      </dsp:txBody>
      <dsp:txXfrm>
        <a:off x="3395625" y="140"/>
        <a:ext cx="2187756" cy="1312653"/>
      </dsp:txXfrm>
    </dsp:sp>
    <dsp:sp modelId="{EA4594BF-9A0B-49FD-B9EF-DF2D536CE59A}">
      <dsp:nvSpPr>
        <dsp:cNvPr id="0" name=""/>
        <dsp:cNvSpPr/>
      </dsp:nvSpPr>
      <dsp:spPr>
        <a:xfrm>
          <a:off x="1808758" y="1310994"/>
          <a:ext cx="5371685" cy="472583"/>
        </a:xfrm>
        <a:custGeom>
          <a:avLst/>
          <a:gdLst/>
          <a:ahLst/>
          <a:cxnLst/>
          <a:rect l="0" t="0" r="0" b="0"/>
          <a:pathLst>
            <a:path>
              <a:moveTo>
                <a:pt x="5371685" y="0"/>
              </a:moveTo>
              <a:lnTo>
                <a:pt x="5371685" y="253391"/>
              </a:lnTo>
              <a:lnTo>
                <a:pt x="0" y="253391"/>
              </a:lnTo>
              <a:lnTo>
                <a:pt x="0" y="47258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59721" y="1544770"/>
        <a:ext cx="269760" cy="5031"/>
      </dsp:txXfrm>
    </dsp:sp>
    <dsp:sp modelId="{B5653918-F076-4FCD-8CD6-F6D75D3725BF}">
      <dsp:nvSpPr>
        <dsp:cNvPr id="0" name=""/>
        <dsp:cNvSpPr/>
      </dsp:nvSpPr>
      <dsp:spPr>
        <a:xfrm>
          <a:off x="6086566" y="140"/>
          <a:ext cx="2187756" cy="1312653"/>
        </a:xfrm>
        <a:prstGeom prst="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Desallotjar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aula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sense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pertinences</a:t>
          </a:r>
          <a:endParaRPr lang="es-ES" sz="18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6086566" y="140"/>
        <a:ext cx="2187756" cy="1312653"/>
      </dsp:txXfrm>
    </dsp:sp>
    <dsp:sp modelId="{4C150B0A-8D15-4D6B-820A-88FC608AC3B3}">
      <dsp:nvSpPr>
        <dsp:cNvPr id="0" name=""/>
        <dsp:cNvSpPr/>
      </dsp:nvSpPr>
      <dsp:spPr>
        <a:xfrm>
          <a:off x="2900836" y="2426585"/>
          <a:ext cx="46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389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119706" y="2469789"/>
        <a:ext cx="24649" cy="5031"/>
      </dsp:txXfrm>
    </dsp:sp>
    <dsp:sp modelId="{2DFB8882-3EEF-46FB-852D-DF989579D97C}">
      <dsp:nvSpPr>
        <dsp:cNvPr id="0" name=""/>
        <dsp:cNvSpPr/>
      </dsp:nvSpPr>
      <dsp:spPr>
        <a:xfrm>
          <a:off x="714880" y="1815978"/>
          <a:ext cx="2187756" cy="1312653"/>
        </a:xfrm>
        <a:prstGeom prst="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Evacuació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a bon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pas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sense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córrer</a:t>
          </a:r>
          <a:endParaRPr lang="es-ES" sz="18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714880" y="1815978"/>
        <a:ext cx="2187756" cy="1312653"/>
      </dsp:txXfrm>
    </dsp:sp>
    <dsp:sp modelId="{0ADEF46E-E5D1-42CB-9757-543557EF5F7D}">
      <dsp:nvSpPr>
        <dsp:cNvPr id="0" name=""/>
        <dsp:cNvSpPr/>
      </dsp:nvSpPr>
      <dsp:spPr>
        <a:xfrm>
          <a:off x="5581582" y="2426585"/>
          <a:ext cx="472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58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805294" y="2469789"/>
        <a:ext cx="25159" cy="5031"/>
      </dsp:txXfrm>
    </dsp:sp>
    <dsp:sp modelId="{120E4A4E-BD9C-4206-8860-E1255E514DB7}">
      <dsp:nvSpPr>
        <dsp:cNvPr id="0" name=""/>
        <dsp:cNvSpPr/>
      </dsp:nvSpPr>
      <dsp:spPr>
        <a:xfrm>
          <a:off x="3395625" y="1815978"/>
          <a:ext cx="2187756" cy="131265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Preferència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del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grup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més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proper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a la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sortida</a:t>
          </a:r>
          <a:endParaRPr lang="es-ES" sz="18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3395625" y="1815978"/>
        <a:ext cx="2187756" cy="1312653"/>
      </dsp:txXfrm>
    </dsp:sp>
    <dsp:sp modelId="{231C0C46-DAD9-4852-8FA3-0D923BF2B1CC}">
      <dsp:nvSpPr>
        <dsp:cNvPr id="0" name=""/>
        <dsp:cNvSpPr/>
      </dsp:nvSpPr>
      <dsp:spPr>
        <a:xfrm>
          <a:off x="1798563" y="3126831"/>
          <a:ext cx="5381880" cy="472583"/>
        </a:xfrm>
        <a:custGeom>
          <a:avLst/>
          <a:gdLst/>
          <a:ahLst/>
          <a:cxnLst/>
          <a:rect l="0" t="0" r="0" b="0"/>
          <a:pathLst>
            <a:path>
              <a:moveTo>
                <a:pt x="5381880" y="0"/>
              </a:moveTo>
              <a:lnTo>
                <a:pt x="5381880" y="253391"/>
              </a:lnTo>
              <a:lnTo>
                <a:pt x="0" y="253391"/>
              </a:lnTo>
              <a:lnTo>
                <a:pt x="0" y="47258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54370" y="3360607"/>
        <a:ext cx="270267" cy="5031"/>
      </dsp:txXfrm>
    </dsp:sp>
    <dsp:sp modelId="{BEFE2EAF-FF92-4371-BCF7-5C56393B5C1D}">
      <dsp:nvSpPr>
        <dsp:cNvPr id="0" name=""/>
        <dsp:cNvSpPr/>
      </dsp:nvSpPr>
      <dsp:spPr>
        <a:xfrm>
          <a:off x="6086566" y="1815978"/>
          <a:ext cx="2187756" cy="1312653"/>
        </a:xfrm>
        <a:prstGeom prst="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Darrera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evacuació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de persones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amb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mobilitat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reduïda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</a:p>
      </dsp:txBody>
      <dsp:txXfrm>
        <a:off x="6086566" y="1815978"/>
        <a:ext cx="2187756" cy="1312653"/>
      </dsp:txXfrm>
    </dsp:sp>
    <dsp:sp modelId="{878BD8E3-46CA-4E91-84F1-5D5696684E3C}">
      <dsp:nvSpPr>
        <dsp:cNvPr id="0" name=""/>
        <dsp:cNvSpPr/>
      </dsp:nvSpPr>
      <dsp:spPr>
        <a:xfrm>
          <a:off x="2890641" y="4242422"/>
          <a:ext cx="472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58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114354" y="4285626"/>
        <a:ext cx="25159" cy="5031"/>
      </dsp:txXfrm>
    </dsp:sp>
    <dsp:sp modelId="{8FC7B93B-DA32-4AC5-8967-5A467639BDDD}">
      <dsp:nvSpPr>
        <dsp:cNvPr id="0" name=""/>
        <dsp:cNvSpPr/>
      </dsp:nvSpPr>
      <dsp:spPr>
        <a:xfrm>
          <a:off x="704685" y="3631815"/>
          <a:ext cx="2187756" cy="1312653"/>
        </a:xfrm>
        <a:prstGeom prst="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A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l’exterior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, al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punt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de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concentració</a:t>
          </a:r>
          <a:endParaRPr lang="es-ES" sz="18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704685" y="3631815"/>
        <a:ext cx="2187756" cy="1312653"/>
      </dsp:txXfrm>
    </dsp:sp>
    <dsp:sp modelId="{3589D8E0-1CD3-4DDA-AC8F-0FA149FD4C7A}">
      <dsp:nvSpPr>
        <dsp:cNvPr id="0" name=""/>
        <dsp:cNvSpPr/>
      </dsp:nvSpPr>
      <dsp:spPr>
        <a:xfrm>
          <a:off x="3395625" y="3631815"/>
          <a:ext cx="2187756" cy="131265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Romandre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fins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noves </a:t>
          </a:r>
          <a:r>
            <a:rPr lang="es-ES" sz="18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ordres</a:t>
          </a:r>
          <a:r>
            <a:rPr lang="es-ES" sz="18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</a:p>
      </dsp:txBody>
      <dsp:txXfrm>
        <a:off x="3395625" y="3631815"/>
        <a:ext cx="2187756" cy="1312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11192-1538-43C2-ADE0-D2193FEA88AC}">
      <dsp:nvSpPr>
        <dsp:cNvPr id="0" name=""/>
        <dsp:cNvSpPr/>
      </dsp:nvSpPr>
      <dsp:spPr>
        <a:xfrm>
          <a:off x="2588" y="183107"/>
          <a:ext cx="2523468" cy="460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Edifici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sp:txBody>
      <dsp:txXfrm>
        <a:off x="2588" y="183107"/>
        <a:ext cx="2523468" cy="460800"/>
      </dsp:txXfrm>
    </dsp:sp>
    <dsp:sp modelId="{233784D6-C687-4549-993C-5E80682A2D14}">
      <dsp:nvSpPr>
        <dsp:cNvPr id="0" name=""/>
        <dsp:cNvSpPr/>
      </dsp:nvSpPr>
      <dsp:spPr>
        <a:xfrm>
          <a:off x="2588" y="643907"/>
          <a:ext cx="2523468" cy="162504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Planta </a:t>
          </a: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Baixa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Conserges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Zona </a:t>
          </a: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cafeteria-cuina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1ª </a:t>
          </a: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Planta:Aula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115 i 112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2ª  Planta: Aula 125 i 122</a:t>
          </a:r>
        </a:p>
      </dsp:txBody>
      <dsp:txXfrm>
        <a:off x="2588" y="643907"/>
        <a:ext cx="2523468" cy="1625040"/>
      </dsp:txXfrm>
    </dsp:sp>
    <dsp:sp modelId="{8F89CAEF-BD4F-4151-841B-E6E1F1954908}">
      <dsp:nvSpPr>
        <dsp:cNvPr id="0" name=""/>
        <dsp:cNvSpPr/>
      </dsp:nvSpPr>
      <dsp:spPr>
        <a:xfrm>
          <a:off x="2879341" y="183107"/>
          <a:ext cx="2523468" cy="460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Edifici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sp:txBody>
      <dsp:txXfrm>
        <a:off x="2879341" y="183107"/>
        <a:ext cx="2523468" cy="460800"/>
      </dsp:txXfrm>
    </dsp:sp>
    <dsp:sp modelId="{938EE917-BC9C-4DC7-9084-B4E290F4C79D}">
      <dsp:nvSpPr>
        <dsp:cNvPr id="0" name=""/>
        <dsp:cNvSpPr/>
      </dsp:nvSpPr>
      <dsp:spPr>
        <a:xfrm>
          <a:off x="2879341" y="643907"/>
          <a:ext cx="2523468" cy="162504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Planta </a:t>
          </a: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Baixa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Dpt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IFE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1ª Planta: Aula 214</a:t>
          </a:r>
        </a:p>
      </dsp:txBody>
      <dsp:txXfrm>
        <a:off x="2879341" y="643907"/>
        <a:ext cx="2523468" cy="1625040"/>
      </dsp:txXfrm>
    </dsp:sp>
    <dsp:sp modelId="{1280EE5F-8F77-4229-9879-2E6EB6D6CD83}">
      <dsp:nvSpPr>
        <dsp:cNvPr id="0" name=""/>
        <dsp:cNvSpPr/>
      </dsp:nvSpPr>
      <dsp:spPr>
        <a:xfrm>
          <a:off x="5756095" y="183107"/>
          <a:ext cx="2523468" cy="4608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Edifici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sp:txBody>
      <dsp:txXfrm>
        <a:off x="5756095" y="183107"/>
        <a:ext cx="2523468" cy="460800"/>
      </dsp:txXfrm>
    </dsp:sp>
    <dsp:sp modelId="{AA1632E1-1CA3-453C-A2E5-773F26546603}">
      <dsp:nvSpPr>
        <dsp:cNvPr id="0" name=""/>
        <dsp:cNvSpPr/>
      </dsp:nvSpPr>
      <dsp:spPr>
        <a:xfrm>
          <a:off x="5756095" y="643907"/>
          <a:ext cx="2523468" cy="162504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Planta </a:t>
          </a: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Baixa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: Aula 301 i 303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1ª Planta: Aula 313</a:t>
          </a:r>
        </a:p>
      </dsp:txBody>
      <dsp:txXfrm>
        <a:off x="5756095" y="643907"/>
        <a:ext cx="2523468" cy="1625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AF3AB-7A35-4DC6-8E8B-3EFDE01D6C9F}">
      <dsp:nvSpPr>
        <dsp:cNvPr id="0" name=""/>
        <dsp:cNvSpPr/>
      </dsp:nvSpPr>
      <dsp:spPr>
        <a:xfrm>
          <a:off x="2393210" y="1349416"/>
          <a:ext cx="5178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866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638432" y="1392391"/>
        <a:ext cx="27423" cy="5490"/>
      </dsp:txXfrm>
    </dsp:sp>
    <dsp:sp modelId="{CA0D5CC7-28DA-4CBC-83CA-49838A3C0580}">
      <dsp:nvSpPr>
        <dsp:cNvPr id="0" name=""/>
        <dsp:cNvSpPr/>
      </dsp:nvSpPr>
      <dsp:spPr>
        <a:xfrm>
          <a:off x="10373" y="679745"/>
          <a:ext cx="2384637" cy="1430782"/>
        </a:xfrm>
        <a:prstGeom prst="rect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Entrar al centre, si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estàs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fora</a:t>
          </a:r>
          <a:r>
            <a:rPr lang="es-ES" sz="2400" kern="1200" dirty="0">
              <a:latin typeface="Arial Rounded MT Bold" panose="020F0704030504030204" pitchFamily="34" charset="0"/>
            </a:rPr>
            <a:t>, </a:t>
          </a:r>
        </a:p>
      </dsp:txBody>
      <dsp:txXfrm>
        <a:off x="10373" y="679745"/>
        <a:ext cx="2384637" cy="1430782"/>
      </dsp:txXfrm>
    </dsp:sp>
    <dsp:sp modelId="{9768A0C4-968C-48B9-8C62-EE12258547FF}">
      <dsp:nvSpPr>
        <dsp:cNvPr id="0" name=""/>
        <dsp:cNvSpPr/>
      </dsp:nvSpPr>
      <dsp:spPr>
        <a:xfrm>
          <a:off x="5326314" y="1349416"/>
          <a:ext cx="5178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866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571536" y="1392391"/>
        <a:ext cx="27423" cy="5490"/>
      </dsp:txXfrm>
    </dsp:sp>
    <dsp:sp modelId="{78A5F412-FF2C-4D76-A700-20E00549E30D}">
      <dsp:nvSpPr>
        <dsp:cNvPr id="0" name=""/>
        <dsp:cNvSpPr/>
      </dsp:nvSpPr>
      <dsp:spPr>
        <a:xfrm>
          <a:off x="2943477" y="679745"/>
          <a:ext cx="2384637" cy="1430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Confinar-nos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als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espais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resguardats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de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l’exterior</a:t>
          </a:r>
          <a:endParaRPr lang="es-ES" sz="24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2943477" y="679745"/>
        <a:ext cx="2384637" cy="1430782"/>
      </dsp:txXfrm>
    </dsp:sp>
    <dsp:sp modelId="{EA4594BF-9A0B-49FD-B9EF-DF2D536CE59A}">
      <dsp:nvSpPr>
        <dsp:cNvPr id="0" name=""/>
        <dsp:cNvSpPr/>
      </dsp:nvSpPr>
      <dsp:spPr>
        <a:xfrm>
          <a:off x="1213804" y="2108727"/>
          <a:ext cx="5855095" cy="517866"/>
        </a:xfrm>
        <a:custGeom>
          <a:avLst/>
          <a:gdLst/>
          <a:ahLst/>
          <a:cxnLst/>
          <a:rect l="0" t="0" r="0" b="0"/>
          <a:pathLst>
            <a:path>
              <a:moveTo>
                <a:pt x="5855095" y="0"/>
              </a:moveTo>
              <a:lnTo>
                <a:pt x="5855095" y="276033"/>
              </a:lnTo>
              <a:lnTo>
                <a:pt x="0" y="276033"/>
              </a:lnTo>
              <a:lnTo>
                <a:pt x="0" y="51786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994334" y="2364915"/>
        <a:ext cx="294036" cy="5490"/>
      </dsp:txXfrm>
    </dsp:sp>
    <dsp:sp modelId="{B5653918-F076-4FCD-8CD6-F6D75D3725BF}">
      <dsp:nvSpPr>
        <dsp:cNvPr id="0" name=""/>
        <dsp:cNvSpPr/>
      </dsp:nvSpPr>
      <dsp:spPr>
        <a:xfrm>
          <a:off x="5876581" y="679745"/>
          <a:ext cx="2384637" cy="1430782"/>
        </a:xfrm>
        <a:prstGeom prst="rect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Tancar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portes i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finestres</a:t>
          </a:r>
          <a:endParaRPr lang="es-ES" sz="24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5876581" y="679745"/>
        <a:ext cx="2384637" cy="1430782"/>
      </dsp:txXfrm>
    </dsp:sp>
    <dsp:sp modelId="{4C150B0A-8D15-4D6B-820A-88FC608AC3B3}">
      <dsp:nvSpPr>
        <dsp:cNvPr id="0" name=""/>
        <dsp:cNvSpPr/>
      </dsp:nvSpPr>
      <dsp:spPr>
        <a:xfrm>
          <a:off x="2404323" y="3328665"/>
          <a:ext cx="506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54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644266" y="3371640"/>
        <a:ext cx="26867" cy="5490"/>
      </dsp:txXfrm>
    </dsp:sp>
    <dsp:sp modelId="{2DFB8882-3EEF-46FB-852D-DF989579D97C}">
      <dsp:nvSpPr>
        <dsp:cNvPr id="0" name=""/>
        <dsp:cNvSpPr/>
      </dsp:nvSpPr>
      <dsp:spPr>
        <a:xfrm>
          <a:off x="21486" y="2658994"/>
          <a:ext cx="2384637" cy="1430782"/>
        </a:xfrm>
        <a:prstGeom prst="rect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Fer</a:t>
          </a:r>
          <a:r>
            <a:rPr lang="es-ES" sz="20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rondes per asegurar que </a:t>
          </a:r>
          <a:r>
            <a:rPr lang="es-ES" sz="20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tothom</a:t>
          </a:r>
          <a:r>
            <a:rPr lang="es-ES" sz="20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0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estigui</a:t>
          </a:r>
          <a:r>
            <a:rPr lang="es-ES" sz="20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a </a:t>
          </a:r>
          <a:r>
            <a:rPr lang="es-ES" sz="20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l’aula</a:t>
          </a:r>
          <a:r>
            <a:rPr lang="es-ES" sz="20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(PROFESSORAT</a:t>
          </a: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1486" y="2658994"/>
        <a:ext cx="2384637" cy="1430782"/>
      </dsp:txXfrm>
    </dsp:sp>
    <dsp:sp modelId="{0ADEF46E-E5D1-42CB-9757-543557EF5F7D}">
      <dsp:nvSpPr>
        <dsp:cNvPr id="0" name=""/>
        <dsp:cNvSpPr/>
      </dsp:nvSpPr>
      <dsp:spPr>
        <a:xfrm>
          <a:off x="5326314" y="3297130"/>
          <a:ext cx="5178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7254"/>
              </a:moveTo>
              <a:lnTo>
                <a:pt x="276033" y="77254"/>
              </a:lnTo>
              <a:lnTo>
                <a:pt x="276033" y="45720"/>
              </a:lnTo>
              <a:lnTo>
                <a:pt x="517866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571513" y="3340105"/>
        <a:ext cx="27468" cy="5490"/>
      </dsp:txXfrm>
    </dsp:sp>
    <dsp:sp modelId="{120E4A4E-BD9C-4206-8860-E1255E514DB7}">
      <dsp:nvSpPr>
        <dsp:cNvPr id="0" name=""/>
        <dsp:cNvSpPr/>
      </dsp:nvSpPr>
      <dsp:spPr>
        <a:xfrm>
          <a:off x="2943477" y="2658994"/>
          <a:ext cx="2384637" cy="1430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Romandre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a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l’aula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fins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nova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ordre</a:t>
          </a:r>
          <a:endParaRPr lang="es-ES" sz="24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2943477" y="2658994"/>
        <a:ext cx="2384637" cy="1430782"/>
      </dsp:txXfrm>
    </dsp:sp>
    <dsp:sp modelId="{BEFE2EAF-FF92-4371-BCF7-5C56393B5C1D}">
      <dsp:nvSpPr>
        <dsp:cNvPr id="0" name=""/>
        <dsp:cNvSpPr/>
      </dsp:nvSpPr>
      <dsp:spPr>
        <a:xfrm>
          <a:off x="5876581" y="2627459"/>
          <a:ext cx="2384637" cy="1430782"/>
        </a:xfrm>
        <a:prstGeom prst="rect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En cas de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trasllat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,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farem</a:t>
          </a:r>
          <a:r>
            <a:rPr lang="es-ES" sz="2400" b="1" kern="1200" dirty="0">
              <a:latin typeface="Arial Rounded MT Bold" panose="020F0704030504030204" pitchFamily="34" charset="0"/>
              <a:cs typeface="Arial" panose="020B0604020202020204" pitchFamily="34" charset="0"/>
            </a:rPr>
            <a:t> </a:t>
          </a:r>
          <a:r>
            <a:rPr lang="es-ES" sz="2400" b="1" kern="1200" dirty="0" err="1">
              <a:latin typeface="Arial Rounded MT Bold" panose="020F0704030504030204" pitchFamily="34" charset="0"/>
              <a:cs typeface="Arial" panose="020B0604020202020204" pitchFamily="34" charset="0"/>
            </a:rPr>
            <a:t>evacuació</a:t>
          </a:r>
          <a:endParaRPr lang="es-ES" sz="2400" b="1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5876581" y="2627459"/>
        <a:ext cx="2384637" cy="143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B18FD-B9FB-4A44-B39A-EB0E6CC191D2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45EB4-B24B-49E2-A74F-B335604D5C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2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5EB4-B24B-49E2-A74F-B335604D5CD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37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5EB4-B24B-49E2-A74F-B335604D5CD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33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5EB4-B24B-49E2-A74F-B335604D5CD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08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04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62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14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03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91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82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405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9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9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78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15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10EF-BB48-4E9F-BDFC-B33EDD5D13C5}" type="datetimeFigureOut">
              <a:rPr lang="es-ES" smtClean="0"/>
              <a:t>16/09/2025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1523-25B0-4EB9-BB58-2214C7A635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3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290320"/>
            <a:ext cx="9875520" cy="2021840"/>
          </a:xfrm>
        </p:spPr>
        <p:txBody>
          <a:bodyPr>
            <a:normAutofit/>
          </a:bodyPr>
          <a:lstStyle/>
          <a:p>
            <a:pPr algn="ctr"/>
            <a:r>
              <a:rPr lang="es-ES" sz="6000" dirty="0">
                <a:latin typeface="Arial Rounded MT Bold" panose="020F0704030504030204" pitchFamily="34" charset="0"/>
                <a:cs typeface="Arial" panose="020B0604020202020204" pitchFamily="34" charset="0"/>
              </a:rPr>
              <a:t>PLA DE PREVENCIÓ </a:t>
            </a:r>
            <a:br>
              <a:rPr lang="es-ES" sz="6000" dirty="0"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6000" dirty="0">
                <a:latin typeface="Arial Rounded MT Bold" panose="020F0704030504030204" pitchFamily="34" charset="0"/>
                <a:cs typeface="Arial" panose="020B0604020202020204" pitchFamily="34" charset="0"/>
              </a:rPr>
              <a:t>DE RISCOS LABORALS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88" y="4984955"/>
            <a:ext cx="3115805" cy="15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68" y="767241"/>
            <a:ext cx="4062166" cy="323845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93986" y="71029"/>
            <a:ext cx="10382556" cy="74965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>
                <a:latin typeface="Arial Rounded MT Bold" panose="020F0704030504030204" pitchFamily="34" charset="0"/>
                <a:cs typeface="Arial" panose="020B0604020202020204" pitchFamily="34" charset="0"/>
              </a:rPr>
              <a:t>EVACUACIÓ SEGONS EDIFICI I PLANTES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10" y="5601168"/>
            <a:ext cx="1950889" cy="9510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64" y="767241"/>
            <a:ext cx="3810904" cy="3361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90" y="648968"/>
            <a:ext cx="3536216" cy="59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214" y="314632"/>
            <a:ext cx="10375405" cy="80624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  <a:cs typeface="Arial" panose="020B0604020202020204" pitchFamily="34" charset="0"/>
              </a:rPr>
              <a:t>EVACUACIÓ SEGONS EDIFICI I PLANTES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10" y="5601168"/>
            <a:ext cx="1950889" cy="9510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3697"/>
            <a:ext cx="6006035" cy="34368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r="7017"/>
          <a:stretch/>
        </p:blipFill>
        <p:spPr>
          <a:xfrm>
            <a:off x="6051079" y="1975944"/>
            <a:ext cx="570999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963" y="100502"/>
            <a:ext cx="10393714" cy="103831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  <a:cs typeface="Arial" panose="020B0604020202020204" pitchFamily="34" charset="0"/>
              </a:rPr>
              <a:t>EVACUACIÓ SEGONS EDIFICI I PLA</a:t>
            </a:r>
            <a:r>
              <a:rPr lang="es-ES" dirty="0">
                <a:latin typeface="Arial Rounded MT Bold" panose="020F0704030504030204" pitchFamily="34" charset="0"/>
              </a:rPr>
              <a:t>NTES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1" y="1138812"/>
            <a:ext cx="6206779" cy="40953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10" y="5601168"/>
            <a:ext cx="1950889" cy="9510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0369739-406B-6FD6-5297-F1F9972261EE}"/>
              </a:ext>
            </a:extLst>
          </p:cNvPr>
          <p:cNvGrpSpPr/>
          <p:nvPr/>
        </p:nvGrpSpPr>
        <p:grpSpPr>
          <a:xfrm>
            <a:off x="5651024" y="1223213"/>
            <a:ext cx="5779215" cy="4377955"/>
            <a:chOff x="4433072" y="1442288"/>
            <a:chExt cx="5779215" cy="437795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/>
            <a:srcRect t="-66" r="7912" b="-66"/>
            <a:stretch/>
          </p:blipFill>
          <p:spPr>
            <a:xfrm>
              <a:off x="4433072" y="1442288"/>
              <a:ext cx="5779215" cy="4377955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8E72D1F-3835-1228-730E-28C05F5FB28C}"/>
                </a:ext>
              </a:extLst>
            </p:cNvPr>
            <p:cNvSpPr txBox="1"/>
            <p:nvPr/>
          </p:nvSpPr>
          <p:spPr>
            <a:xfrm>
              <a:off x="6111793" y="4936377"/>
              <a:ext cx="260985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ca-ES" sz="1400" b="1" kern="1000" dirty="0">
                  <a:latin typeface="Arial" panose="020B0604020202020204" pitchFamily="34" charset="0"/>
                  <a:cs typeface="Arial" panose="020B0604020202020204" pitchFamily="34" charset="0"/>
                </a:rPr>
                <a:t>AULA 315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3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880" y="83438"/>
            <a:ext cx="11041626" cy="1032387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EVACUACIÓ: PUNT DE CONCENTRACIÓ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249" y="5627845"/>
            <a:ext cx="1950889" cy="9510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11" y="1115825"/>
            <a:ext cx="8538738" cy="55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000" b="1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CAS DE CONFINAMENT</a:t>
            </a:r>
            <a:r>
              <a:rPr lang="ca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417" y="5598349"/>
            <a:ext cx="1950889" cy="951058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81640718"/>
              </p:ext>
            </p:extLst>
          </p:nvPr>
        </p:nvGraphicFramePr>
        <p:xfrm>
          <a:off x="3473888" y="1304356"/>
          <a:ext cx="8271592" cy="476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2074607"/>
            <a:ext cx="2897853" cy="3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5214" y="1439918"/>
            <a:ext cx="6737131" cy="484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B05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FARMACIOLES: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Consergeria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Infermeria cuina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 IFE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 electrònica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2400" dirty="0">
                <a:solidFill>
                  <a:srgbClr val="00B05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MALETINS AMB MATERIAL SANITARI: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 IFE/CAI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Menjador cuina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 professorat / consergeria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a-ES" sz="24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 PFI</a:t>
            </a:r>
            <a:endParaRPr lang="ca-ES" sz="2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4120" y="0"/>
            <a:ext cx="10836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UBICACIÓ FARMACIOLES I MALETINS AMB MATERIAL SANITARI</a:t>
            </a:r>
          </a:p>
          <a:p>
            <a:pPr algn="r"/>
            <a:endParaRPr lang="es-E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77" y="5854601"/>
            <a:ext cx="1506817" cy="724875"/>
          </a:xfrm>
          <a:prstGeom prst="rect">
            <a:avLst/>
          </a:prstGeom>
        </p:spPr>
      </p:pic>
      <p:pic>
        <p:nvPicPr>
          <p:cNvPr id="1026" name="Picture 2" descr="C ontingut Farmaci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88" y="2096647"/>
            <a:ext cx="5464806" cy="35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24465"/>
            <a:ext cx="9564329" cy="1061883"/>
          </a:xfrm>
        </p:spPr>
        <p:txBody>
          <a:bodyPr/>
          <a:lstStyle/>
          <a:p>
            <a:r>
              <a:rPr lang="es-E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4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PRIMERS AUXILI</a:t>
            </a:r>
            <a:r>
              <a:rPr lang="es-ES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S</a:t>
            </a:r>
            <a:endParaRPr lang="es-E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72" y="1470092"/>
            <a:ext cx="7669546" cy="48069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249" y="5627845"/>
            <a:ext cx="195088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0014" y="1692165"/>
            <a:ext cx="9532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99FF66"/>
                </a:solidFill>
                <a:latin typeface="Arial Rounded MT Bold" panose="020F0704030504030204" pitchFamily="34" charset="0"/>
              </a:rPr>
              <a:t>MOLTES GRÀCIES </a:t>
            </a:r>
          </a:p>
          <a:p>
            <a:pPr algn="ctr"/>
            <a:r>
              <a:rPr lang="es-ES" sz="4800" dirty="0">
                <a:solidFill>
                  <a:srgbClr val="99FF66"/>
                </a:solidFill>
                <a:latin typeface="Arial Rounded MT Bold" panose="020F0704030504030204" pitchFamily="34" charset="0"/>
              </a:rPr>
              <a:t>I</a:t>
            </a:r>
          </a:p>
          <a:p>
            <a:pPr algn="ctr"/>
            <a:r>
              <a:rPr lang="es-ES" sz="4800" dirty="0">
                <a:solidFill>
                  <a:srgbClr val="99FF66"/>
                </a:solidFill>
                <a:latin typeface="Arial Rounded MT Bold" panose="020F0704030504030204" pitchFamily="34" charset="0"/>
              </a:rPr>
              <a:t> BON INICI DE CURS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249" y="5627845"/>
            <a:ext cx="195088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9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7"/>
          <a:stretch/>
        </p:blipFill>
        <p:spPr>
          <a:xfrm>
            <a:off x="5854717" y="447660"/>
            <a:ext cx="4021407" cy="50530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1"/>
          <a:stretch/>
        </p:blipFill>
        <p:spPr>
          <a:xfrm>
            <a:off x="1256277" y="447660"/>
            <a:ext cx="4162206" cy="50762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12" y="5618480"/>
            <a:ext cx="1953247" cy="9396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23725" y="3678622"/>
            <a:ext cx="3216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/>
          </a:p>
          <a:p>
            <a:r>
              <a:rPr lang="es-ES" sz="1400" b="1" dirty="0"/>
              <a:t>	Y PRIMERS AUXILIS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77048" y="1870842"/>
            <a:ext cx="3573517" cy="64633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243228" y="4681982"/>
            <a:ext cx="208104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b="1" dirty="0"/>
              <a:t>PREGUNTES</a:t>
            </a:r>
          </a:p>
        </p:txBody>
      </p:sp>
    </p:spTree>
    <p:extLst>
      <p:ext uri="{BB962C8B-B14F-4D97-AF65-F5344CB8AC3E}">
        <p14:creationId xmlns:p14="http://schemas.microsoft.com/office/powerpoint/2010/main" val="14423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355" y="5611327"/>
            <a:ext cx="1950889" cy="9388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50325" y="689940"/>
            <a:ext cx="749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rPr>
              <a:t>QUE ÉS UNA EMERGÈNCIA ?</a:t>
            </a:r>
            <a:endParaRPr lang="es-ES" sz="4000" b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562" y="2365963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8620" lvl="0" indent="-342900">
              <a:lnSpc>
                <a:spcPct val="90000"/>
              </a:lnSpc>
              <a:spcBef>
                <a:spcPts val="14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QUALSEVOL SITUACIÓ QUE IMPEDEIXI EL NORMAL FUNCIONAMENT DE LA VIDA DEL CENTRE</a:t>
            </a:r>
          </a:p>
        </p:txBody>
      </p:sp>
      <p:sp>
        <p:nvSpPr>
          <p:cNvPr id="5" name="AutoShape 2" descr="Imágenes de Emergencia - Descarga gratuita e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Sabrías cómo actuar ante un incendio, una intoxicación u otras situaciones  de emergenci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09" y="1775029"/>
            <a:ext cx="2426989" cy="28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png;base64,iVBORw0KGgoAAAANSUhEUgAAAHcAAAB3CAMAAAAO5y+4AAAAaVBMVEUdHRv///8AAADo6OgZGRcWFhQbGxnMzMwMDAh9fX06Ojirq6u0tLTZ2dkSEg/v7+93d3f39/dAQD8qKimhoaGPj4+GhoaXl5dqamnExMRTU1O8vLwkJCLS0tJZWVng4OBISEdhYWEzMzH9EdtWAAAHbklEQVRogc2b67aqIBCAYRQlKw01b2ma7/+QZ8AsFbRt5erMj712SH5xmxtA6FoJ3EOcZEUYlaSMwiJL4oNrrX4LWYXM04IDCveZ7RBCHJv5qgCKNA+24R7jhgD4EqeL4wM4TXz8NrdOGz7HHLB5k9bf44r8yoEtMnthwK+5+ApX7JtXLZ20Oty/Jr/iijj6Y1OHjY7iV+QX3EME9kqqFBuiwwfcKnyL2pG96l3uaXUPD4XB6S2uy+ADqhRg7npu8lFj+yYnK7lW8WljO4FiRnWbuW7Ev4IlhEfmvjZyD1/o414YGFeUiRvD39XTa3Eg/hv3/J2hfQqc/8L9OhbB+rTWuBtgTS2ecuMtsAiejvGEe9gGi+DDEtf96kweigPuPNeKvrdup8Iia5ZbfEtLmYQXc9xkq8HtZLSaBlx3WyyCXSOXbTe4nTBm4p62bi42+KRzq+2xCK40brh1L0th3pS7maIay0Nt3bkietdhnYjNlNgzes+OxIhrNgcyylNiz5T743IGEDUFSuMR7Uud9AaCzDeXgX29VFKO7fCxjWHfoSvP/FH9MK7uylDUbhKZlH3f4I6715rrALT7h0b1npOOQ5Q+wtzdQLFCm9ORiNjkpsH+yRXaZGb+eRhDP7mwG9qVARduVJOa62AWigc3nzbXKcdJgwcXxmH1k8uvOhYNnKGrIX9wr5P5gdyxu/3kjjMJD6494//rA0j8a8+ttbB6NdfsJNPRzOjfzes7N9Vn1UquUz7i7KBy3eoZdRvcREjv3Eb/TeVRBCg6t1LlYsLltwcnkus62vefDcaVNR33aPAyHE9KWU25divLH8F8z4VE9M1TK51Bv6Zqg0LiR8U16ipbysNQP0epK99PuISEWXKoA6tXMDy717BKw4yOFbeZzuZnBZ3bletcplRn2Os1/7rA9RvJDZxZ33UFt5OHOl1sr+MEyNWUxgfcZ41+fI+mt+NTYlhFH3OdZzx0MXJT5Bazw/suF9ilx9LMVMMvkLsQmrzF9R+LSnazMcPocEqsBQfnDS6D69B0XM0DARZZ8tbXc8G7DKizEQi4ZMmhW8tlwy5ewKIZIUuB9kruJGckbrOvhpgkCzHgOi5vRs6CW863iCckm19G67i+N6QG2VIq189IsRAnrOE6MGxtCouhNCtIuPCz1nBhMJEvC12sxA5JtPB4jT169nJdvM6WL1FXcZ8OVrzcxZ2UX+I6IB7Yz1NCf+eysJ/Hf4sryy+NL9/dSw7Ax2J8sRPNzGeni/d6rnISVUu68p57Up+cwS85nMaSGbk4n43r1ynzo5R+0NQHaUHgov7tvWtLlUfOvN8eRKbhxvVr1FdTv72DgOa3319tj1bv+EtGLuoro37emov62WiPtuaiPTLa3825B7O/sTnXNftXTllZmsjMGrh6+VHO532gP1BfMnOtGX/SBoOobxjEnik3pYK6ZvFl/3krUf7zQrywlah4YSE+2oybL8eDr4QbRs9+bX27eNCQZvgrNom9KZiFycvXdfHv+1tVGFxr38WFvOQZd3Xi2fwGkRkFIrvEse//Eqc7kkOcrlxav1jlpxzSpV9tZmPA7aJl7aqSmRG85zeMKW+ftxGg/rBZyyGKpMooW+kmlpyUDCLfLh0Hlz7HVVjeK7RNC0SebOF2qwpIZLL7yjcx569wCI5C7AGOVSXcVAQxh8QS1g5u1sE6RVVQu1XE94E4evjgIoIUIBVUJJCgx36rRXDGAiuobzr4kb+q9We8pnGOcVVALxhW7gVtC2olFrVvMhS40CqnAUtoldIaXxOg1bdDGqQBbVN0QoQ41/Qa0mNseLfj9/k6PT9pe8JqQ3qBoIYQfaaYeicat3ua3XC9o3EACAJchbu2onCmGc4mb0fP0DT4K7KGut6ZJjfqJlddCz/zk7rqsD0VdBwkt1HcttuCud3oHnzJtYK7DULuCf9td9g9KMjtXPhEbZ7oZnaQj9Xyz7K9ADvvycX2plBkXHLxhbsbmsWcFpA1d66X4aKKLxFyZUd5p6jNfC/Q/Kth/llP1+I7AyFHyoICuXsatoKiTYYM63LVdotkVFjUBTmiOQ3Rc8cq6lNNsbuKHRVHPT85zLcr0z1uMIkrF73Ufcy9fAenvOVNXl3w7wV9ZihOoRVEcKqqvc+zvIAEH3mH6uDByS14dKjyK0CCj9tpT0bBgKvrHelAc2lW5TaGUsQyEcjkgTICZ7HPaG07XDnPHHxVgakK8pPdbbWYzO94P2Xd/hHzsMeFMTP1Sqb7R+v2y5hzu7VvafXpfpkpIb8gju+/tb+m7w/+bD/0V/u/lLIvbU3Oim3c7/7Z/v6vzjP87PwGrTc9r1LPcn91Pudn55F+dv7qZ+fNNllNfzlf97PzhD87P/mz86I/Ox+rctdfwUIxc69g4fzz52bRXn3+mf7svDf91fl2lMr7yXl++sH9hfKT+wv0Z/c1UII4nJ7vWhQfwvj1VaT/9z6OkjoNEf3i/hFCw2/eP+rk9X2r8Pv3rTqR98ugv1+meI/7Zc1m98t6sSb36XZv3af7B4I8cA+K3B+m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data:image/png;base64,iVBORw0KGgoAAAANSUhEUgAAAHcAAAB3CAMAAAAO5y+4AAAAaVBMVEUdHRv///8AAADo6OgZGRcWFhQbGxnMzMwMDAh9fX06Ojirq6u0tLTZ2dkSEg/v7+93d3f39/dAQD8qKimhoaGPj4+GhoaXl5dqamnExMRTU1O8vLwkJCLS0tJZWVng4OBISEdhYWEzMzH9EdtWAAAHbklEQVRogc2b67aqIBCAYRQlKw01b2ma7/+QZ8AsFbRt5erMj712SH5xmxtA6FoJ3EOcZEUYlaSMwiJL4oNrrX4LWYXM04IDCveZ7RBCHJv5qgCKNA+24R7jhgD4EqeL4wM4TXz8NrdOGz7HHLB5k9bf44r8yoEtMnthwK+5+ApX7JtXLZ20Oty/Jr/iijj6Y1OHjY7iV+QX3EME9kqqFBuiwwfcKnyL2pG96l3uaXUPD4XB6S2uy+ADqhRg7npu8lFj+yYnK7lW8WljO4FiRnWbuW7Ev4IlhEfmvjZyD1/o414YGFeUiRvD39XTa3Eg/hv3/J2hfQqc/8L9OhbB+rTWuBtgTS2ecuMtsAiejvGEe9gGi+DDEtf96kweigPuPNeKvrdup8Iia5ZbfEtLmYQXc9xkq8HtZLSaBlx3WyyCXSOXbTe4nTBm4p62bi42+KRzq+2xCK40brh1L0th3pS7maIay0Nt3bkietdhnYjNlNgzes+OxIhrNgcyylNiz5T743IGEDUFSuMR7Uud9AaCzDeXgX29VFKO7fCxjWHfoSvP/FH9MK7uylDUbhKZlH3f4I6715rrALT7h0b1npOOQ5Q+wtzdQLFCm9ORiNjkpsH+yRXaZGb+eRhDP7mwG9qVARduVJOa62AWigc3nzbXKcdJgwcXxmH1k8uvOhYNnKGrIX9wr5P5gdyxu/3kjjMJD6494//rA0j8a8+ttbB6NdfsJNPRzOjfzes7N9Vn1UquUz7i7KBy3eoZdRvcREjv3Eb/TeVRBCg6t1LlYsLltwcnkus62vefDcaVNR33aPAyHE9KWU25divLH8F8z4VE9M1TK51Bv6Zqg0LiR8U16ipbysNQP0epK99PuISEWXKoA6tXMDy717BKw4yOFbeZzuZnBZ3bletcplRn2Os1/7rA9RvJDZxZ33UFt5OHOl1sr+MEyNWUxgfcZ41+fI+mt+NTYlhFH3OdZzx0MXJT5Bazw/suF9ilx9LMVMMvkLsQmrzF9R+LSnazMcPocEqsBQfnDS6D69B0XM0DARZZ8tbXc8G7DKizEQi4ZMmhW8tlwy5ewKIZIUuB9kruJGckbrOvhpgkCzHgOi5vRs6CW863iCckm19G67i+N6QG2VIq189IsRAnrOE6MGxtCouhNCtIuPCz1nBhMJEvC12sxA5JtPB4jT169nJdvM6WL1FXcZ8OVrzcxZ2UX+I6IB7Yz1NCf+eysJ/Hf4sryy+NL9/dSw7Ax2J8sRPNzGeni/d6rnISVUu68p57Up+cwS85nMaSGbk4n43r1ynzo5R+0NQHaUHgov7tvWtLlUfOvN8eRKbhxvVr1FdTv72DgOa3319tj1bv+EtGLuoro37emov62WiPtuaiPTLa3825B7O/sTnXNftXTllZmsjMGrh6+VHO532gP1BfMnOtGX/SBoOobxjEnik3pYK6ZvFl/3krUf7zQrywlah4YSE+2oybL8eDr4QbRs9+bX27eNCQZvgrNom9KZiFycvXdfHv+1tVGFxr38WFvOQZd3Xi2fwGkRkFIrvEse//Eqc7kkOcrlxav1jlpxzSpV9tZmPA7aJl7aqSmRG85zeMKW+ftxGg/rBZyyGKpMooW+kmlpyUDCLfLh0Hlz7HVVjeK7RNC0SebOF2qwpIZLL7yjcx569wCI5C7AGOVSXcVAQxh8QS1g5u1sE6RVVQu1XE94E4evjgIoIUIBVUJJCgx36rRXDGAiuobzr4kb+q9We8pnGOcVVALxhW7gVtC2olFrVvMhS40CqnAUtoldIaXxOg1bdDGqQBbVN0QoQ41/Qa0mNseLfj9/k6PT9pe8JqQ3qBoIYQfaaYeicat3ua3XC9o3EACAJchbu2onCmGc4mb0fP0DT4K7KGut6ZJjfqJlddCz/zk7rqsD0VdBwkt1HcttuCud3oHnzJtYK7DULuCf9td9g9KMjtXPhEbZ7oZnaQj9Xyz7K9ADvvycX2plBkXHLxhbsbmsWcFpA1d66X4aKKLxFyZUd5p6jNfC/Q/Kth/llP1+I7AyFHyoICuXsatoKiTYYM63LVdotkVFjUBTmiOQ3Rc8cq6lNNsbuKHRVHPT85zLcr0z1uMIkrF73Ufcy9fAenvOVNXl3w7wV9ZihOoRVEcKqqvc+zvIAEH3mH6uDByS14dKjyK0CCj9tpT0bBgKvrHelAc2lW5TaGUsQyEcjkgTICZ7HPaG07XDnPHHxVgakK8pPdbbWYzO94P2Xd/hHzsMeFMTP1Sqb7R+v2y5hzu7VvafXpfpkpIb8gju+/tb+m7w/+bD/0V/u/lLIvbU3Oim3c7/7Z/v6vzjP87PwGrTc9r1LPcn91Pudn55F+dv7qZ+fNNllNfzlf97PzhD87P/mz86I/Ox+rctdfwUIxc69g4fzz52bRXn3+mf7svDf91fl2lMr7yXl++sH9hfKT+wv0Z/c1UII4nJ7vWhQfwvj1VaT/9z6OkjoNEf3i/hFCw2/eP+rk9X2r8Pv3rTqR98ugv1+meI/7Zc1m98t6sSb36XZv3af7B4I8cA+K3B+m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2" descr="Dibujo Mano Concepto Emergencia Bloc Notas — Foto de 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AutoShape 4" descr="Dibujo Mano Concepto Emergencia Bloc Notas — Foto de Stock"/>
          <p:cNvSpPr>
            <a:spLocks noChangeAspect="1" noChangeArrowheads="1"/>
          </p:cNvSpPr>
          <p:nvPr/>
        </p:nvSpPr>
        <p:spPr bwMode="auto">
          <a:xfrm>
            <a:off x="536575" y="1706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Rectángulo 5"/>
          <p:cNvSpPr/>
          <p:nvPr/>
        </p:nvSpPr>
        <p:spPr>
          <a:xfrm>
            <a:off x="155575" y="4199739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8620" lvl="0" indent="-342900">
              <a:lnSpc>
                <a:spcPct val="90000"/>
              </a:lnSpc>
              <a:spcBef>
                <a:spcPts val="14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TIPUS: INCENDI, TORMENTES, EXPLOSIONS EXTERIORS, ACCIDENTS INTERNS, EXTERNS, ETC…</a:t>
            </a:r>
          </a:p>
        </p:txBody>
      </p:sp>
      <p:pic>
        <p:nvPicPr>
          <p:cNvPr id="15" name="Picture 2" descr="ACTUACIÓN EN EMERGENCIAS, INCENDIOS Y PRIMEROS AUXILIO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9" y="312737"/>
            <a:ext cx="2479018" cy="18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MERGENCIAS 112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22" y="580429"/>
            <a:ext cx="2039054" cy="10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ERIALES - &quot;Conocer emergencias: ¿qué hacer?&quot;. Fichas para trabajar el  reconocimiento de situaciones de emergencia. Aprender ún sencillo protocolo  para pedir ayuda. Aprender a usar el número de teléfono de las emergencia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720" y="1593306"/>
            <a:ext cx="2750356" cy="38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61835" y="646201"/>
            <a:ext cx="733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33CC33"/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rPr>
              <a:t>A QUI VA DIRIGIT?</a:t>
            </a:r>
            <a:endParaRPr lang="es-ES" sz="4000" b="1" dirty="0">
              <a:solidFill>
                <a:srgbClr val="33CC33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3347562"/>
              </p:ext>
            </p:extLst>
          </p:nvPr>
        </p:nvGraphicFramePr>
        <p:xfrm>
          <a:off x="670560" y="1503680"/>
          <a:ext cx="11064240" cy="485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355" y="5611327"/>
            <a:ext cx="195088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QUINES PERSONES FORMEN L’EQUIP D’EMERGÈNCIA</a:t>
            </a:r>
            <a:r>
              <a:rPr lang="es-ES" sz="4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rgbClr val="33CC33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813659" y="1523416"/>
            <a:ext cx="8193548" cy="5418667"/>
            <a:chOff x="1885663" y="1439333"/>
            <a:chExt cx="8193548" cy="5418667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6951406" y="3894434"/>
              <a:ext cx="786581" cy="103509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2742686671"/>
                </p:ext>
              </p:extLst>
            </p:nvPr>
          </p:nvGraphicFramePr>
          <p:xfrm>
            <a:off x="1885663" y="1439333"/>
            <a:ext cx="8193548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1045" y="5493242"/>
            <a:ext cx="195088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120" y="344808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DISTINGIR: </a:t>
            </a:r>
            <a:br>
              <a:rPr lang="es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EVACUACIÓ O CONFINAMENT?</a:t>
            </a:r>
            <a:br>
              <a:rPr lang="es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QUÉ FER?</a:t>
            </a:r>
          </a:p>
        </p:txBody>
      </p:sp>
      <p:pic>
        <p:nvPicPr>
          <p:cNvPr id="4" name="image3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27412"/>
            <a:ext cx="8389865" cy="4038600"/>
          </a:xfrm>
          <a:prstGeom prst="rect">
            <a:avLst/>
          </a:prstGeom>
          <a:ln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374" y="5623519"/>
            <a:ext cx="195088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60988" y="442452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SITUACIONS D’EMERGÈNCIA QUE ES PODEN DONAR AL NOSTRE CENTRE</a:t>
            </a:r>
            <a:endParaRPr lang="es-ES" b="1" dirty="0">
              <a:solidFill>
                <a:srgbClr val="33CC33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b="6523"/>
          <a:stretch/>
        </p:blipFill>
        <p:spPr>
          <a:xfrm>
            <a:off x="1868130" y="1965960"/>
            <a:ext cx="7639664" cy="4415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1213" y="5441033"/>
            <a:ext cx="1950889" cy="951058"/>
          </a:xfrm>
          <a:prstGeom prst="rect">
            <a:avLst/>
          </a:prstGeom>
        </p:spPr>
      </p:pic>
      <p:pic>
        <p:nvPicPr>
          <p:cNvPr id="2" name="alarma evacuacio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7788" y="3110186"/>
            <a:ext cx="406400" cy="406400"/>
          </a:xfrm>
          <a:prstGeom prst="rect">
            <a:avLst/>
          </a:prstGeom>
        </p:spPr>
      </p:pic>
      <p:pic>
        <p:nvPicPr>
          <p:cNvPr id="3" name="alarma confinament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71213" y="31163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336" y="324463"/>
            <a:ext cx="9875520" cy="963561"/>
          </a:xfrm>
        </p:spPr>
        <p:txBody>
          <a:bodyPr>
            <a:normAutofit/>
          </a:bodyPr>
          <a:lstStyle/>
          <a:p>
            <a:pPr algn="ctr"/>
            <a:r>
              <a:rPr lang="ca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CAS D’EVACUACIÓ:</a:t>
            </a:r>
            <a:endParaRPr lang="es-ES" sz="4000" b="1" dirty="0">
              <a:solidFill>
                <a:srgbClr val="33CC33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04" y="5539355"/>
            <a:ext cx="1950889" cy="95105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361593"/>
              </p:ext>
            </p:extLst>
          </p:nvPr>
        </p:nvGraphicFramePr>
        <p:xfrm>
          <a:off x="-18666" y="1288024"/>
          <a:ext cx="8979008" cy="494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Catástrofe, Personajes De Historieta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170" y="806243"/>
            <a:ext cx="1618594" cy="18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ágenes de Escenas Evacuacion - Descarga gratuita en Freepi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84" y="3160716"/>
            <a:ext cx="3333109" cy="20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4317" y="294968"/>
            <a:ext cx="6863256" cy="1670992"/>
          </a:xfrm>
        </p:spPr>
        <p:txBody>
          <a:bodyPr>
            <a:normAutofit fontScale="90000"/>
          </a:bodyPr>
          <a:lstStyle/>
          <a:p>
            <a:pPr algn="ctr"/>
            <a:r>
              <a:rPr lang="ca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CAS D’EVACUACIÓ: </a:t>
            </a:r>
            <a:br>
              <a:rPr lang="ca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ca-ES" sz="4000" b="1" dirty="0">
                <a:solidFill>
                  <a:srgbClr val="33CC3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PROFESSORAT ESCOMBRA</a:t>
            </a:r>
            <a:endParaRPr lang="es-ES" sz="4000" dirty="0">
              <a:solidFill>
                <a:srgbClr val="33CC3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34065" y="1589225"/>
            <a:ext cx="11257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008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PROFESSORAT ESCOMBRA: SERÀ LA PERSONA, QUE EN CADA PLANTA, ES TROBI A L’AULA MÉS LLUNYANA DE LA SORTIDA DE LA PLANTA I SERÀ LA ÚLTIMA EN ABANDONAR-LA.</a:t>
            </a:r>
            <a:endParaRPr lang="es-ES" dirty="0">
              <a:latin typeface="Arial Rounded MT Bold" panose="020F0704030504030204" pitchFamily="34" charset="0"/>
            </a:endParaRPr>
          </a:p>
          <a:p>
            <a:pPr lvl="0"/>
            <a:r>
              <a:rPr lang="ca-ES" dirty="0">
                <a:latin typeface="Arial Rounded MT Bold" panose="020F0704030504030204" pitchFamily="34" charset="0"/>
              </a:rPr>
              <a:t> </a:t>
            </a:r>
            <a:endParaRPr lang="es-ES" dirty="0">
              <a:latin typeface="Arial Rounded MT Bold" panose="020F0704030504030204" pitchFamily="34" charset="0"/>
            </a:endParaRPr>
          </a:p>
          <a:p>
            <a:r>
              <a:rPr lang="es-ES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FUNCIONS:</a:t>
            </a:r>
          </a:p>
          <a:p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COMPROVAR QUE NO QUEDI NINGÚ A LA SEVA PLANTA ASSIGNADA (WC, AULES…)</a:t>
            </a:r>
          </a:p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INFORMAR A DIRECCIÓ DEL RESULTAT DE L’EVACUACIÓ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55711838"/>
              </p:ext>
            </p:extLst>
          </p:nvPr>
        </p:nvGraphicFramePr>
        <p:xfrm>
          <a:off x="1408386" y="4174548"/>
          <a:ext cx="8282152" cy="245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710" y="5601168"/>
            <a:ext cx="1950889" cy="951058"/>
          </a:xfrm>
          <a:prstGeom prst="rect">
            <a:avLst/>
          </a:prstGeom>
        </p:spPr>
      </p:pic>
      <p:pic>
        <p:nvPicPr>
          <p:cNvPr id="8" name="Picture 2" descr="Profesor con la escoba en forma de dibujos animados Imagen Vector de stock  - Alam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 bwMode="auto">
          <a:xfrm>
            <a:off x="340230" y="379154"/>
            <a:ext cx="1187669" cy="15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ofesor con la escoba en forma de dibujos animados Imagen Vector de stock  - Alam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 bwMode="auto">
          <a:xfrm>
            <a:off x="10284372" y="294968"/>
            <a:ext cx="1187669" cy="15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1086</TotalTime>
  <Words>403</Words>
  <Application>Microsoft Office PowerPoint</Application>
  <PresentationFormat>Panorámica</PresentationFormat>
  <Paragraphs>81</Paragraphs>
  <Slides>17</Slides>
  <Notes>3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Symbol</vt:lpstr>
      <vt:lpstr>Wingdings</vt:lpstr>
      <vt:lpstr>Tema de Office</vt:lpstr>
      <vt:lpstr>PLA DE PREVENCIÓ  DE RISCOS LABORALS</vt:lpstr>
      <vt:lpstr>Presentación de PowerPoint</vt:lpstr>
      <vt:lpstr>Presentación de PowerPoint</vt:lpstr>
      <vt:lpstr>Presentación de PowerPoint</vt:lpstr>
      <vt:lpstr>QUINES PERSONES FORMEN L’EQUIP D’EMERGÈNCIA?</vt:lpstr>
      <vt:lpstr>DISTINGIR:  EVACUACIÓ O CONFINAMENT? QUÉ FER?</vt:lpstr>
      <vt:lpstr>SITUACIONS D’EMERGÈNCIA QUE ES PODEN DONAR AL NOSTRE CENTRE</vt:lpstr>
      <vt:lpstr>EN CAS D’EVACUACIÓ:</vt:lpstr>
      <vt:lpstr>EN CAS D’EVACUACIÓ:  PROFESSORAT ESCOMBRA</vt:lpstr>
      <vt:lpstr>Presentación de PowerPoint</vt:lpstr>
      <vt:lpstr>EVACUACIÓ SEGONS EDIFICI I PLANTES</vt:lpstr>
      <vt:lpstr>EVACUACIÓ SEGONS EDIFICI I PLANTES</vt:lpstr>
      <vt:lpstr>EVACUACIÓ: PUNT DE CONCENTRACIÓ</vt:lpstr>
      <vt:lpstr>EN CAS DE CONFINAMENT:</vt:lpstr>
      <vt:lpstr>Presentación de PowerPoint</vt:lpstr>
      <vt:lpstr>  PRIMERS AUXILIS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PREVENCIO DE RISCOS INDEX</dc:title>
  <dc:creator>nblasco</dc:creator>
  <cp:lastModifiedBy>Miquel Urrutia Fuentes</cp:lastModifiedBy>
  <cp:revision>123</cp:revision>
  <dcterms:created xsi:type="dcterms:W3CDTF">2022-06-20T09:46:24Z</dcterms:created>
  <dcterms:modified xsi:type="dcterms:W3CDTF">2025-09-16T18:19:57Z</dcterms:modified>
</cp:coreProperties>
</file>