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6"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Dosis" panose="02010503020202060003" pitchFamily="2" charset="77"/>
      <p:regular r:id="rId21"/>
      <p:bold r:id="rId22"/>
      <p:italic r:id="rId23"/>
      <p:boldItalic r:id="rId24"/>
    </p:embeddedFont>
    <p:embeddedFont>
      <p:font typeface="Montserrat" panose="02000505000000020004" pitchFamily="2" charset="77"/>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Questrial" panose="02000000000000000000" pitchFamily="2" charset="0"/>
      <p:regular r:id="rId33"/>
    </p:embeddedFon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4"/>
  </p:normalViewPr>
  <p:slideViewPr>
    <p:cSldViewPr snapToGrid="0" snapToObjects="1">
      <p:cViewPr varScale="1">
        <p:scale>
          <a:sx n="142" d="100"/>
          <a:sy n="142" d="100"/>
        </p:scale>
        <p:origin x="7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viewProps" Target="viewProps.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a:solidFill>
                  <a:schemeClr val="dk1"/>
                </a:solidFill>
              </a:rPr>
              <a:t>Ensuring your clients are found and accurate across the web is extremely important in today’s day, as most consumers are going to search engines for their information. Whether they are trying to discover a new business by searching “pizza places near me” or searching for a specific business, your clients information needs to be present so their business can be found online. Our suite of Listings products allows businesses in all types of verticals be found online through the power of listings.</a:t>
            </a:r>
            <a:endParaRPr sz="10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c6b9ee99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g5c6b9ee99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14400" lvl="0" indent="0" algn="l" rtl="0">
              <a:lnSpc>
                <a:spcPct val="100000"/>
              </a:lnSpc>
              <a:spcBef>
                <a:spcPts val="0"/>
              </a:spcBef>
              <a:spcAft>
                <a:spcPts val="0"/>
              </a:spcAft>
              <a:buSzPts val="1100"/>
              <a:buNone/>
            </a:pP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f4f2c7bc2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g5f4f2c7bc2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14400" lvl="0" indent="0" algn="l" rtl="0">
              <a:lnSpc>
                <a:spcPct val="100000"/>
              </a:lnSpc>
              <a:spcBef>
                <a:spcPts val="0"/>
              </a:spcBef>
              <a:spcAft>
                <a:spcPts val="0"/>
              </a:spcAft>
              <a:buSzPts val="1100"/>
              <a:buNone/>
            </a:pP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c6b9ee99b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g5c6b9ee99b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14400" lvl="0" indent="0" algn="l" rtl="0">
              <a:lnSpc>
                <a:spcPct val="100000"/>
              </a:lnSpc>
              <a:spcBef>
                <a:spcPts val="0"/>
              </a:spcBef>
              <a:spcAft>
                <a:spcPts val="0"/>
              </a:spcAft>
              <a:buSzPts val="1100"/>
              <a:buNone/>
            </a:pP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c6b9ee99b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g5c6b9ee99b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14400" lvl="0" indent="0" algn="l" rtl="0">
              <a:lnSpc>
                <a:spcPct val="100000"/>
              </a:lnSpc>
              <a:spcBef>
                <a:spcPts val="0"/>
              </a:spcBef>
              <a:spcAft>
                <a:spcPts val="0"/>
              </a:spcAft>
              <a:buSzPts val="1100"/>
              <a:buNone/>
            </a:pPr>
            <a:endParaRPr sz="1200">
              <a:solidFill>
                <a:schemeClr val="dk1"/>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14400" lvl="0" indent="0" algn="l" rtl="0">
              <a:lnSpc>
                <a:spcPct val="100000"/>
              </a:lnSpc>
              <a:spcBef>
                <a:spcPts val="0"/>
              </a:spcBef>
              <a:spcAft>
                <a:spcPts val="0"/>
              </a:spcAft>
              <a:buClr>
                <a:schemeClr val="dk1"/>
              </a:buClr>
              <a:buSzPts val="1100"/>
              <a:buFont typeface="Arial"/>
              <a:buNone/>
            </a:pPr>
            <a:r>
              <a:rPr lang="en" sz="1200">
                <a:latin typeface="Open Sans"/>
                <a:ea typeface="Open Sans"/>
                <a:cs typeface="Open Sans"/>
                <a:sym typeface="Open Sans"/>
              </a:rPr>
              <a:t>Businesses should be found and accurate, whether it be online, offline, on mobile sources, voice search, or GPS sources. When a customer is searching for a need they want met, they go to a search engine. If your client is not visible online, or is only visible on a few listing sites, the chances of that customer finding your business are slim.</a:t>
            </a:r>
            <a:endParaRPr sz="1200">
              <a:latin typeface="Open Sans"/>
              <a:ea typeface="Open Sans"/>
              <a:cs typeface="Open Sans"/>
              <a:sym typeface="Open Sans"/>
            </a:endParaRPr>
          </a:p>
          <a:p>
            <a:pPr marL="0" marR="914400" lvl="0" indent="0" algn="l" rtl="0">
              <a:lnSpc>
                <a:spcPct val="100000"/>
              </a:lnSpc>
              <a:spcBef>
                <a:spcPts val="0"/>
              </a:spcBef>
              <a:spcAft>
                <a:spcPts val="0"/>
              </a:spcAft>
              <a:buClr>
                <a:schemeClr val="dk1"/>
              </a:buClr>
              <a:buSzPts val="1100"/>
              <a:buFont typeface="Arial"/>
              <a:buNone/>
            </a:pPr>
            <a:endParaRPr sz="1200">
              <a:latin typeface="Open Sans"/>
              <a:ea typeface="Open Sans"/>
              <a:cs typeface="Open Sans"/>
              <a:sym typeface="Open Sans"/>
            </a:endParaRPr>
          </a:p>
          <a:p>
            <a:pPr marL="0" marR="914400" lvl="0" indent="0" algn="l" rtl="0">
              <a:lnSpc>
                <a:spcPct val="100000"/>
              </a:lnSpc>
              <a:spcBef>
                <a:spcPts val="0"/>
              </a:spcBef>
              <a:spcAft>
                <a:spcPts val="0"/>
              </a:spcAft>
              <a:buClr>
                <a:schemeClr val="dk1"/>
              </a:buClr>
              <a:buSzPts val="1100"/>
              <a:buFont typeface="Arial"/>
              <a:buNone/>
            </a:pPr>
            <a:r>
              <a:rPr lang="en" sz="1200">
                <a:latin typeface="Open Sans"/>
                <a:ea typeface="Open Sans"/>
                <a:cs typeface="Open Sans"/>
                <a:sym typeface="Open Sans"/>
              </a:rPr>
              <a:t>There are hundreds of listings sites, and managing them all is a difficult task. Your client needs one place where they can easily create, manage, and update their listings, saving them hundreds of hours over the course of a year.</a:t>
            </a:r>
            <a:endParaRPr sz="1200">
              <a:latin typeface="Open Sans"/>
              <a:ea typeface="Open Sans"/>
              <a:cs typeface="Open Sans"/>
              <a:sym typeface="Open Sans"/>
            </a:endParaRPr>
          </a:p>
          <a:p>
            <a:pPr marL="0" marR="914400" lvl="0" indent="0" algn="l" rtl="0">
              <a:lnSpc>
                <a:spcPct val="100000"/>
              </a:lnSpc>
              <a:spcBef>
                <a:spcPts val="0"/>
              </a:spcBef>
              <a:spcAft>
                <a:spcPts val="0"/>
              </a:spcAft>
              <a:buClr>
                <a:schemeClr val="dk1"/>
              </a:buClr>
              <a:buSzPts val="1100"/>
              <a:buFont typeface="Arial"/>
              <a:buNone/>
            </a:pPr>
            <a:endParaRPr sz="1200">
              <a:latin typeface="Open Sans"/>
              <a:ea typeface="Open Sans"/>
              <a:cs typeface="Open Sans"/>
              <a:sym typeface="Open Sans"/>
            </a:endParaRPr>
          </a:p>
          <a:p>
            <a:pPr marL="0" marR="914400" lvl="0" indent="0" algn="l" rtl="0">
              <a:lnSpc>
                <a:spcPct val="100000"/>
              </a:lnSpc>
              <a:spcBef>
                <a:spcPts val="0"/>
              </a:spcBef>
              <a:spcAft>
                <a:spcPts val="0"/>
              </a:spcAft>
              <a:buClr>
                <a:schemeClr val="dk1"/>
              </a:buClr>
              <a:buSzPts val="1100"/>
              <a:buFont typeface="Arial"/>
              <a:buNone/>
            </a:pPr>
            <a:r>
              <a:rPr lang="en" sz="1200">
                <a:latin typeface="Open Sans"/>
                <a:ea typeface="Open Sans"/>
                <a:cs typeface="Open Sans"/>
                <a:sym typeface="Open Sans"/>
              </a:rPr>
              <a:t>Proof-of-performance is essential when making your clients happy, so they have the ability to see where there business is being shown and accurate.</a:t>
            </a:r>
            <a:endParaRPr sz="1200">
              <a:latin typeface="Open Sans"/>
              <a:ea typeface="Open Sans"/>
              <a:cs typeface="Open Sans"/>
              <a:sym typeface="Open Sans"/>
            </a:endParaRPr>
          </a:p>
          <a:p>
            <a:pPr marL="0" marR="914400" lvl="0" indent="0" algn="l" rtl="0">
              <a:lnSpc>
                <a:spcPct val="100000"/>
              </a:lnSpc>
              <a:spcBef>
                <a:spcPts val="0"/>
              </a:spcBef>
              <a:spcAft>
                <a:spcPts val="0"/>
              </a:spcAft>
              <a:buClr>
                <a:schemeClr val="dk1"/>
              </a:buClr>
              <a:buSzPts val="1100"/>
              <a:buFont typeface="Arial"/>
              <a:buNone/>
            </a:pPr>
            <a:endParaRPr sz="1200">
              <a:latin typeface="Open Sans"/>
              <a:ea typeface="Open Sans"/>
              <a:cs typeface="Open Sans"/>
              <a:sym typeface="Open Sans"/>
            </a:endParaRPr>
          </a:p>
          <a:p>
            <a:pPr marL="0" marR="914400" lvl="0" indent="0" algn="l" rtl="0">
              <a:lnSpc>
                <a:spcPct val="100000"/>
              </a:lnSpc>
              <a:spcBef>
                <a:spcPts val="0"/>
              </a:spcBef>
              <a:spcAft>
                <a:spcPts val="0"/>
              </a:spcAft>
              <a:buClr>
                <a:schemeClr val="dk1"/>
              </a:buClr>
              <a:buSzPts val="1100"/>
              <a:buFont typeface="Arial"/>
              <a:buNone/>
            </a:pPr>
            <a:r>
              <a:rPr lang="en" sz="1200">
                <a:latin typeface="Open Sans"/>
                <a:ea typeface="Open Sans"/>
                <a:cs typeface="Open Sans"/>
                <a:sym typeface="Open Sans"/>
              </a:rPr>
              <a:t>Your clients should be able to manage all of this from one location. The solution? Our Listings Suite of products.</a:t>
            </a:r>
            <a:endParaRPr sz="1200">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14400" lvl="0" indent="0" algn="l" rtl="0">
              <a:lnSpc>
                <a:spcPct val="100000"/>
              </a:lnSpc>
              <a:spcBef>
                <a:spcPts val="0"/>
              </a:spcBef>
              <a:spcAft>
                <a:spcPts val="0"/>
              </a:spcAft>
              <a:buSzPts val="1100"/>
              <a:buNone/>
            </a:pPr>
            <a:r>
              <a:rPr lang="en" sz="1200">
                <a:solidFill>
                  <a:schemeClr val="dk1"/>
                </a:solidFill>
                <a:latin typeface="Open Sans"/>
                <a:ea typeface="Open Sans"/>
                <a:cs typeface="Open Sans"/>
                <a:sym typeface="Open Sans"/>
              </a:rPr>
              <a:t>Our listings suite is a listings management tool that allows you to</a:t>
            </a:r>
            <a:endParaRPr sz="1200">
              <a:solidFill>
                <a:schemeClr val="dk1"/>
              </a:solidFill>
              <a:latin typeface="Open Sans"/>
              <a:ea typeface="Open Sans"/>
              <a:cs typeface="Open Sans"/>
              <a:sym typeface="Open Sans"/>
            </a:endParaRPr>
          </a:p>
          <a:p>
            <a:pPr marL="457200" marR="914400" lvl="0"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 Push listing data to aggregators and straight to directories. We have a few different products within the Listings suite that address these needs. We’ll talk more about these products later.</a:t>
            </a:r>
            <a:endParaRPr sz="1200">
              <a:solidFill>
                <a:schemeClr val="dk1"/>
              </a:solidFill>
              <a:latin typeface="Open Sans"/>
              <a:ea typeface="Open Sans"/>
              <a:cs typeface="Open Sans"/>
              <a:sym typeface="Open Sans"/>
            </a:endParaRPr>
          </a:p>
          <a:p>
            <a:pPr marL="457200" marR="914400" lvl="0"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Ensure your clients are accurate and found across the web, mobile devices, and voice search. It’s extremely important for your clients to be found on anywhere that a customer may be looking for information. This can include anything from a Google web search, booking a trip to a restaurant on Uber, or asking your Alexa what time a clinic is open until.</a:t>
            </a:r>
            <a:endParaRPr sz="1200">
              <a:solidFill>
                <a:schemeClr val="dk1"/>
              </a:solidFill>
              <a:latin typeface="Open Sans"/>
              <a:ea typeface="Open Sans"/>
              <a:cs typeface="Open Sans"/>
              <a:sym typeface="Open Sans"/>
            </a:endParaRPr>
          </a:p>
          <a:p>
            <a:pPr marL="457200" marR="914400" lvl="0"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Make updates in real-time - business information changes. Whether it’s new business hours or holiday hours, a new phone number, or a new location, a business should have an easy way to update all of their information across multiple listings. Using our products, your clients will save a ton of time being able to update information from one place and having it be distributed across their listings.</a:t>
            </a:r>
            <a:endParaRPr sz="1200">
              <a:solidFill>
                <a:schemeClr val="dk1"/>
              </a:solidFill>
              <a:latin typeface="Open Sans"/>
              <a:ea typeface="Open Sans"/>
              <a:cs typeface="Open Sans"/>
              <a:sym typeface="Open Sans"/>
            </a:endParaRPr>
          </a:p>
          <a:p>
            <a:pPr marL="457200" marR="914400" lvl="0"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View Google Insights - we know that Google My Business is extremely important to have fully optimized in order to boost SEO and ensure businesses are found. You can easily see GMB insights and how your listing is performing from one place.</a:t>
            </a:r>
            <a:endParaRPr sz="1200">
              <a:solidFill>
                <a:schemeClr val="dk1"/>
              </a:solidFill>
              <a:latin typeface="Open Sans"/>
              <a:ea typeface="Open Sans"/>
              <a:cs typeface="Open Sans"/>
              <a:sym typeface="Open Sans"/>
            </a:endParaRPr>
          </a:p>
          <a:p>
            <a:pPr marL="457200" marR="914400" lvl="0" indent="-304800" algn="l" rtl="0">
              <a:lnSpc>
                <a:spcPct val="100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Show proof-of-performance - it’s important to make sure you can show your clients how their dollars are paying off. They can see this information right in the platform and through the executive report.</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c6b9ee99b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5c6b9ee99b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14400" lvl="0" indent="0" algn="l" rtl="0">
              <a:lnSpc>
                <a:spcPct val="100000"/>
              </a:lnSpc>
              <a:spcBef>
                <a:spcPts val="0"/>
              </a:spcBef>
              <a:spcAft>
                <a:spcPts val="0"/>
              </a:spcAft>
              <a:buSzPts val="1100"/>
              <a:buNone/>
            </a:pPr>
            <a:r>
              <a:rPr lang="en" sz="1200">
                <a:highlight>
                  <a:srgbClr val="FFFFFF"/>
                </a:highlight>
                <a:latin typeface="Roboto"/>
                <a:ea typeface="Roboto"/>
                <a:cs typeface="Roboto"/>
                <a:sym typeface="Roboto"/>
              </a:rPr>
              <a:t>Listing Builder empowers you to start the conversation about digital solutions with local businesses. For no additional cost, you can introduce hundreds of business owners to online presence management and your digital marketing platform. </a:t>
            </a:r>
            <a:endParaRPr sz="1200">
              <a:highlight>
                <a:srgbClr val="FFFFFF"/>
              </a:highlight>
              <a:latin typeface="Roboto"/>
              <a:ea typeface="Roboto"/>
              <a:cs typeface="Roboto"/>
              <a:sym typeface="Roboto"/>
            </a:endParaRPr>
          </a:p>
          <a:p>
            <a:pPr marL="0" marR="914400" lvl="0" indent="0" algn="l" rtl="0">
              <a:lnSpc>
                <a:spcPct val="100000"/>
              </a:lnSpc>
              <a:spcBef>
                <a:spcPts val="0"/>
              </a:spcBef>
              <a:spcAft>
                <a:spcPts val="0"/>
              </a:spcAft>
              <a:buSzPts val="1100"/>
              <a:buNone/>
            </a:pPr>
            <a:endParaRPr sz="1200">
              <a:highlight>
                <a:srgbClr val="FFFFFF"/>
              </a:highlight>
              <a:latin typeface="Roboto"/>
              <a:ea typeface="Roboto"/>
              <a:cs typeface="Roboto"/>
              <a:sym typeface="Roboto"/>
            </a:endParaRPr>
          </a:p>
          <a:p>
            <a:pPr marL="0" marR="914400" lvl="0" indent="0" algn="l" rtl="0">
              <a:lnSpc>
                <a:spcPct val="100000"/>
              </a:lnSpc>
              <a:spcBef>
                <a:spcPts val="0"/>
              </a:spcBef>
              <a:spcAft>
                <a:spcPts val="0"/>
              </a:spcAft>
              <a:buSzPts val="1100"/>
              <a:buNone/>
            </a:pPr>
            <a:r>
              <a:rPr lang="en" sz="1200">
                <a:highlight>
                  <a:srgbClr val="FFFFFF"/>
                </a:highlight>
                <a:latin typeface="Roboto"/>
                <a:ea typeface="Roboto"/>
                <a:cs typeface="Roboto"/>
                <a:sym typeface="Roboto"/>
              </a:rPr>
              <a:t>Listing Builder offers 3 important features to start helping your clients be found:</a:t>
            </a:r>
            <a:endParaRPr sz="1200">
              <a:highlight>
                <a:srgbClr val="FFFFFF"/>
              </a:highlight>
              <a:latin typeface="Roboto"/>
              <a:ea typeface="Roboto"/>
              <a:cs typeface="Roboto"/>
              <a:sym typeface="Roboto"/>
            </a:endParaRPr>
          </a:p>
          <a:p>
            <a:pPr marL="0" marR="914400" lvl="0" indent="0" algn="l" rtl="0">
              <a:lnSpc>
                <a:spcPct val="100000"/>
              </a:lnSpc>
              <a:spcBef>
                <a:spcPts val="0"/>
              </a:spcBef>
              <a:spcAft>
                <a:spcPts val="0"/>
              </a:spcAft>
              <a:buSzPts val="1100"/>
              <a:buNone/>
            </a:pPr>
            <a:r>
              <a:rPr lang="en" sz="1200">
                <a:highlight>
                  <a:srgbClr val="FFFFFF"/>
                </a:highlight>
                <a:latin typeface="Roboto"/>
                <a:ea typeface="Roboto"/>
                <a:cs typeface="Roboto"/>
                <a:sym typeface="Roboto"/>
              </a:rPr>
              <a:t>The first is Listing Sync. Your clients have the ability to sync their business information to some of the most highly trafficked listing sources on the web - GMB, Facebook, Instagram, and Twitter. </a:t>
            </a:r>
            <a:endParaRPr sz="1200">
              <a:highlight>
                <a:srgbClr val="FFFFFF"/>
              </a:highlight>
              <a:latin typeface="Roboto"/>
              <a:ea typeface="Roboto"/>
              <a:cs typeface="Roboto"/>
              <a:sym typeface="Roboto"/>
            </a:endParaRPr>
          </a:p>
          <a:p>
            <a:pPr marL="0" marR="914400" lvl="0" indent="0" algn="l" rtl="0">
              <a:lnSpc>
                <a:spcPct val="100000"/>
              </a:lnSpc>
              <a:spcBef>
                <a:spcPts val="0"/>
              </a:spcBef>
              <a:spcAft>
                <a:spcPts val="0"/>
              </a:spcAft>
              <a:buSzPts val="1100"/>
              <a:buNone/>
            </a:pPr>
            <a:r>
              <a:rPr lang="en" sz="1200">
                <a:highlight>
                  <a:srgbClr val="FFFFFF"/>
                </a:highlight>
                <a:latin typeface="Roboto"/>
                <a:ea typeface="Roboto"/>
                <a:cs typeface="Roboto"/>
                <a:sym typeface="Roboto"/>
              </a:rPr>
              <a:t>The second feature is My Listing. This is a free business landing page that a business owner can easily create in Listing Builder. The landing page includes branding, location, business info, and customers can leave feedback that will be delivered straight to the business.</a:t>
            </a:r>
            <a:endParaRPr sz="1200">
              <a:highlight>
                <a:srgbClr val="FFFFFF"/>
              </a:highlight>
              <a:latin typeface="Roboto"/>
              <a:ea typeface="Roboto"/>
              <a:cs typeface="Roboto"/>
              <a:sym typeface="Roboto"/>
            </a:endParaRPr>
          </a:p>
          <a:p>
            <a:pPr marL="0" marR="914400" lvl="0" indent="0" algn="l" rtl="0">
              <a:lnSpc>
                <a:spcPct val="100000"/>
              </a:lnSpc>
              <a:spcBef>
                <a:spcPts val="0"/>
              </a:spcBef>
              <a:spcAft>
                <a:spcPts val="0"/>
              </a:spcAft>
              <a:buSzPts val="1100"/>
              <a:buNone/>
            </a:pPr>
            <a:r>
              <a:rPr lang="en" sz="1200">
                <a:highlight>
                  <a:srgbClr val="FFFFFF"/>
                </a:highlight>
                <a:latin typeface="Roboto"/>
                <a:ea typeface="Roboto"/>
                <a:cs typeface="Roboto"/>
                <a:sym typeface="Roboto"/>
              </a:rPr>
              <a:t>Last but not least, Listing Builder offers GMB Insights, as discussed in the previous slide.</a:t>
            </a:r>
            <a:endParaRPr sz="1200">
              <a:highlight>
                <a:srgbClr val="FFFFFF"/>
              </a:highlight>
              <a:latin typeface="Roboto"/>
              <a:ea typeface="Roboto"/>
              <a:cs typeface="Roboto"/>
              <a:sym typeface="Roboto"/>
            </a:endParaRPr>
          </a:p>
          <a:p>
            <a:pPr marL="0" marR="914400" lvl="0" indent="0" algn="l" rtl="0">
              <a:lnSpc>
                <a:spcPct val="100000"/>
              </a:lnSpc>
              <a:spcBef>
                <a:spcPts val="0"/>
              </a:spcBef>
              <a:spcAft>
                <a:spcPts val="0"/>
              </a:spcAft>
              <a:buSzPts val="1100"/>
              <a:buNone/>
            </a:pPr>
            <a:endParaRPr sz="1200">
              <a:highlight>
                <a:srgbClr val="FFFFFF"/>
              </a:highlight>
              <a:latin typeface="Roboto"/>
              <a:ea typeface="Roboto"/>
              <a:cs typeface="Roboto"/>
              <a:sym typeface="Roboto"/>
            </a:endParaRPr>
          </a:p>
          <a:p>
            <a:pPr marL="0" marR="914400" lvl="0" indent="0" algn="l" rtl="0">
              <a:lnSpc>
                <a:spcPct val="100000"/>
              </a:lnSpc>
              <a:spcBef>
                <a:spcPts val="0"/>
              </a:spcBef>
              <a:spcAft>
                <a:spcPts val="0"/>
              </a:spcAft>
              <a:buSzPts val="1100"/>
              <a:buNone/>
            </a:pPr>
            <a:r>
              <a:rPr lang="en" sz="1200">
                <a:highlight>
                  <a:srgbClr val="FFFFFF"/>
                </a:highlight>
                <a:latin typeface="Roboto"/>
                <a:ea typeface="Roboto"/>
                <a:cs typeface="Roboto"/>
                <a:sym typeface="Roboto"/>
              </a:rPr>
              <a:t>This freemium product delivers a ton of value and shows your client the importance of being present online and is a fantastic segway into an upgrade to a paid version.</a:t>
            </a:r>
            <a:endParaRPr sz="1200">
              <a:highlight>
                <a:srgbClr val="FFFFFF"/>
              </a:highlight>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f4f2c7bc2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g5f4f2c7bc2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14400" lvl="0" indent="0" algn="l" rtl="0">
              <a:lnSpc>
                <a:spcPct val="100000"/>
              </a:lnSpc>
              <a:spcBef>
                <a:spcPts val="0"/>
              </a:spcBef>
              <a:spcAft>
                <a:spcPts val="0"/>
              </a:spcAft>
              <a:buSzPts val="1100"/>
              <a:buNone/>
            </a:pPr>
            <a:r>
              <a:rPr lang="en" sz="1200">
                <a:solidFill>
                  <a:schemeClr val="dk1"/>
                </a:solidFill>
                <a:latin typeface="Open Sans"/>
                <a:ea typeface="Open Sans"/>
                <a:cs typeface="Open Sans"/>
                <a:sym typeface="Open Sans"/>
              </a:rPr>
              <a:t>Listing Distribution is the next step in ensuring your clients are found everywhere across the web, mobile apps, and more. Listing Distribution sends your clients’ business data to the four main data aggregators on the market: Infogroup, Localeze/Neustar, Factual, and Acxiom. These aggregators have hundreds of connection points across the web, namely listing sites, GPS systems, and mobile apps. These directory services reference the four trusted data aggregators for business info that is published to their website or app.</a:t>
            </a:r>
            <a:endParaRPr sz="1200">
              <a:solidFill>
                <a:schemeClr val="dk1"/>
              </a:solidFill>
              <a:latin typeface="Open Sans"/>
              <a:ea typeface="Open Sans"/>
              <a:cs typeface="Open Sans"/>
              <a:sym typeface="Open Sans"/>
            </a:endParaRPr>
          </a:p>
          <a:p>
            <a:pPr marL="0" marR="914400" lvl="0" indent="0" algn="l" rtl="0">
              <a:lnSpc>
                <a:spcPct val="100000"/>
              </a:lnSpc>
              <a:spcBef>
                <a:spcPts val="0"/>
              </a:spcBef>
              <a:spcAft>
                <a:spcPts val="0"/>
              </a:spcAft>
              <a:buSzPts val="1100"/>
              <a:buNone/>
            </a:pPr>
            <a:endParaRPr sz="1200">
              <a:solidFill>
                <a:schemeClr val="dk1"/>
              </a:solidFill>
              <a:latin typeface="Open Sans"/>
              <a:ea typeface="Open Sans"/>
              <a:cs typeface="Open Sans"/>
              <a:sym typeface="Open Sans"/>
            </a:endParaRPr>
          </a:p>
          <a:p>
            <a:pPr marL="0" marR="914400" lvl="0" indent="0" algn="l" rtl="0">
              <a:lnSpc>
                <a:spcPct val="100000"/>
              </a:lnSpc>
              <a:spcBef>
                <a:spcPts val="0"/>
              </a:spcBef>
              <a:spcAft>
                <a:spcPts val="0"/>
              </a:spcAft>
              <a:buSzPts val="1100"/>
              <a:buNone/>
            </a:pPr>
            <a:r>
              <a:rPr lang="en" sz="1200">
                <a:solidFill>
                  <a:schemeClr val="dk1"/>
                </a:solidFill>
                <a:latin typeface="Open Sans"/>
                <a:ea typeface="Open Sans"/>
                <a:cs typeface="Open Sans"/>
                <a:sym typeface="Open Sans"/>
              </a:rPr>
              <a:t>Listing Distribution helps build your clients’ online presence and boost SEO. It is extremely important that your clients’ data is pushed out to the web, not only for listing sources, but to make sure that customrtd can find your clients’ business information - especially if the customer is trying to discover a business. Having correct business data out in the ecosystem is crucial to a business being found.</a:t>
            </a:r>
            <a:endParaRPr sz="1200">
              <a:solidFill>
                <a:schemeClr val="dk1"/>
              </a:solidFill>
              <a:latin typeface="Open Sans"/>
              <a:ea typeface="Open Sans"/>
              <a:cs typeface="Open Sans"/>
              <a:sym typeface="Open Sans"/>
            </a:endParaRPr>
          </a:p>
          <a:p>
            <a:pPr marL="0" marR="914400" lvl="0" indent="0" algn="l" rtl="0">
              <a:lnSpc>
                <a:spcPct val="100000"/>
              </a:lnSpc>
              <a:spcBef>
                <a:spcPts val="0"/>
              </a:spcBef>
              <a:spcAft>
                <a:spcPts val="0"/>
              </a:spcAft>
              <a:buSzPts val="1100"/>
              <a:buNone/>
            </a:pPr>
            <a:endParaRPr sz="1200">
              <a:solidFill>
                <a:schemeClr val="dk1"/>
              </a:solidFill>
              <a:latin typeface="Open Sans"/>
              <a:ea typeface="Open Sans"/>
              <a:cs typeface="Open Sans"/>
              <a:sym typeface="Open Sans"/>
            </a:endParaRPr>
          </a:p>
          <a:p>
            <a:pPr marL="0" marR="914400" lvl="0" indent="0" algn="l" rtl="0">
              <a:lnSpc>
                <a:spcPct val="100000"/>
              </a:lnSpc>
              <a:spcBef>
                <a:spcPts val="0"/>
              </a:spcBef>
              <a:spcAft>
                <a:spcPts val="0"/>
              </a:spcAft>
              <a:buSzPts val="1100"/>
              <a:buNone/>
            </a:pPr>
            <a:r>
              <a:rPr lang="en" sz="1200">
                <a:solidFill>
                  <a:schemeClr val="dk1"/>
                </a:solidFill>
                <a:latin typeface="Open Sans"/>
                <a:ea typeface="Open Sans"/>
                <a:cs typeface="Open Sans"/>
                <a:sym typeface="Open Sans"/>
              </a:rPr>
              <a:t>If any business info changes, you or your client can easily make changes within the platform. These changes will then be sent to the four data aggregators.</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5f4f2c7bc2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g5f4f2c7bc2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14400" lvl="0" indent="0" algn="l" rtl="0">
              <a:lnSpc>
                <a:spcPct val="100000"/>
              </a:lnSpc>
              <a:spcBef>
                <a:spcPts val="0"/>
              </a:spcBef>
              <a:spcAft>
                <a:spcPts val="0"/>
              </a:spcAft>
              <a:buSzPts val="1100"/>
              <a:buNone/>
            </a:pPr>
            <a:r>
              <a:rPr lang="en" sz="1200">
                <a:solidFill>
                  <a:schemeClr val="dk1"/>
                </a:solidFill>
                <a:latin typeface="Open Sans"/>
                <a:ea typeface="Open Sans"/>
                <a:cs typeface="Open Sans"/>
                <a:sym typeface="Open Sans"/>
              </a:rPr>
              <a:t>Listing Sync Pro is the final step in completing your clients’ online presence solution. With Listing Sync Pro, your clients’ business data is published to a list of sources; with a click of a button in the platform, you can create, update, and manage your clients’ listings. Any new sources or changes that are made are updated across listing sites in 15 minutes to an hour (excluding GPS sources, which take a bit longer). Listing Sync Pro gives your clients’ ownership over their online listings and prevents any third party changes, such as a competitor trying to change information, from occurring.</a:t>
            </a:r>
            <a:endParaRPr sz="1200">
              <a:solidFill>
                <a:schemeClr val="dk1"/>
              </a:solidFill>
              <a:latin typeface="Open Sans"/>
              <a:ea typeface="Open Sans"/>
              <a:cs typeface="Open Sans"/>
              <a:sym typeface="Open Sans"/>
            </a:endParaRPr>
          </a:p>
          <a:p>
            <a:pPr marL="0" marR="914400" lvl="0" indent="0" algn="l" rtl="0">
              <a:lnSpc>
                <a:spcPct val="100000"/>
              </a:lnSpc>
              <a:spcBef>
                <a:spcPts val="0"/>
              </a:spcBef>
              <a:spcAft>
                <a:spcPts val="0"/>
              </a:spcAft>
              <a:buSzPts val="1100"/>
              <a:buNone/>
            </a:pPr>
            <a:endParaRPr sz="1200">
              <a:solidFill>
                <a:schemeClr val="dk1"/>
              </a:solidFill>
              <a:latin typeface="Open Sans"/>
              <a:ea typeface="Open Sans"/>
              <a:cs typeface="Open Sans"/>
              <a:sym typeface="Open Sans"/>
            </a:endParaRPr>
          </a:p>
          <a:p>
            <a:pPr marL="0" marR="914400" lvl="0" indent="0" algn="l" rtl="0">
              <a:lnSpc>
                <a:spcPct val="100000"/>
              </a:lnSpc>
              <a:spcBef>
                <a:spcPts val="0"/>
              </a:spcBef>
              <a:spcAft>
                <a:spcPts val="0"/>
              </a:spcAft>
              <a:buSzPts val="1100"/>
              <a:buNone/>
            </a:pPr>
            <a:r>
              <a:rPr lang="en" sz="1200">
                <a:solidFill>
                  <a:schemeClr val="dk1"/>
                </a:solidFill>
                <a:latin typeface="Open Sans"/>
                <a:ea typeface="Open Sans"/>
                <a:cs typeface="Open Sans"/>
                <a:sym typeface="Open Sans"/>
              </a:rPr>
              <a:t>The number of sources Listing Sync Pro syncs to depends on the region; for a full list of sources, visit the product page.</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5f4f2c7bc2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5f4f2c7bc2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14400" lvl="0" indent="0" algn="l" rtl="0">
              <a:lnSpc>
                <a:spcPct val="100000"/>
              </a:lnSpc>
              <a:spcBef>
                <a:spcPts val="0"/>
              </a:spcBef>
              <a:spcAft>
                <a:spcPts val="0"/>
              </a:spcAft>
              <a:buSzPts val="1100"/>
              <a:buNone/>
            </a:pPr>
            <a:r>
              <a:rPr lang="en" sz="1200">
                <a:solidFill>
                  <a:schemeClr val="dk1"/>
                </a:solidFill>
                <a:latin typeface="Open Sans"/>
                <a:ea typeface="Open Sans"/>
                <a:cs typeface="Open Sans"/>
                <a:sym typeface="Open Sans"/>
              </a:rPr>
              <a:t>Listing Sync Pro powered by Yext is very similar to Listing Sync Pro. LSP by Yext support some different sources compared to regular LSP. LSP powered by Yext is currently only available to businesses in the U.S., although more locations will be supported soon. With LSP powered by Yext, you also have access to the Yext dashboard, including Yext insights.</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5f4f2c7bc2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5f4f2c7bc2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14400" lvl="0" indent="0" algn="l" rtl="0">
              <a:lnSpc>
                <a:spcPct val="100000"/>
              </a:lnSpc>
              <a:spcBef>
                <a:spcPts val="0"/>
              </a:spcBef>
              <a:spcAft>
                <a:spcPts val="0"/>
              </a:spcAft>
              <a:buSzPts val="1100"/>
              <a:buNone/>
            </a:pPr>
            <a:r>
              <a:rPr lang="en" sz="1200">
                <a:solidFill>
                  <a:schemeClr val="dk1"/>
                </a:solidFill>
                <a:latin typeface="Open Sans"/>
                <a:ea typeface="Open Sans"/>
                <a:cs typeface="Open Sans"/>
                <a:sym typeface="Open Sans"/>
              </a:rPr>
              <a:t>Here is an overview of each tab in the Listings product. The tab in the navigation is the Overview page, which gives you a summary of your clients’ listings management account performance.</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14400" lvl="0" indent="0" algn="l" rtl="0">
              <a:lnSpc>
                <a:spcPct val="100000"/>
              </a:lnSpc>
              <a:spcBef>
                <a:spcPts val="0"/>
              </a:spcBef>
              <a:spcAft>
                <a:spcPts val="0"/>
              </a:spcAft>
              <a:buSzPts val="1100"/>
              <a:buNone/>
            </a:pPr>
            <a:r>
              <a:rPr lang="en" sz="1200">
                <a:solidFill>
                  <a:schemeClr val="dk1"/>
                </a:solidFill>
                <a:latin typeface="Open Sans"/>
                <a:ea typeface="Open Sans"/>
                <a:cs typeface="Open Sans"/>
                <a:sym typeface="Open Sans"/>
              </a:rPr>
              <a:t>As mentioned before, it’s extremely important to ensure your clients’ Google My Business profile is fully optimized in order for your client to have a higher chance of being found online above their competitors. This includes basic data such as name, address and phone numbers, but it’s also important to have information such as store hours, holiday hours, reveiws, photos, linked website, and more.</a:t>
            </a:r>
            <a:endParaRPr sz="1200">
              <a:solidFill>
                <a:schemeClr val="dk1"/>
              </a:solidFill>
              <a:latin typeface="Open Sans"/>
              <a:ea typeface="Open Sans"/>
              <a:cs typeface="Open Sans"/>
              <a:sym typeface="Open Sans"/>
            </a:endParaRPr>
          </a:p>
          <a:p>
            <a:pPr marL="0" marR="914400" lvl="0" indent="0" algn="l" rtl="0">
              <a:lnSpc>
                <a:spcPct val="100000"/>
              </a:lnSpc>
              <a:spcBef>
                <a:spcPts val="0"/>
              </a:spcBef>
              <a:spcAft>
                <a:spcPts val="0"/>
              </a:spcAft>
              <a:buSzPts val="1100"/>
              <a:buNone/>
            </a:pPr>
            <a:endParaRPr sz="1200">
              <a:solidFill>
                <a:schemeClr val="dk1"/>
              </a:solidFill>
              <a:latin typeface="Open Sans"/>
              <a:ea typeface="Open Sans"/>
              <a:cs typeface="Open Sans"/>
              <a:sym typeface="Open Sans"/>
            </a:endParaRPr>
          </a:p>
          <a:p>
            <a:pPr marL="0" marR="914400" lvl="0" indent="0" algn="l" rtl="0">
              <a:lnSpc>
                <a:spcPct val="100000"/>
              </a:lnSpc>
              <a:spcBef>
                <a:spcPts val="0"/>
              </a:spcBef>
              <a:spcAft>
                <a:spcPts val="0"/>
              </a:spcAft>
              <a:buSzPts val="1100"/>
              <a:buNone/>
            </a:pPr>
            <a:r>
              <a:rPr lang="en" sz="1200">
                <a:solidFill>
                  <a:schemeClr val="dk1"/>
                </a:solidFill>
                <a:latin typeface="Open Sans"/>
                <a:ea typeface="Open Sans"/>
                <a:cs typeface="Open Sans"/>
                <a:sym typeface="Open Sans"/>
              </a:rPr>
              <a:t>With GMB insights within the Listing Builder product, your clients’ can learn more about their customers.</a:t>
            </a:r>
            <a:endParaRPr sz="1200">
              <a:solidFill>
                <a:schemeClr val="dk1"/>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text center">
  <p:cSld name="CUSTOM_1">
    <p:spTree>
      <p:nvGrpSpPr>
        <p:cNvPr id="1" name="Shape 50"/>
        <p:cNvGrpSpPr/>
        <p:nvPr/>
      </p:nvGrpSpPr>
      <p:grpSpPr>
        <a:xfrm>
          <a:off x="0" y="0"/>
          <a:ext cx="0" cy="0"/>
          <a:chOff x="0" y="0"/>
          <a:chExt cx="0" cy="0"/>
        </a:xfrm>
      </p:grpSpPr>
      <p:sp>
        <p:nvSpPr>
          <p:cNvPr id="51" name="Google Shape;51;p13"/>
          <p:cNvSpPr/>
          <p:nvPr/>
        </p:nvSpPr>
        <p:spPr>
          <a:xfrm>
            <a:off x="-17675" y="-35375"/>
            <a:ext cx="9161700" cy="4572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3"/>
          <p:cNvSpPr txBox="1">
            <a:spLocks noGrp="1"/>
          </p:cNvSpPr>
          <p:nvPr>
            <p:ph type="title"/>
          </p:nvPr>
        </p:nvSpPr>
        <p:spPr>
          <a:xfrm>
            <a:off x="457200" y="922500"/>
            <a:ext cx="8229600" cy="3298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800">
                <a:solidFill>
                  <a:srgbClr val="3F9B63"/>
                </a:solidFill>
              </a:defRPr>
            </a:lvl1pPr>
            <a:lvl2pPr lvl="1" algn="ctr">
              <a:lnSpc>
                <a:spcPct val="100000"/>
              </a:lnSpc>
              <a:spcBef>
                <a:spcPts val="0"/>
              </a:spcBef>
              <a:spcAft>
                <a:spcPts val="0"/>
              </a:spcAft>
              <a:buSzPts val="2800"/>
              <a:buNone/>
              <a:defRPr sz="4800">
                <a:solidFill>
                  <a:srgbClr val="3F9B63"/>
                </a:solidFill>
              </a:defRPr>
            </a:lvl2pPr>
            <a:lvl3pPr lvl="2" algn="ctr">
              <a:lnSpc>
                <a:spcPct val="100000"/>
              </a:lnSpc>
              <a:spcBef>
                <a:spcPts val="0"/>
              </a:spcBef>
              <a:spcAft>
                <a:spcPts val="0"/>
              </a:spcAft>
              <a:buSzPts val="2800"/>
              <a:buNone/>
              <a:defRPr sz="4800">
                <a:solidFill>
                  <a:srgbClr val="3F9B63"/>
                </a:solidFill>
              </a:defRPr>
            </a:lvl3pPr>
            <a:lvl4pPr lvl="3" algn="ctr">
              <a:lnSpc>
                <a:spcPct val="100000"/>
              </a:lnSpc>
              <a:spcBef>
                <a:spcPts val="0"/>
              </a:spcBef>
              <a:spcAft>
                <a:spcPts val="0"/>
              </a:spcAft>
              <a:buSzPts val="2800"/>
              <a:buNone/>
              <a:defRPr sz="4800">
                <a:solidFill>
                  <a:srgbClr val="3F9B63"/>
                </a:solidFill>
              </a:defRPr>
            </a:lvl4pPr>
            <a:lvl5pPr lvl="4" algn="ctr">
              <a:lnSpc>
                <a:spcPct val="100000"/>
              </a:lnSpc>
              <a:spcBef>
                <a:spcPts val="0"/>
              </a:spcBef>
              <a:spcAft>
                <a:spcPts val="0"/>
              </a:spcAft>
              <a:buSzPts val="2800"/>
              <a:buNone/>
              <a:defRPr sz="4800">
                <a:solidFill>
                  <a:srgbClr val="3F9B63"/>
                </a:solidFill>
              </a:defRPr>
            </a:lvl5pPr>
            <a:lvl6pPr lvl="5" algn="ctr">
              <a:lnSpc>
                <a:spcPct val="100000"/>
              </a:lnSpc>
              <a:spcBef>
                <a:spcPts val="0"/>
              </a:spcBef>
              <a:spcAft>
                <a:spcPts val="0"/>
              </a:spcAft>
              <a:buSzPts val="2800"/>
              <a:buNone/>
              <a:defRPr sz="4800">
                <a:solidFill>
                  <a:srgbClr val="3F9B63"/>
                </a:solidFill>
              </a:defRPr>
            </a:lvl6pPr>
            <a:lvl7pPr lvl="6" algn="ctr">
              <a:lnSpc>
                <a:spcPct val="100000"/>
              </a:lnSpc>
              <a:spcBef>
                <a:spcPts val="0"/>
              </a:spcBef>
              <a:spcAft>
                <a:spcPts val="0"/>
              </a:spcAft>
              <a:buSzPts val="2800"/>
              <a:buNone/>
              <a:defRPr sz="4800">
                <a:solidFill>
                  <a:srgbClr val="3F9B63"/>
                </a:solidFill>
              </a:defRPr>
            </a:lvl7pPr>
            <a:lvl8pPr lvl="7" algn="ctr">
              <a:lnSpc>
                <a:spcPct val="100000"/>
              </a:lnSpc>
              <a:spcBef>
                <a:spcPts val="0"/>
              </a:spcBef>
              <a:spcAft>
                <a:spcPts val="0"/>
              </a:spcAft>
              <a:buSzPts val="2800"/>
              <a:buNone/>
              <a:defRPr sz="4800">
                <a:solidFill>
                  <a:srgbClr val="3F9B63"/>
                </a:solidFill>
              </a:defRPr>
            </a:lvl8pPr>
            <a:lvl9pPr lvl="8" algn="ctr">
              <a:lnSpc>
                <a:spcPct val="100000"/>
              </a:lnSpc>
              <a:spcBef>
                <a:spcPts val="0"/>
              </a:spcBef>
              <a:spcAft>
                <a:spcPts val="0"/>
              </a:spcAft>
              <a:buSzPts val="2800"/>
              <a:buNone/>
              <a:defRPr sz="4800">
                <a:solidFill>
                  <a:srgbClr val="3F9B63"/>
                </a:solidFill>
              </a:defRPr>
            </a:lvl9pPr>
          </a:lstStyle>
          <a:p>
            <a:endParaRPr/>
          </a:p>
        </p:txBody>
      </p:sp>
      <p:sp>
        <p:nvSpPr>
          <p:cNvPr id="53" name="Google Shape;53;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ndasta - Board">
  <p:cSld name="TITLE_1">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ver">
  <p:cSld name="Cover">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5"/>
          <p:cNvSpPr/>
          <p:nvPr/>
        </p:nvSpPr>
        <p:spPr>
          <a:xfrm>
            <a:off x="0" y="3954066"/>
            <a:ext cx="9144000" cy="1189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Open Sans"/>
              <a:ea typeface="Open Sans"/>
              <a:cs typeface="Open Sans"/>
              <a:sym typeface="Open Sans"/>
            </a:endParaRPr>
          </a:p>
        </p:txBody>
      </p:sp>
      <p:pic>
        <p:nvPicPr>
          <p:cNvPr id="58" name="Google Shape;58;p15"/>
          <p:cNvPicPr preferRelativeResize="0"/>
          <p:nvPr/>
        </p:nvPicPr>
        <p:blipFill rotWithShape="1">
          <a:blip r:embed="rId3">
            <a:alphaModFix/>
          </a:blip>
          <a:srcRect/>
          <a:stretch/>
        </p:blipFill>
        <p:spPr>
          <a:xfrm>
            <a:off x="911" y="1194025"/>
            <a:ext cx="9142200" cy="2770800"/>
          </a:xfrm>
          <a:prstGeom prst="rect">
            <a:avLst/>
          </a:prstGeom>
          <a:noFill/>
          <a:ln>
            <a:noFill/>
          </a:ln>
        </p:spPr>
      </p:pic>
      <p:sp>
        <p:nvSpPr>
          <p:cNvPr id="59" name="Google Shape;59;p15"/>
          <p:cNvSpPr txBox="1">
            <a:spLocks noGrp="1"/>
          </p:cNvSpPr>
          <p:nvPr>
            <p:ph type="title"/>
          </p:nvPr>
        </p:nvSpPr>
        <p:spPr>
          <a:xfrm>
            <a:off x="346166" y="1548555"/>
            <a:ext cx="8451600" cy="994200"/>
          </a:xfrm>
          <a:prstGeom prst="rect">
            <a:avLst/>
          </a:prstGeom>
          <a:noFill/>
          <a:ln>
            <a:noFill/>
          </a:ln>
        </p:spPr>
        <p:txBody>
          <a:bodyPr spcFirstLastPara="1" wrap="square" lIns="68575" tIns="68575" rIns="68575" bIns="68575" anchor="b" anchorCtr="0">
            <a:noAutofit/>
          </a:bodyPr>
          <a:lstStyle>
            <a:lvl1pPr lvl="0" algn="ctr">
              <a:lnSpc>
                <a:spcPct val="100000"/>
              </a:lnSpc>
              <a:spcBef>
                <a:spcPts val="0"/>
              </a:spcBef>
              <a:spcAft>
                <a:spcPts val="0"/>
              </a:spcAft>
              <a:buSzPts val="1100"/>
              <a:buNone/>
              <a:defRPr sz="3000">
                <a:solidFill>
                  <a:schemeClr val="lt1"/>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0" name="Google Shape;60;p15"/>
          <p:cNvSpPr txBox="1">
            <a:spLocks noGrp="1"/>
          </p:cNvSpPr>
          <p:nvPr>
            <p:ph type="body" idx="1"/>
          </p:nvPr>
        </p:nvSpPr>
        <p:spPr>
          <a:xfrm>
            <a:off x="347040" y="2608531"/>
            <a:ext cx="8449800" cy="364200"/>
          </a:xfrm>
          <a:prstGeom prst="rect">
            <a:avLst/>
          </a:prstGeom>
          <a:noFill/>
          <a:ln>
            <a:noFill/>
          </a:ln>
        </p:spPr>
        <p:txBody>
          <a:bodyPr spcFirstLastPara="1" wrap="square" lIns="68575" tIns="68575" rIns="68575" bIns="68575" anchor="t" anchorCtr="0">
            <a:noAutofit/>
          </a:bodyPr>
          <a:lstStyle>
            <a:lvl1pPr marL="457200" lvl="0" indent="-228600" algn="ctr">
              <a:lnSpc>
                <a:spcPct val="115000"/>
              </a:lnSpc>
              <a:spcBef>
                <a:spcPts val="0"/>
              </a:spcBef>
              <a:spcAft>
                <a:spcPts val="0"/>
              </a:spcAft>
              <a:buClr>
                <a:schemeClr val="lt1"/>
              </a:buClr>
              <a:buSzPts val="1100"/>
              <a:buFont typeface="Open Sans"/>
              <a:buNone/>
              <a:defRPr sz="1100">
                <a:solidFill>
                  <a:schemeClr val="lt1"/>
                </a:solidFill>
                <a:latin typeface="Open Sans"/>
                <a:ea typeface="Open Sans"/>
                <a:cs typeface="Open Sans"/>
                <a:sym typeface="Open Sans"/>
              </a:defRPr>
            </a:lvl1pPr>
            <a:lvl2pPr marL="914400" lvl="1" indent="-228600" algn="l">
              <a:lnSpc>
                <a:spcPct val="115000"/>
              </a:lnSpc>
              <a:spcBef>
                <a:spcPts val="1600"/>
              </a:spcBef>
              <a:spcAft>
                <a:spcPts val="0"/>
              </a:spcAft>
              <a:buSzPts val="1100"/>
              <a:buFont typeface="Open Sans"/>
              <a:buNone/>
              <a:defRPr sz="1100">
                <a:latin typeface="Open Sans"/>
                <a:ea typeface="Open Sans"/>
                <a:cs typeface="Open Sans"/>
                <a:sym typeface="Open Sans"/>
              </a:defRPr>
            </a:lvl2pPr>
            <a:lvl3pPr marL="1371600" lvl="2" indent="-228600" algn="l">
              <a:lnSpc>
                <a:spcPct val="115000"/>
              </a:lnSpc>
              <a:spcBef>
                <a:spcPts val="1600"/>
              </a:spcBef>
              <a:spcAft>
                <a:spcPts val="0"/>
              </a:spcAft>
              <a:buSzPts val="1100"/>
              <a:buFont typeface="Open Sans"/>
              <a:buNone/>
              <a:defRPr sz="1100">
                <a:latin typeface="Open Sans"/>
                <a:ea typeface="Open Sans"/>
                <a:cs typeface="Open Sans"/>
                <a:sym typeface="Open Sans"/>
              </a:defRPr>
            </a:lvl3pPr>
            <a:lvl4pPr marL="1828800" lvl="3" indent="-228600" algn="l">
              <a:lnSpc>
                <a:spcPct val="115000"/>
              </a:lnSpc>
              <a:spcBef>
                <a:spcPts val="1600"/>
              </a:spcBef>
              <a:spcAft>
                <a:spcPts val="0"/>
              </a:spcAft>
              <a:buSzPts val="1100"/>
              <a:buFont typeface="Open Sans"/>
              <a:buNone/>
              <a:defRPr sz="1100">
                <a:latin typeface="Open Sans"/>
                <a:ea typeface="Open Sans"/>
                <a:cs typeface="Open Sans"/>
                <a:sym typeface="Open Sans"/>
              </a:defRPr>
            </a:lvl4pPr>
            <a:lvl5pPr marL="2286000" lvl="4" indent="-228600" algn="l">
              <a:lnSpc>
                <a:spcPct val="115000"/>
              </a:lnSpc>
              <a:spcBef>
                <a:spcPts val="1600"/>
              </a:spcBef>
              <a:spcAft>
                <a:spcPts val="0"/>
              </a:spcAft>
              <a:buSzPts val="1100"/>
              <a:buFont typeface="Open Sans"/>
              <a:buNone/>
              <a:defRPr sz="1100">
                <a:latin typeface="Open Sans"/>
                <a:ea typeface="Open Sans"/>
                <a:cs typeface="Open Sans"/>
                <a:sym typeface="Open Sans"/>
              </a:defRPr>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61" name="Google Shape;61;p15"/>
          <p:cNvSpPr txBox="1">
            <a:spLocks noGrp="1"/>
          </p:cNvSpPr>
          <p:nvPr>
            <p:ph type="body" idx="2"/>
          </p:nvPr>
        </p:nvSpPr>
        <p:spPr>
          <a:xfrm>
            <a:off x="3502959" y="4424922"/>
            <a:ext cx="2138100" cy="257100"/>
          </a:xfrm>
          <a:prstGeom prst="rect">
            <a:avLst/>
          </a:prstGeom>
          <a:noFill/>
          <a:ln>
            <a:noFill/>
          </a:ln>
        </p:spPr>
        <p:txBody>
          <a:bodyPr spcFirstLastPara="1" wrap="square" lIns="68575" tIns="68575" rIns="68575" bIns="68575" anchor="ctr" anchorCtr="0">
            <a:noAutofit/>
          </a:bodyPr>
          <a:lstStyle>
            <a:lvl1pPr marL="457200" lvl="0" indent="-22860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marL="914400" lvl="1" indent="-228600" algn="l">
              <a:lnSpc>
                <a:spcPct val="115000"/>
              </a:lnSpc>
              <a:spcBef>
                <a:spcPts val="500"/>
              </a:spcBef>
              <a:spcAft>
                <a:spcPts val="0"/>
              </a:spcAft>
              <a:buSzPts val="1100"/>
              <a:buFont typeface="Open Sans"/>
              <a:buNone/>
              <a:defRPr sz="1100"/>
            </a:lvl2pPr>
            <a:lvl3pPr marL="1371600" lvl="2" indent="-228600" algn="l">
              <a:lnSpc>
                <a:spcPct val="115000"/>
              </a:lnSpc>
              <a:spcBef>
                <a:spcPts val="1600"/>
              </a:spcBef>
              <a:spcAft>
                <a:spcPts val="0"/>
              </a:spcAft>
              <a:buSzPts val="1100"/>
              <a:buFont typeface="Open Sans"/>
              <a:buNone/>
              <a:defRPr sz="1100"/>
            </a:lvl3pPr>
            <a:lvl4pPr marL="1828800" lvl="3" indent="-228600" algn="l">
              <a:lnSpc>
                <a:spcPct val="115000"/>
              </a:lnSpc>
              <a:spcBef>
                <a:spcPts val="1600"/>
              </a:spcBef>
              <a:spcAft>
                <a:spcPts val="0"/>
              </a:spcAft>
              <a:buSzPts val="1100"/>
              <a:buFont typeface="Open Sans"/>
              <a:buNone/>
              <a:defRPr sz="1100"/>
            </a:lvl4pPr>
            <a:lvl5pPr marL="2286000" lvl="4" indent="-228600" algn="l">
              <a:lnSpc>
                <a:spcPct val="115000"/>
              </a:lnSpc>
              <a:spcBef>
                <a:spcPts val="1600"/>
              </a:spcBef>
              <a:spcAft>
                <a:spcPts val="0"/>
              </a:spcAft>
              <a:buSzPts val="1100"/>
              <a:buFont typeface="Open Sans"/>
              <a:buNone/>
              <a:defRPr sz="11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62" name="Google Shape;62;p15"/>
          <p:cNvSpPr txBox="1">
            <a:spLocks noGrp="1"/>
          </p:cNvSpPr>
          <p:nvPr>
            <p:ph type="body" idx="3"/>
          </p:nvPr>
        </p:nvSpPr>
        <p:spPr>
          <a:xfrm>
            <a:off x="3493295" y="3394879"/>
            <a:ext cx="2157300" cy="278100"/>
          </a:xfrm>
          <a:prstGeom prst="rect">
            <a:avLst/>
          </a:prstGeom>
          <a:noFill/>
          <a:ln>
            <a:noFill/>
          </a:ln>
        </p:spPr>
        <p:txBody>
          <a:bodyPr spcFirstLastPara="1" wrap="square" lIns="68575" tIns="68575" rIns="68575" bIns="68575" anchor="t" anchorCtr="0">
            <a:noAutofit/>
          </a:bodyPr>
          <a:lstStyle>
            <a:lvl1pPr marL="457200" lvl="0" indent="-228600" algn="ctr">
              <a:lnSpc>
                <a:spcPct val="115000"/>
              </a:lnSpc>
              <a:spcBef>
                <a:spcPts val="0"/>
              </a:spcBef>
              <a:spcAft>
                <a:spcPts val="0"/>
              </a:spcAft>
              <a:buClr>
                <a:schemeClr val="lt1"/>
              </a:buClr>
              <a:buSzPts val="1100"/>
              <a:buFont typeface="Open Sans"/>
              <a:buNone/>
              <a:defRPr sz="1500" b="0">
                <a:solidFill>
                  <a:schemeClr val="lt1"/>
                </a:solidFill>
                <a:latin typeface="Open Sans"/>
                <a:ea typeface="Open Sans"/>
                <a:cs typeface="Open Sans"/>
                <a:sym typeface="Open Sans"/>
              </a:defRPr>
            </a:lvl1pPr>
            <a:lvl2pPr marL="914400" lvl="1" indent="-228600" algn="l">
              <a:lnSpc>
                <a:spcPct val="115000"/>
              </a:lnSpc>
              <a:spcBef>
                <a:spcPts val="1600"/>
              </a:spcBef>
              <a:spcAft>
                <a:spcPts val="0"/>
              </a:spcAft>
              <a:buSzPts val="1100"/>
              <a:buFont typeface="Open Sans"/>
              <a:buNone/>
              <a:defRPr sz="1400"/>
            </a:lvl2pPr>
            <a:lvl3pPr marL="1371600" lvl="2" indent="-228600" algn="l">
              <a:lnSpc>
                <a:spcPct val="115000"/>
              </a:lnSpc>
              <a:spcBef>
                <a:spcPts val="1600"/>
              </a:spcBef>
              <a:spcAft>
                <a:spcPts val="0"/>
              </a:spcAft>
              <a:buSzPts val="1100"/>
              <a:buFont typeface="Open Sans"/>
              <a:buNone/>
              <a:defRPr sz="1200"/>
            </a:lvl3pPr>
            <a:lvl4pPr marL="1828800" lvl="3" indent="-228600" algn="l">
              <a:lnSpc>
                <a:spcPct val="115000"/>
              </a:lnSpc>
              <a:spcBef>
                <a:spcPts val="1600"/>
              </a:spcBef>
              <a:spcAft>
                <a:spcPts val="0"/>
              </a:spcAft>
              <a:buSzPts val="1100"/>
              <a:buFont typeface="Open Sans"/>
              <a:buNone/>
              <a:defRPr sz="1100"/>
            </a:lvl4pPr>
            <a:lvl5pPr marL="2286000" lvl="4" indent="-228600" algn="l">
              <a:lnSpc>
                <a:spcPct val="115000"/>
              </a:lnSpc>
              <a:spcBef>
                <a:spcPts val="1600"/>
              </a:spcBef>
              <a:spcAft>
                <a:spcPts val="0"/>
              </a:spcAft>
              <a:buSzPts val="1100"/>
              <a:buFont typeface="Open Sans"/>
              <a:buNone/>
              <a:defRPr sz="11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63" name="Google Shape;63;p15"/>
          <p:cNvSpPr txBox="1">
            <a:spLocks noGrp="1"/>
          </p:cNvSpPr>
          <p:nvPr>
            <p:ph type="body" idx="4"/>
          </p:nvPr>
        </p:nvSpPr>
        <p:spPr>
          <a:xfrm>
            <a:off x="6589060" y="4420196"/>
            <a:ext cx="2138100" cy="257100"/>
          </a:xfrm>
          <a:prstGeom prst="rect">
            <a:avLst/>
          </a:prstGeom>
          <a:noFill/>
          <a:ln>
            <a:noFill/>
          </a:ln>
        </p:spPr>
        <p:txBody>
          <a:bodyPr spcFirstLastPara="1" wrap="square" lIns="68575" tIns="68575" rIns="68575" bIns="68575" anchor="ctr" anchorCtr="0">
            <a:noAutofit/>
          </a:bodyPr>
          <a:lstStyle>
            <a:lvl1pPr marL="457200" lvl="0" indent="-22860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marL="914400" lvl="1" indent="-228600" algn="l">
              <a:lnSpc>
                <a:spcPct val="115000"/>
              </a:lnSpc>
              <a:spcBef>
                <a:spcPts val="500"/>
              </a:spcBef>
              <a:spcAft>
                <a:spcPts val="0"/>
              </a:spcAft>
              <a:buSzPts val="1100"/>
              <a:buFont typeface="Open Sans"/>
              <a:buNone/>
              <a:defRPr sz="1100"/>
            </a:lvl2pPr>
            <a:lvl3pPr marL="1371600" lvl="2" indent="-228600" algn="l">
              <a:lnSpc>
                <a:spcPct val="115000"/>
              </a:lnSpc>
              <a:spcBef>
                <a:spcPts val="1600"/>
              </a:spcBef>
              <a:spcAft>
                <a:spcPts val="0"/>
              </a:spcAft>
              <a:buSzPts val="1100"/>
              <a:buFont typeface="Open Sans"/>
              <a:buNone/>
              <a:defRPr sz="1100"/>
            </a:lvl3pPr>
            <a:lvl4pPr marL="1828800" lvl="3" indent="-228600" algn="l">
              <a:lnSpc>
                <a:spcPct val="115000"/>
              </a:lnSpc>
              <a:spcBef>
                <a:spcPts val="1600"/>
              </a:spcBef>
              <a:spcAft>
                <a:spcPts val="0"/>
              </a:spcAft>
              <a:buSzPts val="1100"/>
              <a:buFont typeface="Open Sans"/>
              <a:buNone/>
              <a:defRPr sz="1100"/>
            </a:lvl4pPr>
            <a:lvl5pPr marL="2286000" lvl="4" indent="-228600" algn="l">
              <a:lnSpc>
                <a:spcPct val="115000"/>
              </a:lnSpc>
              <a:spcBef>
                <a:spcPts val="1600"/>
              </a:spcBef>
              <a:spcAft>
                <a:spcPts val="0"/>
              </a:spcAft>
              <a:buSzPts val="1100"/>
              <a:buFont typeface="Open Sans"/>
              <a:buNone/>
              <a:defRPr sz="11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64" name="Google Shape;64;p15"/>
          <p:cNvSpPr txBox="1">
            <a:spLocks noGrp="1"/>
          </p:cNvSpPr>
          <p:nvPr>
            <p:ph type="body" idx="5"/>
          </p:nvPr>
        </p:nvSpPr>
        <p:spPr>
          <a:xfrm>
            <a:off x="437029" y="4420196"/>
            <a:ext cx="2138100" cy="257100"/>
          </a:xfrm>
          <a:prstGeom prst="rect">
            <a:avLst/>
          </a:prstGeom>
          <a:noFill/>
          <a:ln>
            <a:noFill/>
          </a:ln>
        </p:spPr>
        <p:txBody>
          <a:bodyPr spcFirstLastPara="1" wrap="square" lIns="68575" tIns="68575" rIns="68575" bIns="68575" anchor="ctr" anchorCtr="0">
            <a:noAutofit/>
          </a:bodyPr>
          <a:lstStyle>
            <a:lvl1pPr marL="457200" lvl="0" indent="-22860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marL="914400" lvl="1" indent="-228600" algn="l">
              <a:lnSpc>
                <a:spcPct val="115000"/>
              </a:lnSpc>
              <a:spcBef>
                <a:spcPts val="500"/>
              </a:spcBef>
              <a:spcAft>
                <a:spcPts val="0"/>
              </a:spcAft>
              <a:buSzPts val="1100"/>
              <a:buFont typeface="Open Sans"/>
              <a:buNone/>
              <a:defRPr sz="1100"/>
            </a:lvl2pPr>
            <a:lvl3pPr marL="1371600" lvl="2" indent="-228600" algn="l">
              <a:lnSpc>
                <a:spcPct val="115000"/>
              </a:lnSpc>
              <a:spcBef>
                <a:spcPts val="1600"/>
              </a:spcBef>
              <a:spcAft>
                <a:spcPts val="0"/>
              </a:spcAft>
              <a:buSzPts val="1100"/>
              <a:buFont typeface="Open Sans"/>
              <a:buNone/>
              <a:defRPr sz="1100"/>
            </a:lvl3pPr>
            <a:lvl4pPr marL="1828800" lvl="3" indent="-228600" algn="l">
              <a:lnSpc>
                <a:spcPct val="115000"/>
              </a:lnSpc>
              <a:spcBef>
                <a:spcPts val="1600"/>
              </a:spcBef>
              <a:spcAft>
                <a:spcPts val="0"/>
              </a:spcAft>
              <a:buSzPts val="1100"/>
              <a:buFont typeface="Open Sans"/>
              <a:buNone/>
              <a:defRPr sz="1100"/>
            </a:lvl4pPr>
            <a:lvl5pPr marL="2286000" lvl="4" indent="-228600" algn="l">
              <a:lnSpc>
                <a:spcPct val="115000"/>
              </a:lnSpc>
              <a:spcBef>
                <a:spcPts val="1600"/>
              </a:spcBef>
              <a:spcAft>
                <a:spcPts val="0"/>
              </a:spcAft>
              <a:buSzPts val="1100"/>
              <a:buFont typeface="Open Sans"/>
              <a:buNone/>
              <a:defRPr sz="11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65" name="Google Shape;65;p15"/>
          <p:cNvSpPr/>
          <p:nvPr/>
        </p:nvSpPr>
        <p:spPr>
          <a:xfrm>
            <a:off x="0" y="3886538"/>
            <a:ext cx="9141600" cy="396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5"/>
              </a:solidFill>
              <a:latin typeface="Open Sans"/>
              <a:ea typeface="Open Sans"/>
              <a:cs typeface="Open Sans"/>
              <a:sym typeface="Open Sans"/>
            </a:endParaRPr>
          </a:p>
        </p:txBody>
      </p:sp>
      <p:sp>
        <p:nvSpPr>
          <p:cNvPr id="66" name="Google Shape;66;p15"/>
          <p:cNvSpPr/>
          <p:nvPr/>
        </p:nvSpPr>
        <p:spPr>
          <a:xfrm>
            <a:off x="0" y="1240828"/>
            <a:ext cx="9141600" cy="39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Open Sans"/>
              <a:ea typeface="Open Sans"/>
              <a:cs typeface="Open Sans"/>
              <a:sym typeface="Open Sans"/>
            </a:endParaRPr>
          </a:p>
        </p:txBody>
      </p:sp>
      <p:sp>
        <p:nvSpPr>
          <p:cNvPr id="67" name="Google Shape;67;p15"/>
          <p:cNvSpPr/>
          <p:nvPr/>
        </p:nvSpPr>
        <p:spPr>
          <a:xfrm>
            <a:off x="4364072" y="3180666"/>
            <a:ext cx="415800" cy="393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Open Sans"/>
              <a:ea typeface="Open Sans"/>
              <a:cs typeface="Open Sans"/>
              <a:sym typeface="Open Sans"/>
            </a:endParaRPr>
          </a:p>
        </p:txBody>
      </p:sp>
      <p:cxnSp>
        <p:nvCxnSpPr>
          <p:cNvPr id="68" name="Google Shape;68;p15"/>
          <p:cNvCxnSpPr/>
          <p:nvPr/>
        </p:nvCxnSpPr>
        <p:spPr>
          <a:xfrm>
            <a:off x="3039035" y="4087907"/>
            <a:ext cx="0" cy="941400"/>
          </a:xfrm>
          <a:prstGeom prst="straightConnector1">
            <a:avLst/>
          </a:prstGeom>
          <a:noFill/>
          <a:ln w="9525" cap="flat" cmpd="sng">
            <a:solidFill>
              <a:schemeClr val="lt1"/>
            </a:solidFill>
            <a:prstDash val="solid"/>
            <a:miter lim="8000"/>
            <a:headEnd type="none" w="sm" len="sm"/>
            <a:tailEnd type="none" w="sm" len="sm"/>
          </a:ln>
        </p:spPr>
      </p:cxnSp>
      <p:cxnSp>
        <p:nvCxnSpPr>
          <p:cNvPr id="69" name="Google Shape;69;p15"/>
          <p:cNvCxnSpPr/>
          <p:nvPr/>
        </p:nvCxnSpPr>
        <p:spPr>
          <a:xfrm>
            <a:off x="6135221" y="4087907"/>
            <a:ext cx="0" cy="941400"/>
          </a:xfrm>
          <a:prstGeom prst="straightConnector1">
            <a:avLst/>
          </a:prstGeom>
          <a:noFill/>
          <a:ln w="9525" cap="flat" cmpd="sng">
            <a:solidFill>
              <a:schemeClr val="lt1"/>
            </a:solidFill>
            <a:prstDash val="solid"/>
            <a:miter lim="8000"/>
            <a:headEnd type="none" w="sm" len="sm"/>
            <a:tailEnd type="none" w="sm" len="sm"/>
          </a:ln>
        </p:spPr>
      </p:cxnSp>
      <p:pic>
        <p:nvPicPr>
          <p:cNvPr id="70" name="Google Shape;70;p15"/>
          <p:cNvPicPr preferRelativeResize="0"/>
          <p:nvPr/>
        </p:nvPicPr>
        <p:blipFill rotWithShape="1">
          <a:blip r:embed="rId4">
            <a:alphaModFix/>
          </a:blip>
          <a:srcRect/>
          <a:stretch/>
        </p:blipFill>
        <p:spPr>
          <a:xfrm>
            <a:off x="112006" y="114299"/>
            <a:ext cx="1455000" cy="1014900"/>
          </a:xfrm>
          <a:prstGeom prst="rect">
            <a:avLst/>
          </a:prstGeom>
          <a:noFill/>
          <a:ln>
            <a:noFill/>
          </a:ln>
        </p:spPr>
      </p:pic>
      <p:pic>
        <p:nvPicPr>
          <p:cNvPr id="71" name="Google Shape;71;p15"/>
          <p:cNvPicPr preferRelativeResize="0"/>
          <p:nvPr/>
        </p:nvPicPr>
        <p:blipFill rotWithShape="1">
          <a:blip r:embed="rId5">
            <a:alphaModFix/>
          </a:blip>
          <a:srcRect/>
          <a:stretch/>
        </p:blipFill>
        <p:spPr>
          <a:xfrm>
            <a:off x="5899897" y="208508"/>
            <a:ext cx="3063000" cy="587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p:tgtEl>
                                          <p:spTgt spid="57"/>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par>
                                <p:cTn id="16" presetID="10" presetClass="entr" presetSubtype="0"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0">
                                            <p:txEl>
                                              <p:pRg st="0" end="0"/>
                                            </p:txEl>
                                          </p:spTgt>
                                        </p:tgtEl>
                                        <p:attrNameLst>
                                          <p:attrName>style.visibility</p:attrName>
                                        </p:attrNameLst>
                                      </p:cBhvr>
                                      <p:to>
                                        <p:strVal val="visible"/>
                                      </p:to>
                                    </p:set>
                                    <p:animEffect transition="in" filter="fade">
                                      <p:cBhvr>
                                        <p:cTn id="26" dur="500"/>
                                        <p:tgtEl>
                                          <p:spTgt spid="60">
                                            <p:txEl>
                                              <p:pRg st="0" end="0"/>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60">
                                            <p:txEl>
                                              <p:pRg st="1" end="1"/>
                                            </p:txEl>
                                          </p:spTgt>
                                        </p:tgtEl>
                                        <p:attrNameLst>
                                          <p:attrName>style.visibility</p:attrName>
                                        </p:attrNameLst>
                                      </p:cBhvr>
                                      <p:to>
                                        <p:strVal val="visible"/>
                                      </p:to>
                                    </p:set>
                                    <p:animEffect transition="in" filter="fade">
                                      <p:cBhvr>
                                        <p:cTn id="30" dur="500"/>
                                        <p:tgtEl>
                                          <p:spTgt spid="60">
                                            <p:txEl>
                                              <p:pRg st="1" end="1"/>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60">
                                            <p:txEl>
                                              <p:pRg st="2" end="2"/>
                                            </p:txEl>
                                          </p:spTgt>
                                        </p:tgtEl>
                                        <p:attrNameLst>
                                          <p:attrName>style.visibility</p:attrName>
                                        </p:attrNameLst>
                                      </p:cBhvr>
                                      <p:to>
                                        <p:strVal val="visible"/>
                                      </p:to>
                                    </p:set>
                                    <p:animEffect transition="in" filter="fade">
                                      <p:cBhvr>
                                        <p:cTn id="34" dur="500"/>
                                        <p:tgtEl>
                                          <p:spTgt spid="60">
                                            <p:txEl>
                                              <p:pRg st="2" end="2"/>
                                            </p:txEl>
                                          </p:spTgt>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60">
                                            <p:txEl>
                                              <p:pRg st="3" end="3"/>
                                            </p:txEl>
                                          </p:spTgt>
                                        </p:tgtEl>
                                        <p:attrNameLst>
                                          <p:attrName>style.visibility</p:attrName>
                                        </p:attrNameLst>
                                      </p:cBhvr>
                                      <p:to>
                                        <p:strVal val="visible"/>
                                      </p:to>
                                    </p:set>
                                    <p:animEffect transition="in" filter="fade">
                                      <p:cBhvr>
                                        <p:cTn id="38" dur="500"/>
                                        <p:tgtEl>
                                          <p:spTgt spid="60">
                                            <p:txEl>
                                              <p:pRg st="3" end="3"/>
                                            </p:txEl>
                                          </p:spTgt>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60">
                                            <p:txEl>
                                              <p:pRg st="4" end="4"/>
                                            </p:txEl>
                                          </p:spTgt>
                                        </p:tgtEl>
                                        <p:attrNameLst>
                                          <p:attrName>style.visibility</p:attrName>
                                        </p:attrNameLst>
                                      </p:cBhvr>
                                      <p:to>
                                        <p:strVal val="visible"/>
                                      </p:to>
                                    </p:set>
                                    <p:animEffect transition="in" filter="fade">
                                      <p:cBhvr>
                                        <p:cTn id="42" dur="500"/>
                                        <p:tgtEl>
                                          <p:spTgt spid="60">
                                            <p:txEl>
                                              <p:pRg st="4" end="4"/>
                                            </p:txEl>
                                          </p:spTgt>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60">
                                            <p:txEl>
                                              <p:pRg st="5" end="5"/>
                                            </p:txEl>
                                          </p:spTgt>
                                        </p:tgtEl>
                                        <p:attrNameLst>
                                          <p:attrName>style.visibility</p:attrName>
                                        </p:attrNameLst>
                                      </p:cBhvr>
                                      <p:to>
                                        <p:strVal val="visible"/>
                                      </p:to>
                                    </p:set>
                                    <p:animEffect transition="in" filter="fade">
                                      <p:cBhvr>
                                        <p:cTn id="46" dur="500"/>
                                        <p:tgtEl>
                                          <p:spTgt spid="60">
                                            <p:txEl>
                                              <p:pRg st="5" end="5"/>
                                            </p:txEl>
                                          </p:spTgt>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60">
                                            <p:txEl>
                                              <p:pRg st="6" end="6"/>
                                            </p:txEl>
                                          </p:spTgt>
                                        </p:tgtEl>
                                        <p:attrNameLst>
                                          <p:attrName>style.visibility</p:attrName>
                                        </p:attrNameLst>
                                      </p:cBhvr>
                                      <p:to>
                                        <p:strVal val="visible"/>
                                      </p:to>
                                    </p:set>
                                    <p:animEffect transition="in" filter="fade">
                                      <p:cBhvr>
                                        <p:cTn id="50" dur="500"/>
                                        <p:tgtEl>
                                          <p:spTgt spid="60">
                                            <p:txEl>
                                              <p:pRg st="6" end="6"/>
                                            </p:txEl>
                                          </p:spTgt>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60">
                                            <p:txEl>
                                              <p:pRg st="7" end="7"/>
                                            </p:txEl>
                                          </p:spTgt>
                                        </p:tgtEl>
                                        <p:attrNameLst>
                                          <p:attrName>style.visibility</p:attrName>
                                        </p:attrNameLst>
                                      </p:cBhvr>
                                      <p:to>
                                        <p:strVal val="visible"/>
                                      </p:to>
                                    </p:set>
                                    <p:animEffect transition="in" filter="fade">
                                      <p:cBhvr>
                                        <p:cTn id="54" dur="500"/>
                                        <p:tgtEl>
                                          <p:spTgt spid="60">
                                            <p:txEl>
                                              <p:pRg st="7" end="7"/>
                                            </p:txEl>
                                          </p:spTgt>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60">
                                            <p:txEl>
                                              <p:pRg st="8" end="8"/>
                                            </p:txEl>
                                          </p:spTgt>
                                        </p:tgtEl>
                                        <p:attrNameLst>
                                          <p:attrName>style.visibility</p:attrName>
                                        </p:attrNameLst>
                                      </p:cBhvr>
                                      <p:to>
                                        <p:strVal val="visible"/>
                                      </p:to>
                                    </p:set>
                                    <p:animEffect transition="in" filter="fade">
                                      <p:cBhvr>
                                        <p:cTn id="58" dur="500"/>
                                        <p:tgtEl>
                                          <p:spTgt spid="60">
                                            <p:txEl>
                                              <p:pRg st="8" end="8"/>
                                            </p:txEl>
                                          </p:spTgt>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62">
                                            <p:txEl>
                                              <p:pRg st="0" end="0"/>
                                            </p:txEl>
                                          </p:spTgt>
                                        </p:tgtEl>
                                        <p:attrNameLst>
                                          <p:attrName>style.visibility</p:attrName>
                                        </p:attrNameLst>
                                      </p:cBhvr>
                                      <p:to>
                                        <p:strVal val="visible"/>
                                      </p:to>
                                    </p:set>
                                    <p:animEffect transition="in" filter="fade">
                                      <p:cBhvr>
                                        <p:cTn id="66" dur="500"/>
                                        <p:tgtEl>
                                          <p:spTgt spid="62">
                                            <p:txEl>
                                              <p:pRg st="0" end="0"/>
                                            </p:txEl>
                                          </p:spTgt>
                                        </p:tgtEl>
                                      </p:cBhvr>
                                    </p:animEffect>
                                  </p:childTnLst>
                                </p:cTn>
                              </p:par>
                            </p:childTnLst>
                          </p:cTn>
                        </p:par>
                        <p:par>
                          <p:cTn id="67" fill="hold">
                            <p:stCondLst>
                              <p:cond delay="7500"/>
                            </p:stCondLst>
                            <p:childTnLst>
                              <p:par>
                                <p:cTn id="68" presetID="10" presetClass="entr" presetSubtype="0" fill="hold" nodeType="afterEffect">
                                  <p:stCondLst>
                                    <p:cond delay="0"/>
                                  </p:stCondLst>
                                  <p:childTnLst>
                                    <p:set>
                                      <p:cBhvr>
                                        <p:cTn id="69" dur="1" fill="hold">
                                          <p:stCondLst>
                                            <p:cond delay="0"/>
                                          </p:stCondLst>
                                        </p:cTn>
                                        <p:tgtEl>
                                          <p:spTgt spid="62">
                                            <p:txEl>
                                              <p:pRg st="1" end="1"/>
                                            </p:txEl>
                                          </p:spTgt>
                                        </p:tgtEl>
                                        <p:attrNameLst>
                                          <p:attrName>style.visibility</p:attrName>
                                        </p:attrNameLst>
                                      </p:cBhvr>
                                      <p:to>
                                        <p:strVal val="visible"/>
                                      </p:to>
                                    </p:set>
                                    <p:animEffect transition="in" filter="fade">
                                      <p:cBhvr>
                                        <p:cTn id="70" dur="500"/>
                                        <p:tgtEl>
                                          <p:spTgt spid="62">
                                            <p:txEl>
                                              <p:pRg st="1" end="1"/>
                                            </p:txEl>
                                          </p:spTgt>
                                        </p:tgtEl>
                                      </p:cBhvr>
                                    </p:animEffect>
                                  </p:childTnLst>
                                </p:cTn>
                              </p:par>
                            </p:childTnLst>
                          </p:cTn>
                        </p:par>
                        <p:par>
                          <p:cTn id="71" fill="hold">
                            <p:stCondLst>
                              <p:cond delay="8000"/>
                            </p:stCondLst>
                            <p:childTnLst>
                              <p:par>
                                <p:cTn id="72" presetID="10" presetClass="entr" presetSubtype="0" fill="hold" nodeType="afterEffect">
                                  <p:stCondLst>
                                    <p:cond delay="0"/>
                                  </p:stCondLst>
                                  <p:childTnLst>
                                    <p:set>
                                      <p:cBhvr>
                                        <p:cTn id="73" dur="1" fill="hold">
                                          <p:stCondLst>
                                            <p:cond delay="0"/>
                                          </p:stCondLst>
                                        </p:cTn>
                                        <p:tgtEl>
                                          <p:spTgt spid="62">
                                            <p:txEl>
                                              <p:pRg st="2" end="2"/>
                                            </p:txEl>
                                          </p:spTgt>
                                        </p:tgtEl>
                                        <p:attrNameLst>
                                          <p:attrName>style.visibility</p:attrName>
                                        </p:attrNameLst>
                                      </p:cBhvr>
                                      <p:to>
                                        <p:strVal val="visible"/>
                                      </p:to>
                                    </p:set>
                                    <p:animEffect transition="in" filter="fade">
                                      <p:cBhvr>
                                        <p:cTn id="74" dur="500"/>
                                        <p:tgtEl>
                                          <p:spTgt spid="62">
                                            <p:txEl>
                                              <p:pRg st="2" end="2"/>
                                            </p:txEl>
                                          </p:spTgt>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62">
                                            <p:txEl>
                                              <p:pRg st="3" end="3"/>
                                            </p:txEl>
                                          </p:spTgt>
                                        </p:tgtEl>
                                        <p:attrNameLst>
                                          <p:attrName>style.visibility</p:attrName>
                                        </p:attrNameLst>
                                      </p:cBhvr>
                                      <p:to>
                                        <p:strVal val="visible"/>
                                      </p:to>
                                    </p:set>
                                    <p:animEffect transition="in" filter="fade">
                                      <p:cBhvr>
                                        <p:cTn id="78" dur="500"/>
                                        <p:tgtEl>
                                          <p:spTgt spid="62">
                                            <p:txEl>
                                              <p:pRg st="3" end="3"/>
                                            </p:txEl>
                                          </p:spTgt>
                                        </p:tgtEl>
                                      </p:cBhvr>
                                    </p:animEffect>
                                  </p:childTnLst>
                                </p:cTn>
                              </p:par>
                            </p:childTnLst>
                          </p:cTn>
                        </p:par>
                        <p:par>
                          <p:cTn id="79" fill="hold">
                            <p:stCondLst>
                              <p:cond delay="9000"/>
                            </p:stCondLst>
                            <p:childTnLst>
                              <p:par>
                                <p:cTn id="80" presetID="10" presetClass="entr" presetSubtype="0" fill="hold" nodeType="afterEffect">
                                  <p:stCondLst>
                                    <p:cond delay="0"/>
                                  </p:stCondLst>
                                  <p:childTnLst>
                                    <p:set>
                                      <p:cBhvr>
                                        <p:cTn id="81" dur="1" fill="hold">
                                          <p:stCondLst>
                                            <p:cond delay="0"/>
                                          </p:stCondLst>
                                        </p:cTn>
                                        <p:tgtEl>
                                          <p:spTgt spid="62">
                                            <p:txEl>
                                              <p:pRg st="4" end="4"/>
                                            </p:txEl>
                                          </p:spTgt>
                                        </p:tgtEl>
                                        <p:attrNameLst>
                                          <p:attrName>style.visibility</p:attrName>
                                        </p:attrNameLst>
                                      </p:cBhvr>
                                      <p:to>
                                        <p:strVal val="visible"/>
                                      </p:to>
                                    </p:set>
                                    <p:animEffect transition="in" filter="fade">
                                      <p:cBhvr>
                                        <p:cTn id="82" dur="500"/>
                                        <p:tgtEl>
                                          <p:spTgt spid="62">
                                            <p:txEl>
                                              <p:pRg st="4" end="4"/>
                                            </p:txEl>
                                          </p:spTgt>
                                        </p:tgtEl>
                                      </p:cBhvr>
                                    </p:animEffect>
                                  </p:childTnLst>
                                </p:cTn>
                              </p:par>
                            </p:childTnLst>
                          </p:cTn>
                        </p:par>
                        <p:par>
                          <p:cTn id="83" fill="hold">
                            <p:stCondLst>
                              <p:cond delay="9500"/>
                            </p:stCondLst>
                            <p:childTnLst>
                              <p:par>
                                <p:cTn id="84" presetID="10" presetClass="entr" presetSubtype="0" fill="hold" nodeType="afterEffect">
                                  <p:stCondLst>
                                    <p:cond delay="0"/>
                                  </p:stCondLst>
                                  <p:childTnLst>
                                    <p:set>
                                      <p:cBhvr>
                                        <p:cTn id="85" dur="1" fill="hold">
                                          <p:stCondLst>
                                            <p:cond delay="0"/>
                                          </p:stCondLst>
                                        </p:cTn>
                                        <p:tgtEl>
                                          <p:spTgt spid="62">
                                            <p:txEl>
                                              <p:pRg st="5" end="5"/>
                                            </p:txEl>
                                          </p:spTgt>
                                        </p:tgtEl>
                                        <p:attrNameLst>
                                          <p:attrName>style.visibility</p:attrName>
                                        </p:attrNameLst>
                                      </p:cBhvr>
                                      <p:to>
                                        <p:strVal val="visible"/>
                                      </p:to>
                                    </p:set>
                                    <p:animEffect transition="in" filter="fade">
                                      <p:cBhvr>
                                        <p:cTn id="86" dur="500"/>
                                        <p:tgtEl>
                                          <p:spTgt spid="62">
                                            <p:txEl>
                                              <p:pRg st="5" end="5"/>
                                            </p:txEl>
                                          </p:spTgt>
                                        </p:tgtEl>
                                      </p:cBhvr>
                                    </p:animEffect>
                                  </p:childTnLst>
                                </p:cTn>
                              </p:par>
                            </p:childTnLst>
                          </p:cTn>
                        </p:par>
                        <p:par>
                          <p:cTn id="87" fill="hold">
                            <p:stCondLst>
                              <p:cond delay="10000"/>
                            </p:stCondLst>
                            <p:childTnLst>
                              <p:par>
                                <p:cTn id="88" presetID="10" presetClass="entr" presetSubtype="0" fill="hold" nodeType="afterEffect">
                                  <p:stCondLst>
                                    <p:cond delay="0"/>
                                  </p:stCondLst>
                                  <p:childTnLst>
                                    <p:set>
                                      <p:cBhvr>
                                        <p:cTn id="89" dur="1" fill="hold">
                                          <p:stCondLst>
                                            <p:cond delay="0"/>
                                          </p:stCondLst>
                                        </p:cTn>
                                        <p:tgtEl>
                                          <p:spTgt spid="62">
                                            <p:txEl>
                                              <p:pRg st="6" end="6"/>
                                            </p:txEl>
                                          </p:spTgt>
                                        </p:tgtEl>
                                        <p:attrNameLst>
                                          <p:attrName>style.visibility</p:attrName>
                                        </p:attrNameLst>
                                      </p:cBhvr>
                                      <p:to>
                                        <p:strVal val="visible"/>
                                      </p:to>
                                    </p:set>
                                    <p:animEffect transition="in" filter="fade">
                                      <p:cBhvr>
                                        <p:cTn id="90" dur="500"/>
                                        <p:tgtEl>
                                          <p:spTgt spid="62">
                                            <p:txEl>
                                              <p:pRg st="6" end="6"/>
                                            </p:txEl>
                                          </p:spTgt>
                                        </p:tgtEl>
                                      </p:cBhvr>
                                    </p:animEffect>
                                  </p:childTnLst>
                                </p:cTn>
                              </p:par>
                            </p:childTnLst>
                          </p:cTn>
                        </p:par>
                        <p:par>
                          <p:cTn id="91" fill="hold">
                            <p:stCondLst>
                              <p:cond delay="10500"/>
                            </p:stCondLst>
                            <p:childTnLst>
                              <p:par>
                                <p:cTn id="92" presetID="10" presetClass="entr" presetSubtype="0" fill="hold" nodeType="afterEffect">
                                  <p:stCondLst>
                                    <p:cond delay="0"/>
                                  </p:stCondLst>
                                  <p:childTnLst>
                                    <p:set>
                                      <p:cBhvr>
                                        <p:cTn id="93" dur="1" fill="hold">
                                          <p:stCondLst>
                                            <p:cond delay="0"/>
                                          </p:stCondLst>
                                        </p:cTn>
                                        <p:tgtEl>
                                          <p:spTgt spid="62">
                                            <p:txEl>
                                              <p:pRg st="7" end="7"/>
                                            </p:txEl>
                                          </p:spTgt>
                                        </p:tgtEl>
                                        <p:attrNameLst>
                                          <p:attrName>style.visibility</p:attrName>
                                        </p:attrNameLst>
                                      </p:cBhvr>
                                      <p:to>
                                        <p:strVal val="visible"/>
                                      </p:to>
                                    </p:set>
                                    <p:animEffect transition="in" filter="fade">
                                      <p:cBhvr>
                                        <p:cTn id="94" dur="500"/>
                                        <p:tgtEl>
                                          <p:spTgt spid="62">
                                            <p:txEl>
                                              <p:pRg st="7" end="7"/>
                                            </p:txEl>
                                          </p:spTgt>
                                        </p:tgtEl>
                                      </p:cBhvr>
                                    </p:animEffect>
                                  </p:childTnLst>
                                </p:cTn>
                              </p:par>
                            </p:childTnLst>
                          </p:cTn>
                        </p:par>
                        <p:par>
                          <p:cTn id="95" fill="hold">
                            <p:stCondLst>
                              <p:cond delay="11000"/>
                            </p:stCondLst>
                            <p:childTnLst>
                              <p:par>
                                <p:cTn id="96" presetID="10" presetClass="entr" presetSubtype="0" fill="hold" nodeType="afterEffect">
                                  <p:stCondLst>
                                    <p:cond delay="0"/>
                                  </p:stCondLst>
                                  <p:childTnLst>
                                    <p:set>
                                      <p:cBhvr>
                                        <p:cTn id="97" dur="1" fill="hold">
                                          <p:stCondLst>
                                            <p:cond delay="0"/>
                                          </p:stCondLst>
                                        </p:cTn>
                                        <p:tgtEl>
                                          <p:spTgt spid="62">
                                            <p:txEl>
                                              <p:pRg st="8" end="8"/>
                                            </p:txEl>
                                          </p:spTgt>
                                        </p:tgtEl>
                                        <p:attrNameLst>
                                          <p:attrName>style.visibility</p:attrName>
                                        </p:attrNameLst>
                                      </p:cBhvr>
                                      <p:to>
                                        <p:strVal val="visible"/>
                                      </p:to>
                                    </p:set>
                                    <p:animEffect transition="in" filter="fade">
                                      <p:cBhvr>
                                        <p:cTn id="98" dur="500"/>
                                        <p:tgtEl>
                                          <p:spTgt spid="62">
                                            <p:txEl>
                                              <p:pRg st="8" end="8"/>
                                            </p:txEl>
                                          </p:spTgt>
                                        </p:tgtEl>
                                      </p:cBhvr>
                                    </p:animEffect>
                                  </p:childTnLst>
                                </p:cTn>
                              </p:par>
                            </p:childTnLst>
                          </p:cTn>
                        </p:par>
                        <p:par>
                          <p:cTn id="99" fill="hold">
                            <p:stCondLst>
                              <p:cond delay="11500"/>
                            </p:stCondLst>
                            <p:childTnLst>
                              <p:par>
                                <p:cTn id="100" presetID="10" presetClass="entr" presetSubtype="0" fill="hold" nodeType="afterEffect">
                                  <p:stCondLst>
                                    <p:cond delay="0"/>
                                  </p:stCondLst>
                                  <p:childTnLst>
                                    <p:set>
                                      <p:cBhvr>
                                        <p:cTn id="101" dur="1" fill="hold">
                                          <p:stCondLst>
                                            <p:cond delay="0"/>
                                          </p:stCondLst>
                                        </p:cTn>
                                        <p:tgtEl>
                                          <p:spTgt spid="64">
                                            <p:txEl>
                                              <p:pRg st="0" end="0"/>
                                            </p:txEl>
                                          </p:spTgt>
                                        </p:tgtEl>
                                        <p:attrNameLst>
                                          <p:attrName>style.visibility</p:attrName>
                                        </p:attrNameLst>
                                      </p:cBhvr>
                                      <p:to>
                                        <p:strVal val="visible"/>
                                      </p:to>
                                    </p:set>
                                    <p:animEffect transition="in" filter="fade">
                                      <p:cBhvr>
                                        <p:cTn id="102" dur="500"/>
                                        <p:tgtEl>
                                          <p:spTgt spid="64">
                                            <p:txEl>
                                              <p:pRg st="0" end="0"/>
                                            </p:txEl>
                                          </p:spTgt>
                                        </p:tgtEl>
                                      </p:cBhvr>
                                    </p:animEffect>
                                  </p:childTnLst>
                                </p:cTn>
                              </p:par>
                            </p:childTnLst>
                          </p:cTn>
                        </p:par>
                        <p:par>
                          <p:cTn id="103" fill="hold">
                            <p:stCondLst>
                              <p:cond delay="12000"/>
                            </p:stCondLst>
                            <p:childTnLst>
                              <p:par>
                                <p:cTn id="104" presetID="10" presetClass="entr" presetSubtype="0" fill="hold" nodeType="afterEffect">
                                  <p:stCondLst>
                                    <p:cond delay="0"/>
                                  </p:stCondLst>
                                  <p:childTnLst>
                                    <p:set>
                                      <p:cBhvr>
                                        <p:cTn id="105" dur="1" fill="hold">
                                          <p:stCondLst>
                                            <p:cond delay="0"/>
                                          </p:stCondLst>
                                        </p:cTn>
                                        <p:tgtEl>
                                          <p:spTgt spid="64">
                                            <p:txEl>
                                              <p:pRg st="1" end="1"/>
                                            </p:txEl>
                                          </p:spTgt>
                                        </p:tgtEl>
                                        <p:attrNameLst>
                                          <p:attrName>style.visibility</p:attrName>
                                        </p:attrNameLst>
                                      </p:cBhvr>
                                      <p:to>
                                        <p:strVal val="visible"/>
                                      </p:to>
                                    </p:set>
                                    <p:animEffect transition="in" filter="fade">
                                      <p:cBhvr>
                                        <p:cTn id="106" dur="500"/>
                                        <p:tgtEl>
                                          <p:spTgt spid="64">
                                            <p:txEl>
                                              <p:pRg st="1" end="1"/>
                                            </p:txEl>
                                          </p:spTgt>
                                        </p:tgtEl>
                                      </p:cBhvr>
                                    </p:animEffect>
                                  </p:childTnLst>
                                </p:cTn>
                              </p:par>
                            </p:childTnLst>
                          </p:cTn>
                        </p:par>
                        <p:par>
                          <p:cTn id="107" fill="hold">
                            <p:stCondLst>
                              <p:cond delay="12500"/>
                            </p:stCondLst>
                            <p:childTnLst>
                              <p:par>
                                <p:cTn id="108" presetID="10" presetClass="entr" presetSubtype="0" fill="hold" nodeType="afterEffect">
                                  <p:stCondLst>
                                    <p:cond delay="0"/>
                                  </p:stCondLst>
                                  <p:childTnLst>
                                    <p:set>
                                      <p:cBhvr>
                                        <p:cTn id="109" dur="1" fill="hold">
                                          <p:stCondLst>
                                            <p:cond delay="0"/>
                                          </p:stCondLst>
                                        </p:cTn>
                                        <p:tgtEl>
                                          <p:spTgt spid="64">
                                            <p:txEl>
                                              <p:pRg st="2" end="2"/>
                                            </p:txEl>
                                          </p:spTgt>
                                        </p:tgtEl>
                                        <p:attrNameLst>
                                          <p:attrName>style.visibility</p:attrName>
                                        </p:attrNameLst>
                                      </p:cBhvr>
                                      <p:to>
                                        <p:strVal val="visible"/>
                                      </p:to>
                                    </p:set>
                                    <p:animEffect transition="in" filter="fade">
                                      <p:cBhvr>
                                        <p:cTn id="110" dur="500"/>
                                        <p:tgtEl>
                                          <p:spTgt spid="64">
                                            <p:txEl>
                                              <p:pRg st="2" end="2"/>
                                            </p:txEl>
                                          </p:spTgt>
                                        </p:tgtEl>
                                      </p:cBhvr>
                                    </p:animEffect>
                                  </p:childTnLst>
                                </p:cTn>
                              </p:par>
                            </p:childTnLst>
                          </p:cTn>
                        </p:par>
                        <p:par>
                          <p:cTn id="111" fill="hold">
                            <p:stCondLst>
                              <p:cond delay="13000"/>
                            </p:stCondLst>
                            <p:childTnLst>
                              <p:par>
                                <p:cTn id="112" presetID="10" presetClass="entr" presetSubtype="0" fill="hold" nodeType="afterEffect">
                                  <p:stCondLst>
                                    <p:cond delay="0"/>
                                  </p:stCondLst>
                                  <p:childTnLst>
                                    <p:set>
                                      <p:cBhvr>
                                        <p:cTn id="113" dur="1" fill="hold">
                                          <p:stCondLst>
                                            <p:cond delay="0"/>
                                          </p:stCondLst>
                                        </p:cTn>
                                        <p:tgtEl>
                                          <p:spTgt spid="64">
                                            <p:txEl>
                                              <p:pRg st="3" end="3"/>
                                            </p:txEl>
                                          </p:spTgt>
                                        </p:tgtEl>
                                        <p:attrNameLst>
                                          <p:attrName>style.visibility</p:attrName>
                                        </p:attrNameLst>
                                      </p:cBhvr>
                                      <p:to>
                                        <p:strVal val="visible"/>
                                      </p:to>
                                    </p:set>
                                    <p:animEffect transition="in" filter="fade">
                                      <p:cBhvr>
                                        <p:cTn id="114" dur="500"/>
                                        <p:tgtEl>
                                          <p:spTgt spid="64">
                                            <p:txEl>
                                              <p:pRg st="3" end="3"/>
                                            </p:txEl>
                                          </p:spTgt>
                                        </p:tgtEl>
                                      </p:cBhvr>
                                    </p:animEffect>
                                  </p:childTnLst>
                                </p:cTn>
                              </p:par>
                            </p:childTnLst>
                          </p:cTn>
                        </p:par>
                        <p:par>
                          <p:cTn id="115" fill="hold">
                            <p:stCondLst>
                              <p:cond delay="13500"/>
                            </p:stCondLst>
                            <p:childTnLst>
                              <p:par>
                                <p:cTn id="116" presetID="10" presetClass="entr" presetSubtype="0" fill="hold" nodeType="afterEffect">
                                  <p:stCondLst>
                                    <p:cond delay="0"/>
                                  </p:stCondLst>
                                  <p:childTnLst>
                                    <p:set>
                                      <p:cBhvr>
                                        <p:cTn id="117" dur="1" fill="hold">
                                          <p:stCondLst>
                                            <p:cond delay="0"/>
                                          </p:stCondLst>
                                        </p:cTn>
                                        <p:tgtEl>
                                          <p:spTgt spid="64">
                                            <p:txEl>
                                              <p:pRg st="4" end="4"/>
                                            </p:txEl>
                                          </p:spTgt>
                                        </p:tgtEl>
                                        <p:attrNameLst>
                                          <p:attrName>style.visibility</p:attrName>
                                        </p:attrNameLst>
                                      </p:cBhvr>
                                      <p:to>
                                        <p:strVal val="visible"/>
                                      </p:to>
                                    </p:set>
                                    <p:animEffect transition="in" filter="fade">
                                      <p:cBhvr>
                                        <p:cTn id="118" dur="500"/>
                                        <p:tgtEl>
                                          <p:spTgt spid="64">
                                            <p:txEl>
                                              <p:pRg st="4" end="4"/>
                                            </p:txEl>
                                          </p:spTgt>
                                        </p:tgtEl>
                                      </p:cBhvr>
                                    </p:animEffect>
                                  </p:childTnLst>
                                </p:cTn>
                              </p:par>
                            </p:childTnLst>
                          </p:cTn>
                        </p:par>
                        <p:par>
                          <p:cTn id="119" fill="hold">
                            <p:stCondLst>
                              <p:cond delay="14000"/>
                            </p:stCondLst>
                            <p:childTnLst>
                              <p:par>
                                <p:cTn id="120" presetID="10" presetClass="entr" presetSubtype="0" fill="hold" nodeType="afterEffect">
                                  <p:stCondLst>
                                    <p:cond delay="0"/>
                                  </p:stCondLst>
                                  <p:childTnLst>
                                    <p:set>
                                      <p:cBhvr>
                                        <p:cTn id="121" dur="1" fill="hold">
                                          <p:stCondLst>
                                            <p:cond delay="0"/>
                                          </p:stCondLst>
                                        </p:cTn>
                                        <p:tgtEl>
                                          <p:spTgt spid="64">
                                            <p:txEl>
                                              <p:pRg st="5" end="5"/>
                                            </p:txEl>
                                          </p:spTgt>
                                        </p:tgtEl>
                                        <p:attrNameLst>
                                          <p:attrName>style.visibility</p:attrName>
                                        </p:attrNameLst>
                                      </p:cBhvr>
                                      <p:to>
                                        <p:strVal val="visible"/>
                                      </p:to>
                                    </p:set>
                                    <p:animEffect transition="in" filter="fade">
                                      <p:cBhvr>
                                        <p:cTn id="122" dur="500"/>
                                        <p:tgtEl>
                                          <p:spTgt spid="64">
                                            <p:txEl>
                                              <p:pRg st="5" end="5"/>
                                            </p:txEl>
                                          </p:spTgt>
                                        </p:tgtEl>
                                      </p:cBhvr>
                                    </p:animEffect>
                                  </p:childTnLst>
                                </p:cTn>
                              </p:par>
                            </p:childTnLst>
                          </p:cTn>
                        </p:par>
                        <p:par>
                          <p:cTn id="123" fill="hold">
                            <p:stCondLst>
                              <p:cond delay="14500"/>
                            </p:stCondLst>
                            <p:childTnLst>
                              <p:par>
                                <p:cTn id="124" presetID="10" presetClass="entr" presetSubtype="0" fill="hold" nodeType="afterEffect">
                                  <p:stCondLst>
                                    <p:cond delay="0"/>
                                  </p:stCondLst>
                                  <p:childTnLst>
                                    <p:set>
                                      <p:cBhvr>
                                        <p:cTn id="125" dur="1" fill="hold">
                                          <p:stCondLst>
                                            <p:cond delay="0"/>
                                          </p:stCondLst>
                                        </p:cTn>
                                        <p:tgtEl>
                                          <p:spTgt spid="64">
                                            <p:txEl>
                                              <p:pRg st="6" end="6"/>
                                            </p:txEl>
                                          </p:spTgt>
                                        </p:tgtEl>
                                        <p:attrNameLst>
                                          <p:attrName>style.visibility</p:attrName>
                                        </p:attrNameLst>
                                      </p:cBhvr>
                                      <p:to>
                                        <p:strVal val="visible"/>
                                      </p:to>
                                    </p:set>
                                    <p:animEffect transition="in" filter="fade">
                                      <p:cBhvr>
                                        <p:cTn id="126" dur="500"/>
                                        <p:tgtEl>
                                          <p:spTgt spid="64">
                                            <p:txEl>
                                              <p:pRg st="6" end="6"/>
                                            </p:txEl>
                                          </p:spTgt>
                                        </p:tgtEl>
                                      </p:cBhvr>
                                    </p:animEffect>
                                  </p:childTnLst>
                                </p:cTn>
                              </p:par>
                            </p:childTnLst>
                          </p:cTn>
                        </p:par>
                        <p:par>
                          <p:cTn id="127" fill="hold">
                            <p:stCondLst>
                              <p:cond delay="15000"/>
                            </p:stCondLst>
                            <p:childTnLst>
                              <p:par>
                                <p:cTn id="128" presetID="10" presetClass="entr" presetSubtype="0" fill="hold" nodeType="afterEffect">
                                  <p:stCondLst>
                                    <p:cond delay="0"/>
                                  </p:stCondLst>
                                  <p:childTnLst>
                                    <p:set>
                                      <p:cBhvr>
                                        <p:cTn id="129" dur="1" fill="hold">
                                          <p:stCondLst>
                                            <p:cond delay="0"/>
                                          </p:stCondLst>
                                        </p:cTn>
                                        <p:tgtEl>
                                          <p:spTgt spid="64">
                                            <p:txEl>
                                              <p:pRg st="7" end="7"/>
                                            </p:txEl>
                                          </p:spTgt>
                                        </p:tgtEl>
                                        <p:attrNameLst>
                                          <p:attrName>style.visibility</p:attrName>
                                        </p:attrNameLst>
                                      </p:cBhvr>
                                      <p:to>
                                        <p:strVal val="visible"/>
                                      </p:to>
                                    </p:set>
                                    <p:animEffect transition="in" filter="fade">
                                      <p:cBhvr>
                                        <p:cTn id="130" dur="500"/>
                                        <p:tgtEl>
                                          <p:spTgt spid="64">
                                            <p:txEl>
                                              <p:pRg st="7" end="7"/>
                                            </p:txEl>
                                          </p:spTgt>
                                        </p:tgtEl>
                                      </p:cBhvr>
                                    </p:animEffect>
                                  </p:childTnLst>
                                </p:cTn>
                              </p:par>
                            </p:childTnLst>
                          </p:cTn>
                        </p:par>
                        <p:par>
                          <p:cTn id="131" fill="hold">
                            <p:stCondLst>
                              <p:cond delay="15500"/>
                            </p:stCondLst>
                            <p:childTnLst>
                              <p:par>
                                <p:cTn id="132" presetID="10" presetClass="entr" presetSubtype="0" fill="hold" nodeType="afterEffect">
                                  <p:stCondLst>
                                    <p:cond delay="0"/>
                                  </p:stCondLst>
                                  <p:childTnLst>
                                    <p:set>
                                      <p:cBhvr>
                                        <p:cTn id="133" dur="1" fill="hold">
                                          <p:stCondLst>
                                            <p:cond delay="0"/>
                                          </p:stCondLst>
                                        </p:cTn>
                                        <p:tgtEl>
                                          <p:spTgt spid="64">
                                            <p:txEl>
                                              <p:pRg st="8" end="8"/>
                                            </p:txEl>
                                          </p:spTgt>
                                        </p:tgtEl>
                                        <p:attrNameLst>
                                          <p:attrName>style.visibility</p:attrName>
                                        </p:attrNameLst>
                                      </p:cBhvr>
                                      <p:to>
                                        <p:strVal val="visible"/>
                                      </p:to>
                                    </p:set>
                                    <p:animEffect transition="in" filter="fade">
                                      <p:cBhvr>
                                        <p:cTn id="134" dur="500"/>
                                        <p:tgtEl>
                                          <p:spTgt spid="64">
                                            <p:txEl>
                                              <p:pRg st="8" end="8"/>
                                            </p:txEl>
                                          </p:spTgt>
                                        </p:tgtEl>
                                      </p:cBhvr>
                                    </p:animEffect>
                                  </p:childTnLst>
                                </p:cTn>
                              </p:par>
                            </p:childTnLst>
                          </p:cTn>
                        </p:par>
                        <p:par>
                          <p:cTn id="135" fill="hold">
                            <p:stCondLst>
                              <p:cond delay="16000"/>
                            </p:stCondLst>
                            <p:childTnLst>
                              <p:par>
                                <p:cTn id="136" presetID="10" presetClass="entr" presetSubtype="0" fill="hold" nodeType="afterEffect">
                                  <p:stCondLst>
                                    <p:cond delay="0"/>
                                  </p:stCondLst>
                                  <p:childTnLst>
                                    <p:set>
                                      <p:cBhvr>
                                        <p:cTn id="137" dur="1" fill="hold">
                                          <p:stCondLst>
                                            <p:cond delay="0"/>
                                          </p:stCondLst>
                                        </p:cTn>
                                        <p:tgtEl>
                                          <p:spTgt spid="68"/>
                                        </p:tgtEl>
                                        <p:attrNameLst>
                                          <p:attrName>style.visibility</p:attrName>
                                        </p:attrNameLst>
                                      </p:cBhvr>
                                      <p:to>
                                        <p:strVal val="visible"/>
                                      </p:to>
                                    </p:set>
                                    <p:animEffect transition="in" filter="fade">
                                      <p:cBhvr>
                                        <p:cTn id="138" dur="500"/>
                                        <p:tgtEl>
                                          <p:spTgt spid="68"/>
                                        </p:tgtEl>
                                      </p:cBhvr>
                                    </p:animEffect>
                                  </p:childTnLst>
                                </p:cTn>
                              </p:par>
                            </p:childTnLst>
                          </p:cTn>
                        </p:par>
                        <p:par>
                          <p:cTn id="139" fill="hold">
                            <p:stCondLst>
                              <p:cond delay="16500"/>
                            </p:stCondLst>
                            <p:childTnLst>
                              <p:par>
                                <p:cTn id="140" presetID="10" presetClass="entr" presetSubtype="0" fill="hold" nodeType="afterEffect">
                                  <p:stCondLst>
                                    <p:cond delay="0"/>
                                  </p:stCondLst>
                                  <p:childTnLst>
                                    <p:set>
                                      <p:cBhvr>
                                        <p:cTn id="141" dur="1" fill="hold">
                                          <p:stCondLst>
                                            <p:cond delay="0"/>
                                          </p:stCondLst>
                                        </p:cTn>
                                        <p:tgtEl>
                                          <p:spTgt spid="61">
                                            <p:txEl>
                                              <p:pRg st="0" end="0"/>
                                            </p:txEl>
                                          </p:spTgt>
                                        </p:tgtEl>
                                        <p:attrNameLst>
                                          <p:attrName>style.visibility</p:attrName>
                                        </p:attrNameLst>
                                      </p:cBhvr>
                                      <p:to>
                                        <p:strVal val="visible"/>
                                      </p:to>
                                    </p:set>
                                    <p:animEffect transition="in" filter="fade">
                                      <p:cBhvr>
                                        <p:cTn id="142" dur="500"/>
                                        <p:tgtEl>
                                          <p:spTgt spid="61">
                                            <p:txEl>
                                              <p:pRg st="0" end="0"/>
                                            </p:txEl>
                                          </p:spTgt>
                                        </p:tgtEl>
                                      </p:cBhvr>
                                    </p:animEffect>
                                  </p:childTnLst>
                                </p:cTn>
                              </p:par>
                            </p:childTnLst>
                          </p:cTn>
                        </p:par>
                        <p:par>
                          <p:cTn id="143" fill="hold">
                            <p:stCondLst>
                              <p:cond delay="17000"/>
                            </p:stCondLst>
                            <p:childTnLst>
                              <p:par>
                                <p:cTn id="144" presetID="10" presetClass="entr" presetSubtype="0" fill="hold" nodeType="afterEffect">
                                  <p:stCondLst>
                                    <p:cond delay="0"/>
                                  </p:stCondLst>
                                  <p:childTnLst>
                                    <p:set>
                                      <p:cBhvr>
                                        <p:cTn id="145" dur="1" fill="hold">
                                          <p:stCondLst>
                                            <p:cond delay="0"/>
                                          </p:stCondLst>
                                        </p:cTn>
                                        <p:tgtEl>
                                          <p:spTgt spid="61">
                                            <p:txEl>
                                              <p:pRg st="1" end="1"/>
                                            </p:txEl>
                                          </p:spTgt>
                                        </p:tgtEl>
                                        <p:attrNameLst>
                                          <p:attrName>style.visibility</p:attrName>
                                        </p:attrNameLst>
                                      </p:cBhvr>
                                      <p:to>
                                        <p:strVal val="visible"/>
                                      </p:to>
                                    </p:set>
                                    <p:animEffect transition="in" filter="fade">
                                      <p:cBhvr>
                                        <p:cTn id="146" dur="500"/>
                                        <p:tgtEl>
                                          <p:spTgt spid="61">
                                            <p:txEl>
                                              <p:pRg st="1" end="1"/>
                                            </p:txEl>
                                          </p:spTgt>
                                        </p:tgtEl>
                                      </p:cBhvr>
                                    </p:animEffect>
                                  </p:childTnLst>
                                </p:cTn>
                              </p:par>
                            </p:childTnLst>
                          </p:cTn>
                        </p:par>
                        <p:par>
                          <p:cTn id="147" fill="hold">
                            <p:stCondLst>
                              <p:cond delay="17500"/>
                            </p:stCondLst>
                            <p:childTnLst>
                              <p:par>
                                <p:cTn id="148" presetID="10" presetClass="entr" presetSubtype="0" fill="hold" nodeType="afterEffect">
                                  <p:stCondLst>
                                    <p:cond delay="0"/>
                                  </p:stCondLst>
                                  <p:childTnLst>
                                    <p:set>
                                      <p:cBhvr>
                                        <p:cTn id="149" dur="1" fill="hold">
                                          <p:stCondLst>
                                            <p:cond delay="0"/>
                                          </p:stCondLst>
                                        </p:cTn>
                                        <p:tgtEl>
                                          <p:spTgt spid="61">
                                            <p:txEl>
                                              <p:pRg st="2" end="2"/>
                                            </p:txEl>
                                          </p:spTgt>
                                        </p:tgtEl>
                                        <p:attrNameLst>
                                          <p:attrName>style.visibility</p:attrName>
                                        </p:attrNameLst>
                                      </p:cBhvr>
                                      <p:to>
                                        <p:strVal val="visible"/>
                                      </p:to>
                                    </p:set>
                                    <p:animEffect transition="in" filter="fade">
                                      <p:cBhvr>
                                        <p:cTn id="150" dur="500"/>
                                        <p:tgtEl>
                                          <p:spTgt spid="61">
                                            <p:txEl>
                                              <p:pRg st="2" end="2"/>
                                            </p:txEl>
                                          </p:spTgt>
                                        </p:tgtEl>
                                      </p:cBhvr>
                                    </p:animEffect>
                                  </p:childTnLst>
                                </p:cTn>
                              </p:par>
                            </p:childTnLst>
                          </p:cTn>
                        </p:par>
                        <p:par>
                          <p:cTn id="151" fill="hold">
                            <p:stCondLst>
                              <p:cond delay="18000"/>
                            </p:stCondLst>
                            <p:childTnLst>
                              <p:par>
                                <p:cTn id="152" presetID="10" presetClass="entr" presetSubtype="0" fill="hold" nodeType="afterEffect">
                                  <p:stCondLst>
                                    <p:cond delay="0"/>
                                  </p:stCondLst>
                                  <p:childTnLst>
                                    <p:set>
                                      <p:cBhvr>
                                        <p:cTn id="153" dur="1" fill="hold">
                                          <p:stCondLst>
                                            <p:cond delay="0"/>
                                          </p:stCondLst>
                                        </p:cTn>
                                        <p:tgtEl>
                                          <p:spTgt spid="61">
                                            <p:txEl>
                                              <p:pRg st="3" end="3"/>
                                            </p:txEl>
                                          </p:spTgt>
                                        </p:tgtEl>
                                        <p:attrNameLst>
                                          <p:attrName>style.visibility</p:attrName>
                                        </p:attrNameLst>
                                      </p:cBhvr>
                                      <p:to>
                                        <p:strVal val="visible"/>
                                      </p:to>
                                    </p:set>
                                    <p:animEffect transition="in" filter="fade">
                                      <p:cBhvr>
                                        <p:cTn id="154" dur="500"/>
                                        <p:tgtEl>
                                          <p:spTgt spid="61">
                                            <p:txEl>
                                              <p:pRg st="3" end="3"/>
                                            </p:txEl>
                                          </p:spTgt>
                                        </p:tgtEl>
                                      </p:cBhvr>
                                    </p:animEffect>
                                  </p:childTnLst>
                                </p:cTn>
                              </p:par>
                            </p:childTnLst>
                          </p:cTn>
                        </p:par>
                        <p:par>
                          <p:cTn id="155" fill="hold">
                            <p:stCondLst>
                              <p:cond delay="18500"/>
                            </p:stCondLst>
                            <p:childTnLst>
                              <p:par>
                                <p:cTn id="156" presetID="10" presetClass="entr" presetSubtype="0" fill="hold" nodeType="afterEffect">
                                  <p:stCondLst>
                                    <p:cond delay="0"/>
                                  </p:stCondLst>
                                  <p:childTnLst>
                                    <p:set>
                                      <p:cBhvr>
                                        <p:cTn id="157" dur="1" fill="hold">
                                          <p:stCondLst>
                                            <p:cond delay="0"/>
                                          </p:stCondLst>
                                        </p:cTn>
                                        <p:tgtEl>
                                          <p:spTgt spid="61">
                                            <p:txEl>
                                              <p:pRg st="4" end="4"/>
                                            </p:txEl>
                                          </p:spTgt>
                                        </p:tgtEl>
                                        <p:attrNameLst>
                                          <p:attrName>style.visibility</p:attrName>
                                        </p:attrNameLst>
                                      </p:cBhvr>
                                      <p:to>
                                        <p:strVal val="visible"/>
                                      </p:to>
                                    </p:set>
                                    <p:animEffect transition="in" filter="fade">
                                      <p:cBhvr>
                                        <p:cTn id="158" dur="500"/>
                                        <p:tgtEl>
                                          <p:spTgt spid="61">
                                            <p:txEl>
                                              <p:pRg st="4" end="4"/>
                                            </p:txEl>
                                          </p:spTgt>
                                        </p:tgtEl>
                                      </p:cBhvr>
                                    </p:animEffect>
                                  </p:childTnLst>
                                </p:cTn>
                              </p:par>
                            </p:childTnLst>
                          </p:cTn>
                        </p:par>
                        <p:par>
                          <p:cTn id="159" fill="hold">
                            <p:stCondLst>
                              <p:cond delay="19000"/>
                            </p:stCondLst>
                            <p:childTnLst>
                              <p:par>
                                <p:cTn id="160" presetID="10" presetClass="entr" presetSubtype="0" fill="hold" nodeType="afterEffect">
                                  <p:stCondLst>
                                    <p:cond delay="0"/>
                                  </p:stCondLst>
                                  <p:childTnLst>
                                    <p:set>
                                      <p:cBhvr>
                                        <p:cTn id="161" dur="1" fill="hold">
                                          <p:stCondLst>
                                            <p:cond delay="0"/>
                                          </p:stCondLst>
                                        </p:cTn>
                                        <p:tgtEl>
                                          <p:spTgt spid="61">
                                            <p:txEl>
                                              <p:pRg st="5" end="5"/>
                                            </p:txEl>
                                          </p:spTgt>
                                        </p:tgtEl>
                                        <p:attrNameLst>
                                          <p:attrName>style.visibility</p:attrName>
                                        </p:attrNameLst>
                                      </p:cBhvr>
                                      <p:to>
                                        <p:strVal val="visible"/>
                                      </p:to>
                                    </p:set>
                                    <p:animEffect transition="in" filter="fade">
                                      <p:cBhvr>
                                        <p:cTn id="162" dur="500"/>
                                        <p:tgtEl>
                                          <p:spTgt spid="61">
                                            <p:txEl>
                                              <p:pRg st="5" end="5"/>
                                            </p:txEl>
                                          </p:spTgt>
                                        </p:tgtEl>
                                      </p:cBhvr>
                                    </p:animEffect>
                                  </p:childTnLst>
                                </p:cTn>
                              </p:par>
                            </p:childTnLst>
                          </p:cTn>
                        </p:par>
                        <p:par>
                          <p:cTn id="163" fill="hold">
                            <p:stCondLst>
                              <p:cond delay="19500"/>
                            </p:stCondLst>
                            <p:childTnLst>
                              <p:par>
                                <p:cTn id="164" presetID="10" presetClass="entr" presetSubtype="0" fill="hold" nodeType="afterEffect">
                                  <p:stCondLst>
                                    <p:cond delay="0"/>
                                  </p:stCondLst>
                                  <p:childTnLst>
                                    <p:set>
                                      <p:cBhvr>
                                        <p:cTn id="165" dur="1" fill="hold">
                                          <p:stCondLst>
                                            <p:cond delay="0"/>
                                          </p:stCondLst>
                                        </p:cTn>
                                        <p:tgtEl>
                                          <p:spTgt spid="61">
                                            <p:txEl>
                                              <p:pRg st="6" end="6"/>
                                            </p:txEl>
                                          </p:spTgt>
                                        </p:tgtEl>
                                        <p:attrNameLst>
                                          <p:attrName>style.visibility</p:attrName>
                                        </p:attrNameLst>
                                      </p:cBhvr>
                                      <p:to>
                                        <p:strVal val="visible"/>
                                      </p:to>
                                    </p:set>
                                    <p:animEffect transition="in" filter="fade">
                                      <p:cBhvr>
                                        <p:cTn id="166" dur="500"/>
                                        <p:tgtEl>
                                          <p:spTgt spid="61">
                                            <p:txEl>
                                              <p:pRg st="6" end="6"/>
                                            </p:txEl>
                                          </p:spTgt>
                                        </p:tgtEl>
                                      </p:cBhvr>
                                    </p:animEffect>
                                  </p:childTnLst>
                                </p:cTn>
                              </p:par>
                            </p:childTnLst>
                          </p:cTn>
                        </p:par>
                        <p:par>
                          <p:cTn id="167" fill="hold">
                            <p:stCondLst>
                              <p:cond delay="20000"/>
                            </p:stCondLst>
                            <p:childTnLst>
                              <p:par>
                                <p:cTn id="168" presetID="10" presetClass="entr" presetSubtype="0" fill="hold" nodeType="afterEffect">
                                  <p:stCondLst>
                                    <p:cond delay="0"/>
                                  </p:stCondLst>
                                  <p:childTnLst>
                                    <p:set>
                                      <p:cBhvr>
                                        <p:cTn id="169" dur="1" fill="hold">
                                          <p:stCondLst>
                                            <p:cond delay="0"/>
                                          </p:stCondLst>
                                        </p:cTn>
                                        <p:tgtEl>
                                          <p:spTgt spid="61">
                                            <p:txEl>
                                              <p:pRg st="7" end="7"/>
                                            </p:txEl>
                                          </p:spTgt>
                                        </p:tgtEl>
                                        <p:attrNameLst>
                                          <p:attrName>style.visibility</p:attrName>
                                        </p:attrNameLst>
                                      </p:cBhvr>
                                      <p:to>
                                        <p:strVal val="visible"/>
                                      </p:to>
                                    </p:set>
                                    <p:animEffect transition="in" filter="fade">
                                      <p:cBhvr>
                                        <p:cTn id="170" dur="500"/>
                                        <p:tgtEl>
                                          <p:spTgt spid="61">
                                            <p:txEl>
                                              <p:pRg st="7" end="7"/>
                                            </p:txEl>
                                          </p:spTgt>
                                        </p:tgtEl>
                                      </p:cBhvr>
                                    </p:animEffect>
                                  </p:childTnLst>
                                </p:cTn>
                              </p:par>
                            </p:childTnLst>
                          </p:cTn>
                        </p:par>
                        <p:par>
                          <p:cTn id="171" fill="hold">
                            <p:stCondLst>
                              <p:cond delay="20500"/>
                            </p:stCondLst>
                            <p:childTnLst>
                              <p:par>
                                <p:cTn id="172" presetID="10" presetClass="entr" presetSubtype="0" fill="hold" nodeType="afterEffect">
                                  <p:stCondLst>
                                    <p:cond delay="0"/>
                                  </p:stCondLst>
                                  <p:childTnLst>
                                    <p:set>
                                      <p:cBhvr>
                                        <p:cTn id="173" dur="1" fill="hold">
                                          <p:stCondLst>
                                            <p:cond delay="0"/>
                                          </p:stCondLst>
                                        </p:cTn>
                                        <p:tgtEl>
                                          <p:spTgt spid="61">
                                            <p:txEl>
                                              <p:pRg st="8" end="8"/>
                                            </p:txEl>
                                          </p:spTgt>
                                        </p:tgtEl>
                                        <p:attrNameLst>
                                          <p:attrName>style.visibility</p:attrName>
                                        </p:attrNameLst>
                                      </p:cBhvr>
                                      <p:to>
                                        <p:strVal val="visible"/>
                                      </p:to>
                                    </p:set>
                                    <p:animEffect transition="in" filter="fade">
                                      <p:cBhvr>
                                        <p:cTn id="174" dur="500"/>
                                        <p:tgtEl>
                                          <p:spTgt spid="61">
                                            <p:txEl>
                                              <p:pRg st="8" end="8"/>
                                            </p:txEl>
                                          </p:spTgt>
                                        </p:tgtEl>
                                      </p:cBhvr>
                                    </p:animEffect>
                                  </p:childTnLst>
                                </p:cTn>
                              </p:par>
                            </p:childTnLst>
                          </p:cTn>
                        </p:par>
                        <p:par>
                          <p:cTn id="175" fill="hold">
                            <p:stCondLst>
                              <p:cond delay="21000"/>
                            </p:stCondLst>
                            <p:childTnLst>
                              <p:par>
                                <p:cTn id="176" presetID="10" presetClass="entr" presetSubtype="0" fill="hold" nodeType="afterEffect">
                                  <p:stCondLst>
                                    <p:cond delay="0"/>
                                  </p:stCondLst>
                                  <p:childTnLst>
                                    <p:set>
                                      <p:cBhvr>
                                        <p:cTn id="177" dur="1" fill="hold">
                                          <p:stCondLst>
                                            <p:cond delay="0"/>
                                          </p:stCondLst>
                                        </p:cTn>
                                        <p:tgtEl>
                                          <p:spTgt spid="69"/>
                                        </p:tgtEl>
                                        <p:attrNameLst>
                                          <p:attrName>style.visibility</p:attrName>
                                        </p:attrNameLst>
                                      </p:cBhvr>
                                      <p:to>
                                        <p:strVal val="visible"/>
                                      </p:to>
                                    </p:set>
                                    <p:animEffect transition="in" filter="fade">
                                      <p:cBhvr>
                                        <p:cTn id="178" dur="500"/>
                                        <p:tgtEl>
                                          <p:spTgt spid="69"/>
                                        </p:tgtEl>
                                      </p:cBhvr>
                                    </p:animEffect>
                                  </p:childTnLst>
                                </p:cTn>
                              </p:par>
                            </p:childTnLst>
                          </p:cTn>
                        </p:par>
                        <p:par>
                          <p:cTn id="179" fill="hold">
                            <p:stCondLst>
                              <p:cond delay="21500"/>
                            </p:stCondLst>
                            <p:childTnLst>
                              <p:par>
                                <p:cTn id="180" presetID="10" presetClass="entr" presetSubtype="0" fill="hold" nodeType="afterEffect">
                                  <p:stCondLst>
                                    <p:cond delay="0"/>
                                  </p:stCondLst>
                                  <p:childTnLst>
                                    <p:set>
                                      <p:cBhvr>
                                        <p:cTn id="181" dur="1" fill="hold">
                                          <p:stCondLst>
                                            <p:cond delay="0"/>
                                          </p:stCondLst>
                                        </p:cTn>
                                        <p:tgtEl>
                                          <p:spTgt spid="63">
                                            <p:txEl>
                                              <p:pRg st="0" end="0"/>
                                            </p:txEl>
                                          </p:spTgt>
                                        </p:tgtEl>
                                        <p:attrNameLst>
                                          <p:attrName>style.visibility</p:attrName>
                                        </p:attrNameLst>
                                      </p:cBhvr>
                                      <p:to>
                                        <p:strVal val="visible"/>
                                      </p:to>
                                    </p:set>
                                    <p:animEffect transition="in" filter="fade">
                                      <p:cBhvr>
                                        <p:cTn id="182" dur="500"/>
                                        <p:tgtEl>
                                          <p:spTgt spid="63">
                                            <p:txEl>
                                              <p:pRg st="0" end="0"/>
                                            </p:txEl>
                                          </p:spTgt>
                                        </p:tgtEl>
                                      </p:cBhvr>
                                    </p:animEffect>
                                  </p:childTnLst>
                                </p:cTn>
                              </p:par>
                            </p:childTnLst>
                          </p:cTn>
                        </p:par>
                        <p:par>
                          <p:cTn id="183" fill="hold">
                            <p:stCondLst>
                              <p:cond delay="22000"/>
                            </p:stCondLst>
                            <p:childTnLst>
                              <p:par>
                                <p:cTn id="184" presetID="10" presetClass="entr" presetSubtype="0" fill="hold" nodeType="afterEffect">
                                  <p:stCondLst>
                                    <p:cond delay="0"/>
                                  </p:stCondLst>
                                  <p:childTnLst>
                                    <p:set>
                                      <p:cBhvr>
                                        <p:cTn id="185" dur="1" fill="hold">
                                          <p:stCondLst>
                                            <p:cond delay="0"/>
                                          </p:stCondLst>
                                        </p:cTn>
                                        <p:tgtEl>
                                          <p:spTgt spid="63">
                                            <p:txEl>
                                              <p:pRg st="1" end="1"/>
                                            </p:txEl>
                                          </p:spTgt>
                                        </p:tgtEl>
                                        <p:attrNameLst>
                                          <p:attrName>style.visibility</p:attrName>
                                        </p:attrNameLst>
                                      </p:cBhvr>
                                      <p:to>
                                        <p:strVal val="visible"/>
                                      </p:to>
                                    </p:set>
                                    <p:animEffect transition="in" filter="fade">
                                      <p:cBhvr>
                                        <p:cTn id="186" dur="500"/>
                                        <p:tgtEl>
                                          <p:spTgt spid="63">
                                            <p:txEl>
                                              <p:pRg st="1" end="1"/>
                                            </p:txEl>
                                          </p:spTgt>
                                        </p:tgtEl>
                                      </p:cBhvr>
                                    </p:animEffect>
                                  </p:childTnLst>
                                </p:cTn>
                              </p:par>
                            </p:childTnLst>
                          </p:cTn>
                        </p:par>
                        <p:par>
                          <p:cTn id="187" fill="hold">
                            <p:stCondLst>
                              <p:cond delay="22500"/>
                            </p:stCondLst>
                            <p:childTnLst>
                              <p:par>
                                <p:cTn id="188" presetID="10" presetClass="entr" presetSubtype="0" fill="hold" nodeType="afterEffect">
                                  <p:stCondLst>
                                    <p:cond delay="0"/>
                                  </p:stCondLst>
                                  <p:childTnLst>
                                    <p:set>
                                      <p:cBhvr>
                                        <p:cTn id="189" dur="1" fill="hold">
                                          <p:stCondLst>
                                            <p:cond delay="0"/>
                                          </p:stCondLst>
                                        </p:cTn>
                                        <p:tgtEl>
                                          <p:spTgt spid="63">
                                            <p:txEl>
                                              <p:pRg st="2" end="2"/>
                                            </p:txEl>
                                          </p:spTgt>
                                        </p:tgtEl>
                                        <p:attrNameLst>
                                          <p:attrName>style.visibility</p:attrName>
                                        </p:attrNameLst>
                                      </p:cBhvr>
                                      <p:to>
                                        <p:strVal val="visible"/>
                                      </p:to>
                                    </p:set>
                                    <p:animEffect transition="in" filter="fade">
                                      <p:cBhvr>
                                        <p:cTn id="190" dur="500"/>
                                        <p:tgtEl>
                                          <p:spTgt spid="63">
                                            <p:txEl>
                                              <p:pRg st="2" end="2"/>
                                            </p:txEl>
                                          </p:spTgt>
                                        </p:tgtEl>
                                      </p:cBhvr>
                                    </p:animEffect>
                                  </p:childTnLst>
                                </p:cTn>
                              </p:par>
                            </p:childTnLst>
                          </p:cTn>
                        </p:par>
                        <p:par>
                          <p:cTn id="191" fill="hold">
                            <p:stCondLst>
                              <p:cond delay="23000"/>
                            </p:stCondLst>
                            <p:childTnLst>
                              <p:par>
                                <p:cTn id="192" presetID="10" presetClass="entr" presetSubtype="0" fill="hold" nodeType="afterEffect">
                                  <p:stCondLst>
                                    <p:cond delay="0"/>
                                  </p:stCondLst>
                                  <p:childTnLst>
                                    <p:set>
                                      <p:cBhvr>
                                        <p:cTn id="193" dur="1" fill="hold">
                                          <p:stCondLst>
                                            <p:cond delay="0"/>
                                          </p:stCondLst>
                                        </p:cTn>
                                        <p:tgtEl>
                                          <p:spTgt spid="63">
                                            <p:txEl>
                                              <p:pRg st="3" end="3"/>
                                            </p:txEl>
                                          </p:spTgt>
                                        </p:tgtEl>
                                        <p:attrNameLst>
                                          <p:attrName>style.visibility</p:attrName>
                                        </p:attrNameLst>
                                      </p:cBhvr>
                                      <p:to>
                                        <p:strVal val="visible"/>
                                      </p:to>
                                    </p:set>
                                    <p:animEffect transition="in" filter="fade">
                                      <p:cBhvr>
                                        <p:cTn id="194" dur="500"/>
                                        <p:tgtEl>
                                          <p:spTgt spid="63">
                                            <p:txEl>
                                              <p:pRg st="3" end="3"/>
                                            </p:txEl>
                                          </p:spTgt>
                                        </p:tgtEl>
                                      </p:cBhvr>
                                    </p:animEffect>
                                  </p:childTnLst>
                                </p:cTn>
                              </p:par>
                            </p:childTnLst>
                          </p:cTn>
                        </p:par>
                        <p:par>
                          <p:cTn id="195" fill="hold">
                            <p:stCondLst>
                              <p:cond delay="23500"/>
                            </p:stCondLst>
                            <p:childTnLst>
                              <p:par>
                                <p:cTn id="196" presetID="10" presetClass="entr" presetSubtype="0" fill="hold" nodeType="afterEffect">
                                  <p:stCondLst>
                                    <p:cond delay="0"/>
                                  </p:stCondLst>
                                  <p:childTnLst>
                                    <p:set>
                                      <p:cBhvr>
                                        <p:cTn id="197" dur="1" fill="hold">
                                          <p:stCondLst>
                                            <p:cond delay="0"/>
                                          </p:stCondLst>
                                        </p:cTn>
                                        <p:tgtEl>
                                          <p:spTgt spid="63">
                                            <p:txEl>
                                              <p:pRg st="4" end="4"/>
                                            </p:txEl>
                                          </p:spTgt>
                                        </p:tgtEl>
                                        <p:attrNameLst>
                                          <p:attrName>style.visibility</p:attrName>
                                        </p:attrNameLst>
                                      </p:cBhvr>
                                      <p:to>
                                        <p:strVal val="visible"/>
                                      </p:to>
                                    </p:set>
                                    <p:animEffect transition="in" filter="fade">
                                      <p:cBhvr>
                                        <p:cTn id="198" dur="500"/>
                                        <p:tgtEl>
                                          <p:spTgt spid="63">
                                            <p:txEl>
                                              <p:pRg st="4" end="4"/>
                                            </p:txEl>
                                          </p:spTgt>
                                        </p:tgtEl>
                                      </p:cBhvr>
                                    </p:animEffect>
                                  </p:childTnLst>
                                </p:cTn>
                              </p:par>
                            </p:childTnLst>
                          </p:cTn>
                        </p:par>
                        <p:par>
                          <p:cTn id="199" fill="hold">
                            <p:stCondLst>
                              <p:cond delay="24000"/>
                            </p:stCondLst>
                            <p:childTnLst>
                              <p:par>
                                <p:cTn id="200" presetID="10" presetClass="entr" presetSubtype="0" fill="hold" nodeType="afterEffect">
                                  <p:stCondLst>
                                    <p:cond delay="0"/>
                                  </p:stCondLst>
                                  <p:childTnLst>
                                    <p:set>
                                      <p:cBhvr>
                                        <p:cTn id="201" dur="1" fill="hold">
                                          <p:stCondLst>
                                            <p:cond delay="0"/>
                                          </p:stCondLst>
                                        </p:cTn>
                                        <p:tgtEl>
                                          <p:spTgt spid="63">
                                            <p:txEl>
                                              <p:pRg st="5" end="5"/>
                                            </p:txEl>
                                          </p:spTgt>
                                        </p:tgtEl>
                                        <p:attrNameLst>
                                          <p:attrName>style.visibility</p:attrName>
                                        </p:attrNameLst>
                                      </p:cBhvr>
                                      <p:to>
                                        <p:strVal val="visible"/>
                                      </p:to>
                                    </p:set>
                                    <p:animEffect transition="in" filter="fade">
                                      <p:cBhvr>
                                        <p:cTn id="202" dur="500"/>
                                        <p:tgtEl>
                                          <p:spTgt spid="63">
                                            <p:txEl>
                                              <p:pRg st="5" end="5"/>
                                            </p:txEl>
                                          </p:spTgt>
                                        </p:tgtEl>
                                      </p:cBhvr>
                                    </p:animEffect>
                                  </p:childTnLst>
                                </p:cTn>
                              </p:par>
                            </p:childTnLst>
                          </p:cTn>
                        </p:par>
                        <p:par>
                          <p:cTn id="203" fill="hold">
                            <p:stCondLst>
                              <p:cond delay="24500"/>
                            </p:stCondLst>
                            <p:childTnLst>
                              <p:par>
                                <p:cTn id="204" presetID="10" presetClass="entr" presetSubtype="0" fill="hold" nodeType="afterEffect">
                                  <p:stCondLst>
                                    <p:cond delay="0"/>
                                  </p:stCondLst>
                                  <p:childTnLst>
                                    <p:set>
                                      <p:cBhvr>
                                        <p:cTn id="205" dur="1" fill="hold">
                                          <p:stCondLst>
                                            <p:cond delay="0"/>
                                          </p:stCondLst>
                                        </p:cTn>
                                        <p:tgtEl>
                                          <p:spTgt spid="63">
                                            <p:txEl>
                                              <p:pRg st="6" end="6"/>
                                            </p:txEl>
                                          </p:spTgt>
                                        </p:tgtEl>
                                        <p:attrNameLst>
                                          <p:attrName>style.visibility</p:attrName>
                                        </p:attrNameLst>
                                      </p:cBhvr>
                                      <p:to>
                                        <p:strVal val="visible"/>
                                      </p:to>
                                    </p:set>
                                    <p:animEffect transition="in" filter="fade">
                                      <p:cBhvr>
                                        <p:cTn id="206" dur="500"/>
                                        <p:tgtEl>
                                          <p:spTgt spid="63">
                                            <p:txEl>
                                              <p:pRg st="6" end="6"/>
                                            </p:txEl>
                                          </p:spTgt>
                                        </p:tgtEl>
                                      </p:cBhvr>
                                    </p:animEffect>
                                  </p:childTnLst>
                                </p:cTn>
                              </p:par>
                            </p:childTnLst>
                          </p:cTn>
                        </p:par>
                        <p:par>
                          <p:cTn id="207" fill="hold">
                            <p:stCondLst>
                              <p:cond delay="25000"/>
                            </p:stCondLst>
                            <p:childTnLst>
                              <p:par>
                                <p:cTn id="208" presetID="10" presetClass="entr" presetSubtype="0" fill="hold" nodeType="afterEffect">
                                  <p:stCondLst>
                                    <p:cond delay="0"/>
                                  </p:stCondLst>
                                  <p:childTnLst>
                                    <p:set>
                                      <p:cBhvr>
                                        <p:cTn id="209" dur="1" fill="hold">
                                          <p:stCondLst>
                                            <p:cond delay="0"/>
                                          </p:stCondLst>
                                        </p:cTn>
                                        <p:tgtEl>
                                          <p:spTgt spid="63">
                                            <p:txEl>
                                              <p:pRg st="7" end="7"/>
                                            </p:txEl>
                                          </p:spTgt>
                                        </p:tgtEl>
                                        <p:attrNameLst>
                                          <p:attrName>style.visibility</p:attrName>
                                        </p:attrNameLst>
                                      </p:cBhvr>
                                      <p:to>
                                        <p:strVal val="visible"/>
                                      </p:to>
                                    </p:set>
                                    <p:animEffect transition="in" filter="fade">
                                      <p:cBhvr>
                                        <p:cTn id="210" dur="500"/>
                                        <p:tgtEl>
                                          <p:spTgt spid="63">
                                            <p:txEl>
                                              <p:pRg st="7" end="7"/>
                                            </p:txEl>
                                          </p:spTgt>
                                        </p:tgtEl>
                                      </p:cBhvr>
                                    </p:animEffect>
                                  </p:childTnLst>
                                </p:cTn>
                              </p:par>
                            </p:childTnLst>
                          </p:cTn>
                        </p:par>
                        <p:par>
                          <p:cTn id="211" fill="hold">
                            <p:stCondLst>
                              <p:cond delay="25500"/>
                            </p:stCondLst>
                            <p:childTnLst>
                              <p:par>
                                <p:cTn id="212" presetID="10" presetClass="entr" presetSubtype="0" fill="hold" nodeType="afterEffect">
                                  <p:stCondLst>
                                    <p:cond delay="0"/>
                                  </p:stCondLst>
                                  <p:childTnLst>
                                    <p:set>
                                      <p:cBhvr>
                                        <p:cTn id="213" dur="1" fill="hold">
                                          <p:stCondLst>
                                            <p:cond delay="0"/>
                                          </p:stCondLst>
                                        </p:cTn>
                                        <p:tgtEl>
                                          <p:spTgt spid="63">
                                            <p:txEl>
                                              <p:pRg st="8" end="8"/>
                                            </p:txEl>
                                          </p:spTgt>
                                        </p:tgtEl>
                                        <p:attrNameLst>
                                          <p:attrName>style.visibility</p:attrName>
                                        </p:attrNameLst>
                                      </p:cBhvr>
                                      <p:to>
                                        <p:strVal val="visible"/>
                                      </p:to>
                                    </p:set>
                                    <p:animEffect transition="in" filter="fade">
                                      <p:cBhvr>
                                        <p:cTn id="214" dur="500"/>
                                        <p:tgtEl>
                                          <p:spTgt spid="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114301" y="317274"/>
            <a:ext cx="8921700" cy="3732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SzPts val="1100"/>
              <a:buNone/>
              <a:defRPr sz="2400" b="0">
                <a:solidFill>
                  <a:schemeClr val="dk1"/>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74" name="Google Shape;74;p16"/>
          <p:cNvSpPr txBox="1">
            <a:spLocks noGrp="1"/>
          </p:cNvSpPr>
          <p:nvPr>
            <p:ph type="body" idx="1"/>
          </p:nvPr>
        </p:nvSpPr>
        <p:spPr>
          <a:xfrm>
            <a:off x="114302" y="802489"/>
            <a:ext cx="8915400" cy="307200"/>
          </a:xfrm>
          <a:prstGeom prst="rect">
            <a:avLst/>
          </a:prstGeom>
          <a:noFill/>
          <a:ln>
            <a:noFill/>
          </a:ln>
        </p:spPr>
        <p:txBody>
          <a:bodyPr spcFirstLastPara="1" wrap="square" lIns="68575" tIns="68575" rIns="68575" bIns="68575" anchor="t" anchorCtr="0">
            <a:noAutofit/>
          </a:bodyPr>
          <a:lstStyle>
            <a:lvl1pPr marL="457200" lvl="0" indent="-228600" algn="l">
              <a:lnSpc>
                <a:spcPct val="115000"/>
              </a:lnSpc>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marL="914400" lvl="1" indent="-298450" algn="l">
              <a:lnSpc>
                <a:spcPct val="115000"/>
              </a:lnSpc>
              <a:spcBef>
                <a:spcPts val="1600"/>
              </a:spcBef>
              <a:spcAft>
                <a:spcPts val="0"/>
              </a:spcAft>
              <a:buSzPts val="1100"/>
              <a:buChar char="○"/>
              <a:defRPr sz="1800">
                <a:solidFill>
                  <a:schemeClr val="dk1"/>
                </a:solidFill>
                <a:latin typeface="Open Sans"/>
                <a:ea typeface="Open Sans"/>
                <a:cs typeface="Open Sans"/>
                <a:sym typeface="Open Sans"/>
              </a:defRPr>
            </a:lvl2pPr>
            <a:lvl3pPr marL="1371600" lvl="2" indent="-298450" algn="l">
              <a:lnSpc>
                <a:spcPct val="115000"/>
              </a:lnSpc>
              <a:spcBef>
                <a:spcPts val="1600"/>
              </a:spcBef>
              <a:spcAft>
                <a:spcPts val="0"/>
              </a:spcAft>
              <a:buSzPts val="1100"/>
              <a:buChar char="■"/>
              <a:defRPr sz="1500">
                <a:solidFill>
                  <a:schemeClr val="dk1"/>
                </a:solidFill>
                <a:latin typeface="Open Sans"/>
                <a:ea typeface="Open Sans"/>
                <a:cs typeface="Open Sans"/>
                <a:sym typeface="Open Sans"/>
              </a:defRPr>
            </a:lvl3pPr>
            <a:lvl4pPr marL="1828800" lvl="3"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4pPr>
            <a:lvl5pPr marL="2286000" lvl="4"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75" name="Google Shape;75;p16"/>
          <p:cNvSpPr txBox="1">
            <a:spLocks noGrp="1"/>
          </p:cNvSpPr>
          <p:nvPr>
            <p:ph type="body" idx="2"/>
          </p:nvPr>
        </p:nvSpPr>
        <p:spPr>
          <a:xfrm>
            <a:off x="114302" y="1214051"/>
            <a:ext cx="8915400" cy="3227400"/>
          </a:xfrm>
          <a:prstGeom prst="rect">
            <a:avLst/>
          </a:prstGeom>
          <a:noFill/>
          <a:ln>
            <a:noFill/>
          </a:ln>
        </p:spPr>
        <p:txBody>
          <a:bodyPr spcFirstLastPara="1" wrap="square" lIns="68575" tIns="68575" rIns="68575" bIns="68575" anchor="t" anchorCtr="0">
            <a:noAutofit/>
          </a:bodyPr>
          <a:lstStyle>
            <a:lvl1pPr marL="457200" lvl="0" indent="-298450" algn="l">
              <a:lnSpc>
                <a:spcPct val="115000"/>
              </a:lnSpc>
              <a:spcBef>
                <a:spcPts val="0"/>
              </a:spcBef>
              <a:spcAft>
                <a:spcPts val="0"/>
              </a:spcAft>
              <a:buClr>
                <a:schemeClr val="accent1"/>
              </a:buClr>
              <a:buSzPts val="1100"/>
              <a:buFont typeface="Noto Sans Symbols"/>
              <a:buChar char="▪"/>
              <a:defRPr sz="1200">
                <a:solidFill>
                  <a:schemeClr val="dk2"/>
                </a:solidFill>
              </a:defRPr>
            </a:lvl1pPr>
            <a:lvl2pPr marL="914400" lvl="1" indent="-298450" algn="l">
              <a:lnSpc>
                <a:spcPct val="115000"/>
              </a:lnSpc>
              <a:spcBef>
                <a:spcPts val="900"/>
              </a:spcBef>
              <a:spcAft>
                <a:spcPts val="0"/>
              </a:spcAft>
              <a:buSzPts val="1100"/>
              <a:buChar char="○"/>
              <a:defRPr sz="1200"/>
            </a:lvl2pPr>
            <a:lvl3pPr marL="1371600" lvl="2" indent="-298450" algn="l">
              <a:lnSpc>
                <a:spcPct val="115000"/>
              </a:lnSpc>
              <a:spcBef>
                <a:spcPts val="1600"/>
              </a:spcBef>
              <a:spcAft>
                <a:spcPts val="0"/>
              </a:spcAft>
              <a:buSzPts val="1100"/>
              <a:buChar char="■"/>
              <a:defRPr sz="1100"/>
            </a:lvl3pPr>
            <a:lvl4pPr marL="1828800" lvl="3" indent="-298450" algn="l">
              <a:lnSpc>
                <a:spcPct val="115000"/>
              </a:lnSpc>
              <a:spcBef>
                <a:spcPts val="1600"/>
              </a:spcBef>
              <a:spcAft>
                <a:spcPts val="0"/>
              </a:spcAft>
              <a:buSzPts val="1100"/>
              <a:buChar char="●"/>
              <a:defRPr sz="900"/>
            </a:lvl4pPr>
            <a:lvl5pPr marL="2286000" lvl="4" indent="-298450" algn="l">
              <a:lnSpc>
                <a:spcPct val="115000"/>
              </a:lnSpc>
              <a:spcBef>
                <a:spcPts val="1600"/>
              </a:spcBef>
              <a:spcAft>
                <a:spcPts val="0"/>
              </a:spcAft>
              <a:buSzPts val="1100"/>
              <a:buChar char="○"/>
              <a:defRPr sz="9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76" name="Google Shape;76;p16"/>
          <p:cNvSpPr txBox="1">
            <a:spLocks noGrp="1"/>
          </p:cNvSpPr>
          <p:nvPr>
            <p:ph type="body" idx="3"/>
          </p:nvPr>
        </p:nvSpPr>
        <p:spPr>
          <a:xfrm>
            <a:off x="114301" y="4514852"/>
            <a:ext cx="8915400" cy="292800"/>
          </a:xfrm>
          <a:prstGeom prst="rect">
            <a:avLst/>
          </a:prstGeom>
          <a:noFill/>
          <a:ln>
            <a:noFill/>
          </a:ln>
        </p:spPr>
        <p:txBody>
          <a:bodyPr spcFirstLastPara="1" wrap="square" lIns="68575" tIns="68575" rIns="68575" bIns="68575" anchor="b" anchorCtr="0">
            <a:noAutofit/>
          </a:bodyPr>
          <a:lstStyle>
            <a:lvl1pPr marL="457200" marR="0" lvl="0" indent="-228600" algn="l">
              <a:lnSpc>
                <a:spcPct val="100000"/>
              </a:lnSpc>
              <a:spcBef>
                <a:spcPts val="0"/>
              </a:spcBef>
              <a:spcAft>
                <a:spcPts val="0"/>
              </a:spcAft>
              <a:buSzPts val="1100"/>
              <a:buFont typeface="Arial"/>
              <a:buNone/>
              <a:defRPr sz="600"/>
            </a:lvl1pPr>
            <a:lvl2pPr marL="914400" lvl="1" indent="-228600" algn="l">
              <a:lnSpc>
                <a:spcPct val="115000"/>
              </a:lnSpc>
              <a:spcBef>
                <a:spcPts val="0"/>
              </a:spcBef>
              <a:spcAft>
                <a:spcPts val="0"/>
              </a:spcAft>
              <a:buSzPts val="1100"/>
              <a:buFont typeface="Open Sans"/>
              <a:buNone/>
              <a:defRPr sz="800"/>
            </a:lvl2pPr>
            <a:lvl3pPr marL="1371600" lvl="2" indent="-228600" algn="l">
              <a:lnSpc>
                <a:spcPct val="115000"/>
              </a:lnSpc>
              <a:spcBef>
                <a:spcPts val="1600"/>
              </a:spcBef>
              <a:spcAft>
                <a:spcPts val="0"/>
              </a:spcAft>
              <a:buSzPts val="1100"/>
              <a:buFont typeface="Open Sans"/>
              <a:buNone/>
              <a:defRPr sz="800"/>
            </a:lvl3pPr>
            <a:lvl4pPr marL="1828800" lvl="3" indent="-228600" algn="l">
              <a:lnSpc>
                <a:spcPct val="115000"/>
              </a:lnSpc>
              <a:spcBef>
                <a:spcPts val="1600"/>
              </a:spcBef>
              <a:spcAft>
                <a:spcPts val="0"/>
              </a:spcAft>
              <a:buSzPts val="1100"/>
              <a:buFont typeface="Open Sans"/>
              <a:buNone/>
              <a:defRPr sz="800"/>
            </a:lvl4pPr>
            <a:lvl5pPr marL="2286000" lvl="4" indent="-228600" algn="l">
              <a:lnSpc>
                <a:spcPct val="115000"/>
              </a:lnSpc>
              <a:spcBef>
                <a:spcPts val="1600"/>
              </a:spcBef>
              <a:spcAft>
                <a:spcPts val="0"/>
              </a:spcAft>
              <a:buSzPts val="1100"/>
              <a:buFont typeface="Open Sans"/>
              <a:buNone/>
              <a:defRPr sz="8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
                                            <p:txEl>
                                              <p:pRg st="0" end="0"/>
                                            </p:txEl>
                                          </p:spTgt>
                                        </p:tgtEl>
                                        <p:attrNameLst>
                                          <p:attrName>style.visibility</p:attrName>
                                        </p:attrNameLst>
                                      </p:cBhvr>
                                      <p:to>
                                        <p:strVal val="visible"/>
                                      </p:to>
                                    </p:set>
                                    <p:animEffect transition="in" filter="fade">
                                      <p:cBhvr>
                                        <p:cTn id="7" dur="500"/>
                                        <p:tgtEl>
                                          <p:spTgt spid="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5">
                                            <p:txEl>
                                              <p:pRg st="1" end="1"/>
                                            </p:txEl>
                                          </p:spTgt>
                                        </p:tgtEl>
                                        <p:attrNameLst>
                                          <p:attrName>style.visibility</p:attrName>
                                        </p:attrNameLst>
                                      </p:cBhvr>
                                      <p:to>
                                        <p:strVal val="visible"/>
                                      </p:to>
                                    </p:set>
                                    <p:animEffect transition="in" filter="fade">
                                      <p:cBhvr>
                                        <p:cTn id="10" dur="500"/>
                                        <p:tgtEl>
                                          <p:spTgt spid="7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5">
                                            <p:txEl>
                                              <p:pRg st="2" end="2"/>
                                            </p:txEl>
                                          </p:spTgt>
                                        </p:tgtEl>
                                        <p:attrNameLst>
                                          <p:attrName>style.visibility</p:attrName>
                                        </p:attrNameLst>
                                      </p:cBhvr>
                                      <p:to>
                                        <p:strVal val="visible"/>
                                      </p:to>
                                    </p:set>
                                    <p:animEffect transition="in" filter="fade">
                                      <p:cBhvr>
                                        <p:cTn id="13" dur="500"/>
                                        <p:tgtEl>
                                          <p:spTgt spid="7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5">
                                            <p:txEl>
                                              <p:pRg st="3" end="3"/>
                                            </p:txEl>
                                          </p:spTgt>
                                        </p:tgtEl>
                                        <p:attrNameLst>
                                          <p:attrName>style.visibility</p:attrName>
                                        </p:attrNameLst>
                                      </p:cBhvr>
                                      <p:to>
                                        <p:strVal val="visible"/>
                                      </p:to>
                                    </p:set>
                                    <p:animEffect transition="in" filter="fade">
                                      <p:cBhvr>
                                        <p:cTn id="16" dur="500"/>
                                        <p:tgtEl>
                                          <p:spTgt spid="7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5">
                                            <p:txEl>
                                              <p:pRg st="4" end="4"/>
                                            </p:txEl>
                                          </p:spTgt>
                                        </p:tgtEl>
                                        <p:attrNameLst>
                                          <p:attrName>style.visibility</p:attrName>
                                        </p:attrNameLst>
                                      </p:cBhvr>
                                      <p:to>
                                        <p:strVal val="visible"/>
                                      </p:to>
                                    </p:set>
                                    <p:animEffect transition="in" filter="fade">
                                      <p:cBhvr>
                                        <p:cTn id="19" dur="500"/>
                                        <p:tgtEl>
                                          <p:spTgt spid="7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5">
                                            <p:txEl>
                                              <p:pRg st="5" end="5"/>
                                            </p:txEl>
                                          </p:spTgt>
                                        </p:tgtEl>
                                        <p:attrNameLst>
                                          <p:attrName>style.visibility</p:attrName>
                                        </p:attrNameLst>
                                      </p:cBhvr>
                                      <p:to>
                                        <p:strVal val="visible"/>
                                      </p:to>
                                    </p:set>
                                    <p:animEffect transition="in" filter="fade">
                                      <p:cBhvr>
                                        <p:cTn id="22" dur="500"/>
                                        <p:tgtEl>
                                          <p:spTgt spid="75">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5">
                                            <p:txEl>
                                              <p:pRg st="6" end="6"/>
                                            </p:txEl>
                                          </p:spTgt>
                                        </p:tgtEl>
                                        <p:attrNameLst>
                                          <p:attrName>style.visibility</p:attrName>
                                        </p:attrNameLst>
                                      </p:cBhvr>
                                      <p:to>
                                        <p:strVal val="visible"/>
                                      </p:to>
                                    </p:set>
                                    <p:animEffect transition="in" filter="fade">
                                      <p:cBhvr>
                                        <p:cTn id="25" dur="500"/>
                                        <p:tgtEl>
                                          <p:spTgt spid="75">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5">
                                            <p:txEl>
                                              <p:pRg st="7" end="7"/>
                                            </p:txEl>
                                          </p:spTgt>
                                        </p:tgtEl>
                                        <p:attrNameLst>
                                          <p:attrName>style.visibility</p:attrName>
                                        </p:attrNameLst>
                                      </p:cBhvr>
                                      <p:to>
                                        <p:strVal val="visible"/>
                                      </p:to>
                                    </p:set>
                                    <p:animEffect transition="in" filter="fade">
                                      <p:cBhvr>
                                        <p:cTn id="28" dur="500"/>
                                        <p:tgtEl>
                                          <p:spTgt spid="75">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5">
                                            <p:txEl>
                                              <p:pRg st="8" end="8"/>
                                            </p:txEl>
                                          </p:spTgt>
                                        </p:tgtEl>
                                        <p:attrNameLst>
                                          <p:attrName>style.visibility</p:attrName>
                                        </p:attrNameLst>
                                      </p:cBhvr>
                                      <p:to>
                                        <p:strVal val="visible"/>
                                      </p:to>
                                    </p:set>
                                    <p:animEffect transition="in" filter="fade">
                                      <p:cBhvr>
                                        <p:cTn id="31" dur="500"/>
                                        <p:tgtEl>
                                          <p:spTgt spid="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ue Impact Slide">
  <p:cSld name="Blue Impact Slide">
    <p:spTree>
      <p:nvGrpSpPr>
        <p:cNvPr id="1" name="Shape 77"/>
        <p:cNvGrpSpPr/>
        <p:nvPr/>
      </p:nvGrpSpPr>
      <p:grpSpPr>
        <a:xfrm>
          <a:off x="0" y="0"/>
          <a:ext cx="0" cy="0"/>
          <a:chOff x="0" y="0"/>
          <a:chExt cx="0" cy="0"/>
        </a:xfrm>
      </p:grpSpPr>
      <p:sp>
        <p:nvSpPr>
          <p:cNvPr id="78" name="Google Shape;78;p17"/>
          <p:cNvSpPr/>
          <p:nvPr/>
        </p:nvSpPr>
        <p:spPr>
          <a:xfrm>
            <a:off x="0" y="0"/>
            <a:ext cx="91440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AEEF"/>
              </a:solidFill>
              <a:latin typeface="Open Sans"/>
              <a:ea typeface="Open Sans"/>
              <a:cs typeface="Open Sans"/>
              <a:sym typeface="Open Sans"/>
            </a:endParaRPr>
          </a:p>
        </p:txBody>
      </p:sp>
      <p:sp>
        <p:nvSpPr>
          <p:cNvPr id="79" name="Google Shape;79;p17"/>
          <p:cNvSpPr txBox="1">
            <a:spLocks noGrp="1"/>
          </p:cNvSpPr>
          <p:nvPr>
            <p:ph type="title"/>
          </p:nvPr>
        </p:nvSpPr>
        <p:spPr>
          <a:xfrm>
            <a:off x="457200" y="1982194"/>
            <a:ext cx="8229600" cy="11790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SzPts val="1100"/>
              <a:buNone/>
              <a:defRPr sz="4500" b="0">
                <a:solidFill>
                  <a:schemeClr val="lt1"/>
                </a:solidFill>
                <a:latin typeface="Open Sans"/>
                <a:ea typeface="Open Sans"/>
                <a:cs typeface="Open Sans"/>
                <a:sym typeface="Open Sans"/>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0" name="Google Shape;80;p17"/>
          <p:cNvSpPr txBox="1">
            <a:spLocks noGrp="1"/>
          </p:cNvSpPr>
          <p:nvPr>
            <p:ph type="body" idx="1"/>
          </p:nvPr>
        </p:nvSpPr>
        <p:spPr>
          <a:xfrm>
            <a:off x="457200" y="1561743"/>
            <a:ext cx="8229600" cy="447300"/>
          </a:xfrm>
          <a:prstGeom prst="rect">
            <a:avLst/>
          </a:prstGeom>
          <a:noFill/>
          <a:ln>
            <a:noFill/>
          </a:ln>
        </p:spPr>
        <p:txBody>
          <a:bodyPr spcFirstLastPara="1" wrap="square" lIns="68575" tIns="68575" rIns="68575" bIns="68575" anchor="t" anchorCtr="0">
            <a:noAutofit/>
          </a:bodyPr>
          <a:lstStyle>
            <a:lvl1pPr marL="457200" lvl="0" indent="-228600" algn="l">
              <a:lnSpc>
                <a:spcPct val="115000"/>
              </a:lnSpc>
              <a:spcBef>
                <a:spcPts val="0"/>
              </a:spcBef>
              <a:spcAft>
                <a:spcPts val="0"/>
              </a:spcAft>
              <a:buClr>
                <a:srgbClr val="1D4358"/>
              </a:buClr>
              <a:buSzPts val="1100"/>
              <a:buFont typeface="Open Sans"/>
              <a:buNone/>
              <a:defRPr sz="2700" b="0">
                <a:solidFill>
                  <a:srgbClr val="1D4358"/>
                </a:solidFill>
                <a:latin typeface="Open Sans"/>
                <a:ea typeface="Open Sans"/>
                <a:cs typeface="Open Sans"/>
                <a:sym typeface="Open Sans"/>
              </a:defRPr>
            </a:lvl1pPr>
            <a:lvl2pPr marL="914400" lvl="1" indent="-298450" algn="l">
              <a:lnSpc>
                <a:spcPct val="115000"/>
              </a:lnSpc>
              <a:spcBef>
                <a:spcPts val="1600"/>
              </a:spcBef>
              <a:spcAft>
                <a:spcPts val="0"/>
              </a:spcAft>
              <a:buSzPts val="1100"/>
              <a:buChar char="○"/>
              <a:defRPr sz="3000" b="1">
                <a:solidFill>
                  <a:srgbClr val="FFFF00"/>
                </a:solidFill>
                <a:latin typeface="Questrial"/>
                <a:ea typeface="Questrial"/>
                <a:cs typeface="Questrial"/>
                <a:sym typeface="Questrial"/>
              </a:defRPr>
            </a:lvl2pPr>
            <a:lvl3pPr marL="1371600" lvl="2" indent="-298450" algn="l">
              <a:lnSpc>
                <a:spcPct val="115000"/>
              </a:lnSpc>
              <a:spcBef>
                <a:spcPts val="1600"/>
              </a:spcBef>
              <a:spcAft>
                <a:spcPts val="0"/>
              </a:spcAft>
              <a:buSzPts val="1100"/>
              <a:buChar char="■"/>
              <a:defRPr sz="3000" b="1">
                <a:solidFill>
                  <a:srgbClr val="FFFF00"/>
                </a:solidFill>
                <a:latin typeface="Questrial"/>
                <a:ea typeface="Questrial"/>
                <a:cs typeface="Questrial"/>
                <a:sym typeface="Questrial"/>
              </a:defRPr>
            </a:lvl3pPr>
            <a:lvl4pPr marL="1828800" lvl="3" indent="-298450" algn="l">
              <a:lnSpc>
                <a:spcPct val="115000"/>
              </a:lnSpc>
              <a:spcBef>
                <a:spcPts val="1600"/>
              </a:spcBef>
              <a:spcAft>
                <a:spcPts val="0"/>
              </a:spcAft>
              <a:buSzPts val="1100"/>
              <a:buChar char="●"/>
              <a:defRPr sz="3000" b="1">
                <a:solidFill>
                  <a:srgbClr val="FFFF00"/>
                </a:solidFill>
                <a:latin typeface="Questrial"/>
                <a:ea typeface="Questrial"/>
                <a:cs typeface="Questrial"/>
                <a:sym typeface="Questrial"/>
              </a:defRPr>
            </a:lvl4pPr>
            <a:lvl5pPr marL="2286000" lvl="4" indent="-298450" algn="l">
              <a:lnSpc>
                <a:spcPct val="115000"/>
              </a:lnSpc>
              <a:spcBef>
                <a:spcPts val="1600"/>
              </a:spcBef>
              <a:spcAft>
                <a:spcPts val="0"/>
              </a:spcAft>
              <a:buSzPts val="1100"/>
              <a:buChar char="○"/>
              <a:defRPr sz="3000" b="1">
                <a:solidFill>
                  <a:srgbClr val="FFFF00"/>
                </a:solidFill>
                <a:latin typeface="Questrial"/>
                <a:ea typeface="Questrial"/>
                <a:cs typeface="Questrial"/>
                <a:sym typeface="Questrial"/>
              </a:defRPr>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81" name="Google Shape;81;p17"/>
          <p:cNvSpPr/>
          <p:nvPr/>
        </p:nvSpPr>
        <p:spPr>
          <a:xfrm>
            <a:off x="8820083" y="4940828"/>
            <a:ext cx="251400" cy="88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lt1"/>
                </a:solidFill>
                <a:latin typeface="Open Sans"/>
                <a:ea typeface="Open Sans"/>
                <a:cs typeface="Open Sans"/>
                <a:sym typeface="Open Sans"/>
              </a:rPr>
              <a:t>‹#›</a:t>
            </a:fld>
            <a:endParaRPr sz="600" b="1" i="0" u="none" strike="noStrike" cap="none">
              <a:solidFill>
                <a:schemeClr val="lt1"/>
              </a:solidFill>
              <a:latin typeface="Open Sans"/>
              <a:ea typeface="Open Sans"/>
              <a:cs typeface="Open Sans"/>
              <a:sym typeface="Open Sans"/>
            </a:endParaRPr>
          </a:p>
        </p:txBody>
      </p:sp>
      <p:sp>
        <p:nvSpPr>
          <p:cNvPr id="82" name="Google Shape;82;p17"/>
          <p:cNvSpPr txBox="1"/>
          <p:nvPr/>
        </p:nvSpPr>
        <p:spPr>
          <a:xfrm>
            <a:off x="6342745" y="4911638"/>
            <a:ext cx="2532900" cy="1500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Open Sans"/>
                <a:ea typeface="Open Sans"/>
                <a:cs typeface="Open Sans"/>
                <a:sym typeface="Open Sans"/>
              </a:rPr>
              <a:t>© 2015 BIA/Kelsey. All Rights Reserved.    |</a:t>
            </a:r>
            <a:endParaRPr sz="500" b="0" i="0" u="none" strike="noStrike" cap="none">
              <a:solidFill>
                <a:schemeClr val="lt1"/>
              </a:solidFill>
              <a:latin typeface="Open Sans"/>
              <a:ea typeface="Open Sans"/>
              <a:cs typeface="Open Sans"/>
              <a:sym typeface="Open Sans"/>
            </a:endParaRPr>
          </a:p>
        </p:txBody>
      </p:sp>
      <p:pic>
        <p:nvPicPr>
          <p:cNvPr id="83" name="Google Shape;83;p17"/>
          <p:cNvPicPr preferRelativeResize="0"/>
          <p:nvPr/>
        </p:nvPicPr>
        <p:blipFill rotWithShape="1">
          <a:blip r:embed="rId2">
            <a:alphaModFix/>
          </a:blip>
          <a:srcRect/>
          <a:stretch/>
        </p:blipFill>
        <p:spPr>
          <a:xfrm>
            <a:off x="100048" y="4775512"/>
            <a:ext cx="425100" cy="296700"/>
          </a:xfrm>
          <a:prstGeom prst="rect">
            <a:avLst/>
          </a:prstGeom>
          <a:noFill/>
          <a:ln>
            <a:noFill/>
          </a:ln>
        </p:spPr>
      </p:pic>
      <p:sp>
        <p:nvSpPr>
          <p:cNvPr id="84" name="Google Shape;84;p17"/>
          <p:cNvSpPr/>
          <p:nvPr/>
        </p:nvSpPr>
        <p:spPr>
          <a:xfrm>
            <a:off x="948160" y="4852756"/>
            <a:ext cx="22263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Open Sans"/>
                <a:ea typeface="Open Sans"/>
                <a:cs typeface="Open Sans"/>
                <a:sym typeface="Open Sans"/>
              </a:rPr>
              <a:t>Tweet With Us: #realworldanalytics</a:t>
            </a:r>
            <a:endParaRPr sz="1100" b="0" i="0" u="none" strike="noStrike" cap="none">
              <a:solidFill>
                <a:schemeClr val="lt1"/>
              </a:solidFill>
              <a:latin typeface="Open Sans"/>
              <a:ea typeface="Open Sans"/>
              <a:cs typeface="Open Sans"/>
              <a:sym typeface="Open Sans"/>
            </a:endParaRPr>
          </a:p>
        </p:txBody>
      </p:sp>
      <p:pic>
        <p:nvPicPr>
          <p:cNvPr id="85" name="Google Shape;85;p17"/>
          <p:cNvPicPr preferRelativeResize="0"/>
          <p:nvPr/>
        </p:nvPicPr>
        <p:blipFill rotWithShape="1">
          <a:blip r:embed="rId3">
            <a:alphaModFix/>
          </a:blip>
          <a:srcRect/>
          <a:stretch/>
        </p:blipFill>
        <p:spPr>
          <a:xfrm>
            <a:off x="725574" y="4891466"/>
            <a:ext cx="225900" cy="1623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86"/>
        <p:cNvGrpSpPr/>
        <p:nvPr/>
      </p:nvGrpSpPr>
      <p:grpSpPr>
        <a:xfrm>
          <a:off x="0" y="0"/>
          <a:ext cx="0" cy="0"/>
          <a:chOff x="0" y="0"/>
          <a:chExt cx="0" cy="0"/>
        </a:xfrm>
      </p:grpSpPr>
      <p:sp>
        <p:nvSpPr>
          <p:cNvPr id="87" name="Google Shape;87;p18"/>
          <p:cNvSpPr txBox="1">
            <a:spLocks noGrp="1"/>
          </p:cNvSpPr>
          <p:nvPr>
            <p:ph type="body" idx="1"/>
          </p:nvPr>
        </p:nvSpPr>
        <p:spPr>
          <a:xfrm>
            <a:off x="457214" y="1085850"/>
            <a:ext cx="8371800" cy="3508800"/>
          </a:xfrm>
          <a:prstGeom prst="rect">
            <a:avLst/>
          </a:prstGeom>
          <a:noFill/>
          <a:ln>
            <a:noFill/>
          </a:ln>
        </p:spPr>
        <p:txBody>
          <a:bodyPr spcFirstLastPara="1" wrap="square" lIns="68575" tIns="68575" rIns="68575" bIns="68575" anchor="t" anchorCtr="0">
            <a:noAutofit/>
          </a:bodyPr>
          <a:lstStyle>
            <a:lvl1pPr marL="457200" marR="0" lvl="0" indent="-298450" algn="l">
              <a:lnSpc>
                <a:spcPct val="100000"/>
              </a:lnSpc>
              <a:spcBef>
                <a:spcPts val="400"/>
              </a:spcBef>
              <a:spcAft>
                <a:spcPts val="0"/>
              </a:spcAft>
              <a:buClr>
                <a:schemeClr val="accent1"/>
              </a:buClr>
              <a:buSzPts val="1100"/>
              <a:buFont typeface="Noto Sans Symbols"/>
              <a:buChar char="▪"/>
              <a:defRPr sz="1800"/>
            </a:lvl1pPr>
            <a:lvl2pPr marL="914400" marR="0" lvl="1" indent="-298450" algn="l">
              <a:lnSpc>
                <a:spcPct val="100000"/>
              </a:lnSpc>
              <a:spcBef>
                <a:spcPts val="400"/>
              </a:spcBef>
              <a:spcAft>
                <a:spcPts val="0"/>
              </a:spcAft>
              <a:buClr>
                <a:schemeClr val="accent1"/>
              </a:buClr>
              <a:buSzPts val="1100"/>
              <a:buFont typeface="Noto Sans Symbols"/>
              <a:buChar char="▪"/>
              <a:defRPr sz="1100"/>
            </a:lvl2pPr>
            <a:lvl3pPr marL="1371600" marR="0" lvl="2" indent="-298450" algn="l">
              <a:lnSpc>
                <a:spcPct val="100000"/>
              </a:lnSpc>
              <a:spcBef>
                <a:spcPts val="300"/>
              </a:spcBef>
              <a:spcAft>
                <a:spcPts val="0"/>
              </a:spcAft>
              <a:buClr>
                <a:schemeClr val="accent1"/>
              </a:buClr>
              <a:buSzPts val="1100"/>
              <a:buFont typeface="Noto Sans Symbols"/>
              <a:buChar char="▪"/>
              <a:defRPr sz="1400"/>
            </a:lvl3pPr>
            <a:lvl4pPr marL="1828800" marR="0" lvl="3" indent="-298450" algn="l">
              <a:lnSpc>
                <a:spcPct val="100000"/>
              </a:lnSpc>
              <a:spcBef>
                <a:spcPts val="300"/>
              </a:spcBef>
              <a:spcAft>
                <a:spcPts val="0"/>
              </a:spcAft>
              <a:buClr>
                <a:schemeClr val="accent1"/>
              </a:buClr>
              <a:buSzPts val="1100"/>
              <a:buFont typeface="Noto Sans Symbols"/>
              <a:buChar char="▪"/>
              <a:defRPr sz="1100"/>
            </a:lvl4pPr>
            <a:lvl5pPr marL="2286000" marR="0" lvl="4" indent="-298450" algn="l">
              <a:lnSpc>
                <a:spcPct val="100000"/>
              </a:lnSpc>
              <a:spcBef>
                <a:spcPts val="300"/>
              </a:spcBef>
              <a:spcAft>
                <a:spcPts val="0"/>
              </a:spcAft>
              <a:buClr>
                <a:schemeClr val="accent1"/>
              </a:buClr>
              <a:buSzPts val="1100"/>
              <a:buFont typeface="Noto Sans Symbols"/>
              <a:buChar char="▪"/>
              <a:defRPr sz="1100"/>
            </a:lvl5pPr>
            <a:lvl6pPr marL="2743200" lvl="5" indent="-298450" algn="l">
              <a:lnSpc>
                <a:spcPct val="115000"/>
              </a:lnSpc>
              <a:spcBef>
                <a:spcPts val="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88" name="Google Shape;88;p18"/>
          <p:cNvSpPr txBox="1">
            <a:spLocks noGrp="1"/>
          </p:cNvSpPr>
          <p:nvPr>
            <p:ph type="title"/>
          </p:nvPr>
        </p:nvSpPr>
        <p:spPr>
          <a:xfrm>
            <a:off x="457214" y="57150"/>
            <a:ext cx="8371800" cy="857400"/>
          </a:xfrm>
          <a:prstGeom prst="rect">
            <a:avLst/>
          </a:prstGeom>
          <a:noFill/>
          <a:ln>
            <a:noFill/>
          </a:ln>
        </p:spPr>
        <p:txBody>
          <a:bodyPr spcFirstLastPara="1" wrap="square" lIns="68575" tIns="68575" rIns="68575" bIns="68575" anchor="ctr" anchorCtr="0">
            <a:noAutofit/>
          </a:bodyPr>
          <a:lstStyle>
            <a:lvl1pPr lvl="0" algn="l">
              <a:lnSpc>
                <a:spcPct val="100000"/>
              </a:lnSpc>
              <a:spcBef>
                <a:spcPts val="0"/>
              </a:spcBef>
              <a:spcAft>
                <a:spcPts val="0"/>
              </a:spcAft>
              <a:buSzPts val="1100"/>
              <a:buNone/>
              <a:defRPr sz="24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Chart">
  <p:cSld name="Title &amp; Chart">
    <p:spTree>
      <p:nvGrpSpPr>
        <p:cNvPr id="1" name="Shape 89"/>
        <p:cNvGrpSpPr/>
        <p:nvPr/>
      </p:nvGrpSpPr>
      <p:grpSpPr>
        <a:xfrm>
          <a:off x="0" y="0"/>
          <a:ext cx="0" cy="0"/>
          <a:chOff x="0" y="0"/>
          <a:chExt cx="0" cy="0"/>
        </a:xfrm>
      </p:grpSpPr>
      <p:sp>
        <p:nvSpPr>
          <p:cNvPr id="90" name="Google Shape;90;p19"/>
          <p:cNvSpPr txBox="1">
            <a:spLocks noGrp="1"/>
          </p:cNvSpPr>
          <p:nvPr>
            <p:ph type="body" idx="1"/>
          </p:nvPr>
        </p:nvSpPr>
        <p:spPr>
          <a:xfrm>
            <a:off x="114301" y="4514852"/>
            <a:ext cx="8915400" cy="292800"/>
          </a:xfrm>
          <a:prstGeom prst="rect">
            <a:avLst/>
          </a:prstGeom>
          <a:noFill/>
          <a:ln>
            <a:noFill/>
          </a:ln>
        </p:spPr>
        <p:txBody>
          <a:bodyPr spcFirstLastPara="1" wrap="square" lIns="68575" tIns="68575" rIns="68575" bIns="68575" anchor="b" anchorCtr="0">
            <a:noAutofit/>
          </a:bodyPr>
          <a:lstStyle>
            <a:lvl1pPr marL="457200" marR="0" lvl="0" indent="-228600" algn="l">
              <a:lnSpc>
                <a:spcPct val="100000"/>
              </a:lnSpc>
              <a:spcBef>
                <a:spcPts val="0"/>
              </a:spcBef>
              <a:spcAft>
                <a:spcPts val="0"/>
              </a:spcAft>
              <a:buSzPts val="1100"/>
              <a:buFont typeface="Arial"/>
              <a:buNone/>
              <a:defRPr sz="600"/>
            </a:lvl1pPr>
            <a:lvl2pPr marL="914400" lvl="1" indent="-228600" algn="l">
              <a:lnSpc>
                <a:spcPct val="115000"/>
              </a:lnSpc>
              <a:spcBef>
                <a:spcPts val="0"/>
              </a:spcBef>
              <a:spcAft>
                <a:spcPts val="0"/>
              </a:spcAft>
              <a:buSzPts val="1100"/>
              <a:buFont typeface="Open Sans"/>
              <a:buNone/>
              <a:defRPr sz="800"/>
            </a:lvl2pPr>
            <a:lvl3pPr marL="1371600" lvl="2" indent="-228600" algn="l">
              <a:lnSpc>
                <a:spcPct val="115000"/>
              </a:lnSpc>
              <a:spcBef>
                <a:spcPts val="1600"/>
              </a:spcBef>
              <a:spcAft>
                <a:spcPts val="0"/>
              </a:spcAft>
              <a:buSzPts val="1100"/>
              <a:buFont typeface="Open Sans"/>
              <a:buNone/>
              <a:defRPr sz="800"/>
            </a:lvl3pPr>
            <a:lvl4pPr marL="1828800" lvl="3" indent="-228600" algn="l">
              <a:lnSpc>
                <a:spcPct val="115000"/>
              </a:lnSpc>
              <a:spcBef>
                <a:spcPts val="1600"/>
              </a:spcBef>
              <a:spcAft>
                <a:spcPts val="0"/>
              </a:spcAft>
              <a:buSzPts val="1100"/>
              <a:buFont typeface="Open Sans"/>
              <a:buNone/>
              <a:defRPr sz="800"/>
            </a:lvl4pPr>
            <a:lvl5pPr marL="2286000" lvl="4" indent="-228600" algn="l">
              <a:lnSpc>
                <a:spcPct val="115000"/>
              </a:lnSpc>
              <a:spcBef>
                <a:spcPts val="1600"/>
              </a:spcBef>
              <a:spcAft>
                <a:spcPts val="0"/>
              </a:spcAft>
              <a:buSzPts val="1100"/>
              <a:buFont typeface="Open Sans"/>
              <a:buNone/>
              <a:defRPr sz="8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91" name="Google Shape;91;p19"/>
          <p:cNvSpPr>
            <a:spLocks noGrp="1"/>
          </p:cNvSpPr>
          <p:nvPr>
            <p:ph type="chart" idx="2"/>
          </p:nvPr>
        </p:nvSpPr>
        <p:spPr>
          <a:xfrm>
            <a:off x="114301" y="1200150"/>
            <a:ext cx="8915400" cy="3241200"/>
          </a:xfrm>
          <a:prstGeom prst="rect">
            <a:avLst/>
          </a:prstGeom>
          <a:noFill/>
          <a:ln>
            <a:noFill/>
          </a:ln>
        </p:spPr>
        <p:txBody>
          <a:bodyPr spcFirstLastPara="1" wrap="square" lIns="68575" tIns="68575" rIns="68575" bIns="68575" anchor="ctr" anchorCtr="0">
            <a:noAutofit/>
          </a:bodyPr>
          <a:lstStyle>
            <a:lvl1pPr marR="0" lvl="0" algn="ctr" rtl="0">
              <a:lnSpc>
                <a:spcPct val="115000"/>
              </a:lnSpc>
              <a:spcBef>
                <a:spcPts val="0"/>
              </a:spcBef>
              <a:spcAft>
                <a:spcPts val="0"/>
              </a:spcAft>
              <a:buClr>
                <a:srgbClr val="7F7F7F"/>
              </a:buClr>
              <a:buSzPts val="1100"/>
              <a:buFont typeface="Open Sans"/>
              <a:buNone/>
              <a:defRPr sz="1400" b="0" i="0" u="none" strike="noStrike" cap="none">
                <a:solidFill>
                  <a:srgbClr val="7F7F7F"/>
                </a:solidFill>
                <a:latin typeface="Open Sans"/>
                <a:ea typeface="Open Sans"/>
                <a:cs typeface="Open Sans"/>
                <a:sym typeface="Open Sans"/>
              </a:defRPr>
            </a:lvl1pPr>
            <a:lvl2pPr marR="0" lvl="1"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2pPr>
            <a:lvl3pPr marR="0" lvl="2"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3pPr>
            <a:lvl4pPr marR="0" lvl="3"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4pPr>
            <a:lvl5pPr marR="0" lvl="4"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5pPr>
            <a:lvl6pPr marR="0" lvl="5"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92" name="Google Shape;92;p19"/>
          <p:cNvSpPr txBox="1">
            <a:spLocks noGrp="1"/>
          </p:cNvSpPr>
          <p:nvPr>
            <p:ph type="title"/>
          </p:nvPr>
        </p:nvSpPr>
        <p:spPr>
          <a:xfrm>
            <a:off x="114301" y="317274"/>
            <a:ext cx="8921700" cy="3732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SzPts val="1100"/>
              <a:buNone/>
              <a:defRPr sz="2400" b="0">
                <a:solidFill>
                  <a:schemeClr val="dk1"/>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93" name="Google Shape;93;p19"/>
          <p:cNvSpPr txBox="1">
            <a:spLocks noGrp="1"/>
          </p:cNvSpPr>
          <p:nvPr>
            <p:ph type="body" idx="3"/>
          </p:nvPr>
        </p:nvSpPr>
        <p:spPr>
          <a:xfrm>
            <a:off x="114302" y="802489"/>
            <a:ext cx="8915400" cy="307200"/>
          </a:xfrm>
          <a:prstGeom prst="rect">
            <a:avLst/>
          </a:prstGeom>
          <a:noFill/>
          <a:ln>
            <a:noFill/>
          </a:ln>
        </p:spPr>
        <p:txBody>
          <a:bodyPr spcFirstLastPara="1" wrap="square" lIns="68575" tIns="68575" rIns="68575" bIns="68575" anchor="t" anchorCtr="0">
            <a:noAutofit/>
          </a:bodyPr>
          <a:lstStyle>
            <a:lvl1pPr marL="457200" lvl="0" indent="-228600" algn="l">
              <a:lnSpc>
                <a:spcPct val="115000"/>
              </a:lnSpc>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marL="914400" lvl="1" indent="-298450" algn="l">
              <a:lnSpc>
                <a:spcPct val="115000"/>
              </a:lnSpc>
              <a:spcBef>
                <a:spcPts val="1600"/>
              </a:spcBef>
              <a:spcAft>
                <a:spcPts val="0"/>
              </a:spcAft>
              <a:buSzPts val="1100"/>
              <a:buChar char="○"/>
              <a:defRPr sz="1800">
                <a:solidFill>
                  <a:schemeClr val="dk1"/>
                </a:solidFill>
                <a:latin typeface="Open Sans"/>
                <a:ea typeface="Open Sans"/>
                <a:cs typeface="Open Sans"/>
                <a:sym typeface="Open Sans"/>
              </a:defRPr>
            </a:lvl2pPr>
            <a:lvl3pPr marL="1371600" lvl="2" indent="-298450" algn="l">
              <a:lnSpc>
                <a:spcPct val="115000"/>
              </a:lnSpc>
              <a:spcBef>
                <a:spcPts val="1600"/>
              </a:spcBef>
              <a:spcAft>
                <a:spcPts val="0"/>
              </a:spcAft>
              <a:buSzPts val="1100"/>
              <a:buChar char="■"/>
              <a:defRPr sz="1500">
                <a:solidFill>
                  <a:schemeClr val="dk1"/>
                </a:solidFill>
                <a:latin typeface="Open Sans"/>
                <a:ea typeface="Open Sans"/>
                <a:cs typeface="Open Sans"/>
                <a:sym typeface="Open Sans"/>
              </a:defRPr>
            </a:lvl3pPr>
            <a:lvl4pPr marL="1828800" lvl="3"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4pPr>
            <a:lvl5pPr marL="2286000" lvl="4"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Impact Slide 1">
  <p:cSld name="Impact Slide 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20"/>
          <p:cNvSpPr/>
          <p:nvPr/>
        </p:nvSpPr>
        <p:spPr>
          <a:xfrm>
            <a:off x="0" y="1200150"/>
            <a:ext cx="9144000" cy="1462500"/>
          </a:xfrm>
          <a:prstGeom prst="rect">
            <a:avLst/>
          </a:prstGeom>
          <a:solidFill>
            <a:schemeClr val="accent1">
              <a:alpha val="84705"/>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Open Sans"/>
              <a:ea typeface="Open Sans"/>
              <a:cs typeface="Open Sans"/>
              <a:sym typeface="Open Sans"/>
            </a:endParaRPr>
          </a:p>
        </p:txBody>
      </p:sp>
      <p:sp>
        <p:nvSpPr>
          <p:cNvPr id="96" name="Google Shape;96;p20"/>
          <p:cNvSpPr/>
          <p:nvPr/>
        </p:nvSpPr>
        <p:spPr>
          <a:xfrm>
            <a:off x="8837024" y="4940828"/>
            <a:ext cx="251400" cy="88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lt1"/>
                </a:solidFill>
                <a:latin typeface="Open Sans"/>
                <a:ea typeface="Open Sans"/>
                <a:cs typeface="Open Sans"/>
                <a:sym typeface="Open Sans"/>
              </a:rPr>
              <a:t>‹#›</a:t>
            </a:fld>
            <a:endParaRPr sz="600" b="1" i="0" u="none" strike="noStrike" cap="none">
              <a:solidFill>
                <a:schemeClr val="lt1"/>
              </a:solidFill>
              <a:latin typeface="Open Sans"/>
              <a:ea typeface="Open Sans"/>
              <a:cs typeface="Open Sans"/>
              <a:sym typeface="Open Sans"/>
            </a:endParaRPr>
          </a:p>
        </p:txBody>
      </p:sp>
      <p:sp>
        <p:nvSpPr>
          <p:cNvPr id="97" name="Google Shape;97;p20"/>
          <p:cNvSpPr txBox="1"/>
          <p:nvPr/>
        </p:nvSpPr>
        <p:spPr>
          <a:xfrm>
            <a:off x="7426234" y="4911636"/>
            <a:ext cx="1466400" cy="1500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Open Sans"/>
                <a:ea typeface="Open Sans"/>
                <a:cs typeface="Open Sans"/>
                <a:sym typeface="Open Sans"/>
              </a:rPr>
              <a:t>© 2015 BIA/Kelsey. All Rights Reserved.    |</a:t>
            </a:r>
            <a:endParaRPr sz="500" b="0" i="0" u="none" strike="noStrike" cap="none">
              <a:solidFill>
                <a:schemeClr val="lt1"/>
              </a:solidFill>
              <a:latin typeface="Open Sans"/>
              <a:ea typeface="Open Sans"/>
              <a:cs typeface="Open Sans"/>
              <a:sym typeface="Open Sans"/>
            </a:endParaRPr>
          </a:p>
        </p:txBody>
      </p:sp>
      <p:sp>
        <p:nvSpPr>
          <p:cNvPr id="98" name="Google Shape;98;p20"/>
          <p:cNvSpPr txBox="1">
            <a:spLocks noGrp="1"/>
          </p:cNvSpPr>
          <p:nvPr>
            <p:ph type="body" idx="1"/>
          </p:nvPr>
        </p:nvSpPr>
        <p:spPr>
          <a:xfrm>
            <a:off x="114300" y="1260419"/>
            <a:ext cx="8915400" cy="1341900"/>
          </a:xfrm>
          <a:prstGeom prst="rect">
            <a:avLst/>
          </a:prstGeom>
          <a:noFill/>
          <a:ln>
            <a:noFill/>
          </a:ln>
        </p:spPr>
        <p:txBody>
          <a:bodyPr spcFirstLastPara="1" wrap="square" lIns="68575" tIns="68575" rIns="68575" bIns="68575" anchor="ctr" anchorCtr="0">
            <a:noAutofit/>
          </a:bodyPr>
          <a:lstStyle>
            <a:lvl1pPr marL="457200" lvl="0" indent="-228600" algn="r">
              <a:lnSpc>
                <a:spcPct val="115000"/>
              </a:lnSpc>
              <a:spcBef>
                <a:spcPts val="0"/>
              </a:spcBef>
              <a:spcAft>
                <a:spcPts val="0"/>
              </a:spcAft>
              <a:buClr>
                <a:schemeClr val="lt1"/>
              </a:buClr>
              <a:buSzPts val="1100"/>
              <a:buFont typeface="Open Sans"/>
              <a:buNone/>
              <a:defRPr sz="2700">
                <a:solidFill>
                  <a:schemeClr val="lt1"/>
                </a:solidFill>
              </a:defRPr>
            </a:lvl1pPr>
            <a:lvl2pPr marL="914400" lvl="1" indent="-228600" algn="l">
              <a:lnSpc>
                <a:spcPct val="115000"/>
              </a:lnSpc>
              <a:spcBef>
                <a:spcPts val="1600"/>
              </a:spcBef>
              <a:spcAft>
                <a:spcPts val="0"/>
              </a:spcAft>
              <a:buSzPts val="1100"/>
              <a:buFont typeface="Arial"/>
              <a:buNone/>
              <a:defRPr sz="1100"/>
            </a:lvl2pPr>
            <a:lvl3pPr marL="1371600" lvl="2" indent="-298450" algn="l">
              <a:lnSpc>
                <a:spcPct val="115000"/>
              </a:lnSpc>
              <a:spcBef>
                <a:spcPts val="1600"/>
              </a:spcBef>
              <a:spcAft>
                <a:spcPts val="0"/>
              </a:spcAft>
              <a:buSzPts val="1100"/>
              <a:buChar char="■"/>
              <a:defRPr sz="1500">
                <a:solidFill>
                  <a:schemeClr val="dk1"/>
                </a:solidFill>
                <a:latin typeface="Open Sans"/>
                <a:ea typeface="Open Sans"/>
                <a:cs typeface="Open Sans"/>
                <a:sym typeface="Open Sans"/>
              </a:defRPr>
            </a:lvl3pPr>
            <a:lvl4pPr marL="1828800" lvl="3"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4pPr>
            <a:lvl5pPr marL="2286000" lvl="4"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pic>
        <p:nvPicPr>
          <p:cNvPr id="99" name="Google Shape;99;p20"/>
          <p:cNvPicPr preferRelativeResize="0"/>
          <p:nvPr/>
        </p:nvPicPr>
        <p:blipFill rotWithShape="1">
          <a:blip r:embed="rId3">
            <a:alphaModFix/>
          </a:blip>
          <a:srcRect/>
          <a:stretch/>
        </p:blipFill>
        <p:spPr>
          <a:xfrm>
            <a:off x="100048" y="4775512"/>
            <a:ext cx="425100" cy="296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8">
                                            <p:txEl>
                                              <p:pRg st="0" end="0"/>
                                            </p:txEl>
                                          </p:spTgt>
                                        </p:tgtEl>
                                        <p:attrNameLst>
                                          <p:attrName>style.visibility</p:attrName>
                                        </p:attrNameLst>
                                      </p:cBhvr>
                                      <p:to>
                                        <p:strVal val="visible"/>
                                      </p:to>
                                    </p:set>
                                    <p:animEffect transition="in" filter="fade">
                                      <p:cBhvr>
                                        <p:cTn id="11" dur="500"/>
                                        <p:tgtEl>
                                          <p:spTgt spid="9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8">
                                            <p:txEl>
                                              <p:pRg st="1" end="1"/>
                                            </p:txEl>
                                          </p:spTgt>
                                        </p:tgtEl>
                                        <p:attrNameLst>
                                          <p:attrName>style.visibility</p:attrName>
                                        </p:attrNameLst>
                                      </p:cBhvr>
                                      <p:to>
                                        <p:strVal val="visible"/>
                                      </p:to>
                                    </p:set>
                                    <p:animEffect transition="in" filter="fade">
                                      <p:cBhvr>
                                        <p:cTn id="15" dur="500"/>
                                        <p:tgtEl>
                                          <p:spTgt spid="9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8">
                                            <p:txEl>
                                              <p:pRg st="2" end="2"/>
                                            </p:txEl>
                                          </p:spTgt>
                                        </p:tgtEl>
                                        <p:attrNameLst>
                                          <p:attrName>style.visibility</p:attrName>
                                        </p:attrNameLst>
                                      </p:cBhvr>
                                      <p:to>
                                        <p:strVal val="visible"/>
                                      </p:to>
                                    </p:set>
                                    <p:animEffect transition="in" filter="fade">
                                      <p:cBhvr>
                                        <p:cTn id="19" dur="500"/>
                                        <p:tgtEl>
                                          <p:spTgt spid="98">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8">
                                            <p:txEl>
                                              <p:pRg st="3" end="3"/>
                                            </p:txEl>
                                          </p:spTgt>
                                        </p:tgtEl>
                                        <p:attrNameLst>
                                          <p:attrName>style.visibility</p:attrName>
                                        </p:attrNameLst>
                                      </p:cBhvr>
                                      <p:to>
                                        <p:strVal val="visible"/>
                                      </p:to>
                                    </p:set>
                                    <p:animEffect transition="in" filter="fade">
                                      <p:cBhvr>
                                        <p:cTn id="23" dur="500"/>
                                        <p:tgtEl>
                                          <p:spTgt spid="98">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8">
                                            <p:txEl>
                                              <p:pRg st="4" end="4"/>
                                            </p:txEl>
                                          </p:spTgt>
                                        </p:tgtEl>
                                        <p:attrNameLst>
                                          <p:attrName>style.visibility</p:attrName>
                                        </p:attrNameLst>
                                      </p:cBhvr>
                                      <p:to>
                                        <p:strVal val="visible"/>
                                      </p:to>
                                    </p:set>
                                    <p:animEffect transition="in" filter="fade">
                                      <p:cBhvr>
                                        <p:cTn id="27" dur="500"/>
                                        <p:tgtEl>
                                          <p:spTgt spid="98">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8">
                                            <p:txEl>
                                              <p:pRg st="5" end="5"/>
                                            </p:txEl>
                                          </p:spTgt>
                                        </p:tgtEl>
                                        <p:attrNameLst>
                                          <p:attrName>style.visibility</p:attrName>
                                        </p:attrNameLst>
                                      </p:cBhvr>
                                      <p:to>
                                        <p:strVal val="visible"/>
                                      </p:to>
                                    </p:set>
                                    <p:animEffect transition="in" filter="fade">
                                      <p:cBhvr>
                                        <p:cTn id="31" dur="500"/>
                                        <p:tgtEl>
                                          <p:spTgt spid="98">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8">
                                            <p:txEl>
                                              <p:pRg st="6" end="6"/>
                                            </p:txEl>
                                          </p:spTgt>
                                        </p:tgtEl>
                                        <p:attrNameLst>
                                          <p:attrName>style.visibility</p:attrName>
                                        </p:attrNameLst>
                                      </p:cBhvr>
                                      <p:to>
                                        <p:strVal val="visible"/>
                                      </p:to>
                                    </p:set>
                                    <p:animEffect transition="in" filter="fade">
                                      <p:cBhvr>
                                        <p:cTn id="35" dur="500"/>
                                        <p:tgtEl>
                                          <p:spTgt spid="98">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8">
                                            <p:txEl>
                                              <p:pRg st="7" end="7"/>
                                            </p:txEl>
                                          </p:spTgt>
                                        </p:tgtEl>
                                        <p:attrNameLst>
                                          <p:attrName>style.visibility</p:attrName>
                                        </p:attrNameLst>
                                      </p:cBhvr>
                                      <p:to>
                                        <p:strVal val="visible"/>
                                      </p:to>
                                    </p:set>
                                    <p:animEffect transition="in" filter="fade">
                                      <p:cBhvr>
                                        <p:cTn id="39" dur="500"/>
                                        <p:tgtEl>
                                          <p:spTgt spid="98">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8">
                                            <p:txEl>
                                              <p:pRg st="8" end="8"/>
                                            </p:txEl>
                                          </p:spTgt>
                                        </p:tgtEl>
                                        <p:attrNameLst>
                                          <p:attrName>style.visibility</p:attrName>
                                        </p:attrNameLst>
                                      </p:cBhvr>
                                      <p:to>
                                        <p:strVal val="visible"/>
                                      </p:to>
                                    </p:set>
                                    <p:animEffect transition="in" filter="fade">
                                      <p:cBhvr>
                                        <p:cTn id="43" dur="500"/>
                                        <p:tgtEl>
                                          <p:spTgt spid="9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p:cSld name="CUSTOM">
    <p:spTree>
      <p:nvGrpSpPr>
        <p:cNvPr id="1" name="Shape 100"/>
        <p:cNvGrpSpPr/>
        <p:nvPr/>
      </p:nvGrpSpPr>
      <p:grpSpPr>
        <a:xfrm>
          <a:off x="0" y="0"/>
          <a:ext cx="0" cy="0"/>
          <a:chOff x="0" y="0"/>
          <a:chExt cx="0" cy="0"/>
        </a:xfrm>
      </p:grpSpPr>
      <p:pic>
        <p:nvPicPr>
          <p:cNvPr id="101" name="Google Shape;101;p2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02" name="Google Shape;102;p21"/>
          <p:cNvPicPr preferRelativeResize="0"/>
          <p:nvPr/>
        </p:nvPicPr>
        <p:blipFill rotWithShape="1">
          <a:blip r:embed="rId3">
            <a:alphaModFix/>
          </a:blip>
          <a:srcRect/>
          <a:stretch/>
        </p:blipFill>
        <p:spPr>
          <a:xfrm>
            <a:off x="3637925" y="3108225"/>
            <a:ext cx="1868149" cy="285650"/>
          </a:xfrm>
          <a:prstGeom prst="rect">
            <a:avLst/>
          </a:prstGeom>
          <a:noFill/>
          <a:ln>
            <a:noFill/>
          </a:ln>
        </p:spPr>
      </p:pic>
      <p:cxnSp>
        <p:nvCxnSpPr>
          <p:cNvPr id="103" name="Google Shape;103;p21"/>
          <p:cNvCxnSpPr/>
          <p:nvPr/>
        </p:nvCxnSpPr>
        <p:spPr>
          <a:xfrm>
            <a:off x="618300" y="2717875"/>
            <a:ext cx="7907400" cy="0"/>
          </a:xfrm>
          <a:prstGeom prst="straightConnector1">
            <a:avLst/>
          </a:prstGeom>
          <a:noFill/>
          <a:ln w="19050" cap="flat" cmpd="sng">
            <a:solidFill>
              <a:srgbClr val="FFFFFF"/>
            </a:solidFill>
            <a:prstDash val="solid"/>
            <a:round/>
            <a:headEnd type="none" w="sm" len="sm"/>
            <a:tailEnd type="none" w="sm" len="sm"/>
          </a:ln>
        </p:spPr>
      </p:cxnSp>
      <p:sp>
        <p:nvSpPr>
          <p:cNvPr id="104" name="Google Shape;104;p21"/>
          <p:cNvSpPr txBox="1">
            <a:spLocks noGrp="1"/>
          </p:cNvSpPr>
          <p:nvPr>
            <p:ph type="title"/>
          </p:nvPr>
        </p:nvSpPr>
        <p:spPr>
          <a:xfrm>
            <a:off x="457200" y="1238075"/>
            <a:ext cx="8229600" cy="1479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4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5" name="Google Shape;105;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efault - Title and Content">
  <p:cSld name="Default - Title and Content">
    <p:spTree>
      <p:nvGrpSpPr>
        <p:cNvPr id="1" name="Shape 106"/>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1">
  <p:cSld name="CUSTOM_2">
    <p:spTree>
      <p:nvGrpSpPr>
        <p:cNvPr id="1" name="Shape 107"/>
        <p:cNvGrpSpPr/>
        <p:nvPr/>
      </p:nvGrpSpPr>
      <p:grpSpPr>
        <a:xfrm>
          <a:off x="0" y="0"/>
          <a:ext cx="0" cy="0"/>
          <a:chOff x="0" y="0"/>
          <a:chExt cx="0" cy="0"/>
        </a:xfrm>
      </p:grpSpPr>
      <p:sp>
        <p:nvSpPr>
          <p:cNvPr id="108" name="Google Shape;108;p23"/>
          <p:cNvSpPr/>
          <p:nvPr/>
        </p:nvSpPr>
        <p:spPr>
          <a:xfrm>
            <a:off x="-53050" y="-26525"/>
            <a:ext cx="9250200" cy="4633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e">
  <p:cSld name="CUSTOM_3">
    <p:spTree>
      <p:nvGrpSpPr>
        <p:cNvPr id="1" name="Shape 110"/>
        <p:cNvGrpSpPr/>
        <p:nvPr/>
      </p:nvGrpSpPr>
      <p:grpSpPr>
        <a:xfrm>
          <a:off x="0" y="0"/>
          <a:ext cx="0" cy="0"/>
          <a:chOff x="0" y="0"/>
          <a:chExt cx="0" cy="0"/>
        </a:xfrm>
      </p:grpSpPr>
      <p:sp>
        <p:nvSpPr>
          <p:cNvPr id="111" name="Google Shape;111;p24"/>
          <p:cNvSpPr txBox="1">
            <a:spLocks noGrp="1"/>
          </p:cNvSpPr>
          <p:nvPr>
            <p:ph type="title"/>
          </p:nvPr>
        </p:nvSpPr>
        <p:spPr>
          <a:xfrm>
            <a:off x="311700" y="34100"/>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800" b="1">
                <a:solidFill>
                  <a:srgbClr val="666666"/>
                </a:solidFill>
                <a:latin typeface="Dosis"/>
                <a:ea typeface="Dosis"/>
                <a:cs typeface="Dosis"/>
                <a:sym typeface="Dosis"/>
              </a:defRPr>
            </a:lvl1pPr>
            <a:lvl2pPr lvl="1" algn="l">
              <a:lnSpc>
                <a:spcPct val="100000"/>
              </a:lnSpc>
              <a:spcBef>
                <a:spcPts val="0"/>
              </a:spcBef>
              <a:spcAft>
                <a:spcPts val="0"/>
              </a:spcAft>
              <a:buSzPts val="2800"/>
              <a:buNone/>
              <a:defRPr sz="3600" b="1">
                <a:latin typeface="Dosis"/>
                <a:ea typeface="Dosis"/>
                <a:cs typeface="Dosis"/>
                <a:sym typeface="Dosis"/>
              </a:defRPr>
            </a:lvl2pPr>
            <a:lvl3pPr lvl="2" algn="l">
              <a:lnSpc>
                <a:spcPct val="100000"/>
              </a:lnSpc>
              <a:spcBef>
                <a:spcPts val="0"/>
              </a:spcBef>
              <a:spcAft>
                <a:spcPts val="0"/>
              </a:spcAft>
              <a:buSzPts val="2800"/>
              <a:buNone/>
              <a:defRPr sz="3600" b="1">
                <a:latin typeface="Dosis"/>
                <a:ea typeface="Dosis"/>
                <a:cs typeface="Dosis"/>
                <a:sym typeface="Dosis"/>
              </a:defRPr>
            </a:lvl3pPr>
            <a:lvl4pPr lvl="3" algn="l">
              <a:lnSpc>
                <a:spcPct val="100000"/>
              </a:lnSpc>
              <a:spcBef>
                <a:spcPts val="0"/>
              </a:spcBef>
              <a:spcAft>
                <a:spcPts val="0"/>
              </a:spcAft>
              <a:buSzPts val="2800"/>
              <a:buNone/>
              <a:defRPr sz="3600" b="1">
                <a:latin typeface="Dosis"/>
                <a:ea typeface="Dosis"/>
                <a:cs typeface="Dosis"/>
                <a:sym typeface="Dosis"/>
              </a:defRPr>
            </a:lvl4pPr>
            <a:lvl5pPr lvl="4" algn="l">
              <a:lnSpc>
                <a:spcPct val="100000"/>
              </a:lnSpc>
              <a:spcBef>
                <a:spcPts val="0"/>
              </a:spcBef>
              <a:spcAft>
                <a:spcPts val="0"/>
              </a:spcAft>
              <a:buSzPts val="2800"/>
              <a:buNone/>
              <a:defRPr sz="3600" b="1">
                <a:latin typeface="Dosis"/>
                <a:ea typeface="Dosis"/>
                <a:cs typeface="Dosis"/>
                <a:sym typeface="Dosis"/>
              </a:defRPr>
            </a:lvl5pPr>
            <a:lvl6pPr lvl="5" algn="l">
              <a:lnSpc>
                <a:spcPct val="100000"/>
              </a:lnSpc>
              <a:spcBef>
                <a:spcPts val="0"/>
              </a:spcBef>
              <a:spcAft>
                <a:spcPts val="0"/>
              </a:spcAft>
              <a:buSzPts val="2800"/>
              <a:buNone/>
              <a:defRPr sz="3600" b="1">
                <a:latin typeface="Dosis"/>
                <a:ea typeface="Dosis"/>
                <a:cs typeface="Dosis"/>
                <a:sym typeface="Dosis"/>
              </a:defRPr>
            </a:lvl6pPr>
            <a:lvl7pPr lvl="6" algn="l">
              <a:lnSpc>
                <a:spcPct val="100000"/>
              </a:lnSpc>
              <a:spcBef>
                <a:spcPts val="0"/>
              </a:spcBef>
              <a:spcAft>
                <a:spcPts val="0"/>
              </a:spcAft>
              <a:buSzPts val="2800"/>
              <a:buNone/>
              <a:defRPr sz="3600" b="1">
                <a:latin typeface="Dosis"/>
                <a:ea typeface="Dosis"/>
                <a:cs typeface="Dosis"/>
                <a:sym typeface="Dosis"/>
              </a:defRPr>
            </a:lvl7pPr>
            <a:lvl8pPr lvl="7" algn="l">
              <a:lnSpc>
                <a:spcPct val="100000"/>
              </a:lnSpc>
              <a:spcBef>
                <a:spcPts val="0"/>
              </a:spcBef>
              <a:spcAft>
                <a:spcPts val="0"/>
              </a:spcAft>
              <a:buSzPts val="2800"/>
              <a:buNone/>
              <a:defRPr sz="3600" b="1">
                <a:latin typeface="Dosis"/>
                <a:ea typeface="Dosis"/>
                <a:cs typeface="Dosis"/>
                <a:sym typeface="Dosis"/>
              </a:defRPr>
            </a:lvl8pPr>
            <a:lvl9pPr lvl="8" algn="l">
              <a:lnSpc>
                <a:spcPct val="100000"/>
              </a:lnSpc>
              <a:spcBef>
                <a:spcPts val="0"/>
              </a:spcBef>
              <a:spcAft>
                <a:spcPts val="0"/>
              </a:spcAft>
              <a:buSzPts val="2800"/>
              <a:buNone/>
              <a:defRPr sz="3600" b="1">
                <a:latin typeface="Dosis"/>
                <a:ea typeface="Dosis"/>
                <a:cs typeface="Dosis"/>
                <a:sym typeface="Dosis"/>
              </a:defRPr>
            </a:lvl9pPr>
          </a:lstStyle>
          <a:p>
            <a:endParaRPr/>
          </a:p>
        </p:txBody>
      </p:sp>
      <p:sp>
        <p:nvSpPr>
          <p:cNvPr id="112" name="Google Shape;112;p24"/>
          <p:cNvSpPr txBox="1">
            <a:spLocks noGrp="1"/>
          </p:cNvSpPr>
          <p:nvPr>
            <p:ph type="subTitle" idx="1"/>
          </p:nvPr>
        </p:nvSpPr>
        <p:spPr>
          <a:xfrm>
            <a:off x="2249850" y="606800"/>
            <a:ext cx="4644300" cy="244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1600">
                <a:latin typeface="Open Sans"/>
                <a:ea typeface="Open Sans"/>
                <a:cs typeface="Open Sans"/>
                <a:sym typeface="Open Sans"/>
              </a:defRPr>
            </a:lvl1pPr>
            <a:lvl2pPr lvl="1" algn="ctr">
              <a:lnSpc>
                <a:spcPct val="115000"/>
              </a:lnSpc>
              <a:spcBef>
                <a:spcPts val="1600"/>
              </a:spcBef>
              <a:spcAft>
                <a:spcPts val="0"/>
              </a:spcAft>
              <a:buSzPts val="1400"/>
              <a:buNone/>
              <a:defRPr sz="1600">
                <a:latin typeface="Open Sans"/>
                <a:ea typeface="Open Sans"/>
                <a:cs typeface="Open Sans"/>
                <a:sym typeface="Open Sans"/>
              </a:defRPr>
            </a:lvl2pPr>
            <a:lvl3pPr lvl="2" algn="ctr">
              <a:lnSpc>
                <a:spcPct val="115000"/>
              </a:lnSpc>
              <a:spcBef>
                <a:spcPts val="1600"/>
              </a:spcBef>
              <a:spcAft>
                <a:spcPts val="0"/>
              </a:spcAft>
              <a:buSzPts val="1400"/>
              <a:buNone/>
              <a:defRPr sz="1600">
                <a:latin typeface="Open Sans"/>
                <a:ea typeface="Open Sans"/>
                <a:cs typeface="Open Sans"/>
                <a:sym typeface="Open Sans"/>
              </a:defRPr>
            </a:lvl3pPr>
            <a:lvl4pPr lvl="3" algn="ctr">
              <a:lnSpc>
                <a:spcPct val="115000"/>
              </a:lnSpc>
              <a:spcBef>
                <a:spcPts val="1600"/>
              </a:spcBef>
              <a:spcAft>
                <a:spcPts val="0"/>
              </a:spcAft>
              <a:buSzPts val="1400"/>
              <a:buNone/>
              <a:defRPr sz="1600">
                <a:latin typeface="Open Sans"/>
                <a:ea typeface="Open Sans"/>
                <a:cs typeface="Open Sans"/>
                <a:sym typeface="Open Sans"/>
              </a:defRPr>
            </a:lvl4pPr>
            <a:lvl5pPr lvl="4" algn="ctr">
              <a:lnSpc>
                <a:spcPct val="115000"/>
              </a:lnSpc>
              <a:spcBef>
                <a:spcPts val="1600"/>
              </a:spcBef>
              <a:spcAft>
                <a:spcPts val="0"/>
              </a:spcAft>
              <a:buSzPts val="1400"/>
              <a:buNone/>
              <a:defRPr sz="1600">
                <a:latin typeface="Open Sans"/>
                <a:ea typeface="Open Sans"/>
                <a:cs typeface="Open Sans"/>
                <a:sym typeface="Open Sans"/>
              </a:defRPr>
            </a:lvl5pPr>
            <a:lvl6pPr lvl="5" algn="ctr">
              <a:lnSpc>
                <a:spcPct val="115000"/>
              </a:lnSpc>
              <a:spcBef>
                <a:spcPts val="1600"/>
              </a:spcBef>
              <a:spcAft>
                <a:spcPts val="0"/>
              </a:spcAft>
              <a:buSzPts val="1400"/>
              <a:buNone/>
              <a:defRPr sz="1600">
                <a:latin typeface="Open Sans"/>
                <a:ea typeface="Open Sans"/>
                <a:cs typeface="Open Sans"/>
                <a:sym typeface="Open Sans"/>
              </a:defRPr>
            </a:lvl6pPr>
            <a:lvl7pPr lvl="6" algn="ctr">
              <a:lnSpc>
                <a:spcPct val="115000"/>
              </a:lnSpc>
              <a:spcBef>
                <a:spcPts val="1600"/>
              </a:spcBef>
              <a:spcAft>
                <a:spcPts val="0"/>
              </a:spcAft>
              <a:buSzPts val="1400"/>
              <a:buNone/>
              <a:defRPr sz="1600">
                <a:latin typeface="Open Sans"/>
                <a:ea typeface="Open Sans"/>
                <a:cs typeface="Open Sans"/>
                <a:sym typeface="Open Sans"/>
              </a:defRPr>
            </a:lvl7pPr>
            <a:lvl8pPr lvl="7" algn="ctr">
              <a:lnSpc>
                <a:spcPct val="115000"/>
              </a:lnSpc>
              <a:spcBef>
                <a:spcPts val="1600"/>
              </a:spcBef>
              <a:spcAft>
                <a:spcPts val="0"/>
              </a:spcAft>
              <a:buSzPts val="1400"/>
              <a:buNone/>
              <a:defRPr sz="1600">
                <a:latin typeface="Open Sans"/>
                <a:ea typeface="Open Sans"/>
                <a:cs typeface="Open Sans"/>
                <a:sym typeface="Open Sans"/>
              </a:defRPr>
            </a:lvl8pPr>
            <a:lvl9pPr lvl="8" algn="ctr">
              <a:lnSpc>
                <a:spcPct val="115000"/>
              </a:lnSpc>
              <a:spcBef>
                <a:spcPts val="1600"/>
              </a:spcBef>
              <a:spcAft>
                <a:spcPts val="1600"/>
              </a:spcAft>
              <a:buSzPts val="1400"/>
              <a:buNone/>
              <a:defRPr sz="1600">
                <a:latin typeface="Open Sans"/>
                <a:ea typeface="Open Sans"/>
                <a:cs typeface="Open Sans"/>
                <a:sym typeface="Open Sans"/>
              </a:defRPr>
            </a:lvl9pPr>
          </a:lstStyle>
          <a:p>
            <a:endParaRPr/>
          </a:p>
        </p:txBody>
      </p:sp>
      <p:sp>
        <p:nvSpPr>
          <p:cNvPr id="113" name="Google Shape;113;p24"/>
          <p:cNvSpPr/>
          <p:nvPr/>
        </p:nvSpPr>
        <p:spPr>
          <a:xfrm>
            <a:off x="8468475" y="152350"/>
            <a:ext cx="454500" cy="3654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4"/>
          <p:cNvSpPr/>
          <p:nvPr/>
        </p:nvSpPr>
        <p:spPr>
          <a:xfrm>
            <a:off x="8468475" y="517700"/>
            <a:ext cx="454500" cy="8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4"/>
          <p:cNvSpPr txBox="1">
            <a:spLocks noGrp="1"/>
          </p:cNvSpPr>
          <p:nvPr>
            <p:ph type="sldNum" idx="12"/>
          </p:nvPr>
        </p:nvSpPr>
        <p:spPr>
          <a:xfrm>
            <a:off x="8421384" y="138251"/>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116" name="Google Shape;116;p24"/>
          <p:cNvSpPr txBox="1"/>
          <p:nvPr/>
        </p:nvSpPr>
        <p:spPr>
          <a:xfrm>
            <a:off x="6819375" y="4714900"/>
            <a:ext cx="2236800" cy="30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666666"/>
                </a:solidFill>
                <a:latin typeface="Open Sans"/>
                <a:ea typeface="Open Sans"/>
                <a:cs typeface="Open Sans"/>
                <a:sym typeface="Open Sans"/>
              </a:rPr>
              <a:t>freegoogleslidestemplates.com</a:t>
            </a:r>
            <a:endParaRPr sz="1000" b="0" i="0" u="none" strike="noStrike" cap="none">
              <a:solidFill>
                <a:srgbClr val="666666"/>
              </a:solidFill>
              <a:latin typeface="Open Sans"/>
              <a:ea typeface="Open Sans"/>
              <a:cs typeface="Open Sans"/>
              <a:sym typeface="Open Sans"/>
            </a:endParaRPr>
          </a:p>
        </p:txBody>
      </p:sp>
      <p:grpSp>
        <p:nvGrpSpPr>
          <p:cNvPr id="117" name="Google Shape;117;p24"/>
          <p:cNvGrpSpPr/>
          <p:nvPr/>
        </p:nvGrpSpPr>
        <p:grpSpPr>
          <a:xfrm>
            <a:off x="197970" y="4683259"/>
            <a:ext cx="297191" cy="365407"/>
            <a:chOff x="2149550" y="2870305"/>
            <a:chExt cx="378395" cy="465250"/>
          </a:xfrm>
        </p:grpSpPr>
        <p:sp>
          <p:nvSpPr>
            <p:cNvPr id="118" name="Google Shape;118;p24"/>
            <p:cNvSpPr/>
            <p:nvPr/>
          </p:nvSpPr>
          <p:spPr>
            <a:xfrm>
              <a:off x="2149569" y="2870305"/>
              <a:ext cx="378375" cy="465250"/>
            </a:xfrm>
            <a:custGeom>
              <a:avLst/>
              <a:gdLst/>
              <a:ahLst/>
              <a:cxnLst/>
              <a:rect l="l" t="t" r="r" b="b"/>
              <a:pathLst>
                <a:path w="10000" h="10000" extrusionOk="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w="12700" cap="flat" cmpd="sng">
              <a:solidFill>
                <a:srgbClr val="FFC92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Calibri"/>
                <a:ea typeface="Calibri"/>
                <a:cs typeface="Calibri"/>
                <a:sym typeface="Calibri"/>
              </a:endParaRPr>
            </a:p>
          </p:txBody>
        </p:sp>
        <p:sp>
          <p:nvSpPr>
            <p:cNvPr id="119" name="Google Shape;119;p24"/>
            <p:cNvSpPr/>
            <p:nvPr/>
          </p:nvSpPr>
          <p:spPr>
            <a:xfrm>
              <a:off x="2414965" y="2870305"/>
              <a:ext cx="112980" cy="125770"/>
            </a:xfrm>
            <a:custGeom>
              <a:avLst/>
              <a:gdLst/>
              <a:ahLst/>
              <a:cxnLst/>
              <a:rect l="l" t="t" r="r" b="b"/>
              <a:pathLst>
                <a:path w="35" h="39" extrusionOk="0">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Calibri"/>
                <a:ea typeface="Calibri"/>
                <a:cs typeface="Calibri"/>
                <a:sym typeface="Calibri"/>
              </a:endParaRPr>
            </a:p>
          </p:txBody>
        </p:sp>
        <p:sp>
          <p:nvSpPr>
            <p:cNvPr id="120" name="Google Shape;120;p24"/>
            <p:cNvSpPr/>
            <p:nvPr/>
          </p:nvSpPr>
          <p:spPr>
            <a:xfrm>
              <a:off x="2414965" y="2980088"/>
              <a:ext cx="112975" cy="112975"/>
            </a:xfrm>
            <a:custGeom>
              <a:avLst/>
              <a:gdLst/>
              <a:ahLst/>
              <a:cxnLst/>
              <a:rect l="l" t="t" r="r" b="b"/>
              <a:pathLst>
                <a:path w="10000" h="10000" extrusionOk="0">
                  <a:moveTo>
                    <a:pt x="0" y="0"/>
                  </a:moveTo>
                  <a:lnTo>
                    <a:pt x="10000" y="0"/>
                  </a:lnTo>
                  <a:lnTo>
                    <a:pt x="10000" y="10000"/>
                  </a:lnTo>
                  <a:cubicBezTo>
                    <a:pt x="9362" y="9057"/>
                    <a:pt x="1457" y="1924"/>
                    <a:pt x="0" y="0"/>
                  </a:cubicBezTo>
                  <a:close/>
                </a:path>
              </a:pathLst>
            </a:custGeom>
            <a:solidFill>
              <a:srgbClr val="D59D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Calibri"/>
                <a:ea typeface="Calibri"/>
                <a:cs typeface="Calibri"/>
                <a:sym typeface="Calibri"/>
              </a:endParaRPr>
            </a:p>
          </p:txBody>
        </p:sp>
        <p:sp>
          <p:nvSpPr>
            <p:cNvPr id="121" name="Google Shape;121;p24"/>
            <p:cNvSpPr/>
            <p:nvPr/>
          </p:nvSpPr>
          <p:spPr>
            <a:xfrm>
              <a:off x="2149550" y="3036900"/>
              <a:ext cx="378300" cy="227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800"/>
                <a:buFont typeface="Calibri"/>
                <a:buNone/>
              </a:pPr>
              <a:r>
                <a:rPr lang="en" sz="800" b="0" i="0" u="none" strike="noStrike" cap="none">
                  <a:solidFill>
                    <a:srgbClr val="FFFFFF"/>
                  </a:solidFill>
                  <a:latin typeface="Open Sans"/>
                  <a:ea typeface="Open Sans"/>
                  <a:cs typeface="Open Sans"/>
                  <a:sym typeface="Open Sans"/>
                </a:rPr>
                <a:t>FGST</a:t>
              </a:r>
              <a:endParaRPr sz="800" b="0" i="0" u="none" strike="noStrike" cap="none">
                <a:solidFill>
                  <a:srgbClr val="000000"/>
                </a:solidFill>
                <a:latin typeface="Open Sans"/>
                <a:ea typeface="Open Sans"/>
                <a:cs typeface="Open Sans"/>
                <a:sym typeface="Open Sans"/>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28" name="Google Shape;128;p2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29" name="Google Shape;129;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0"/>
        <p:cNvGrpSpPr/>
        <p:nvPr/>
      </p:nvGrpSpPr>
      <p:grpSpPr>
        <a:xfrm>
          <a:off x="0" y="0"/>
          <a:ext cx="0" cy="0"/>
          <a:chOff x="0" y="0"/>
          <a:chExt cx="0" cy="0"/>
        </a:xfrm>
      </p:grpSpPr>
      <p:sp>
        <p:nvSpPr>
          <p:cNvPr id="131" name="Google Shape;131;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2" name="Google Shape;132;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3" name="Google Shape;13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6" name="Google Shape;136;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9" name="Google Shape;139;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0" name="Google Shape;140;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3" name="Google Shape;143;p3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4" name="Google Shape;144;p3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5" name="Google Shape;145;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6"/>
        <p:cNvGrpSpPr/>
        <p:nvPr/>
      </p:nvGrpSpPr>
      <p:grpSpPr>
        <a:xfrm>
          <a:off x="0" y="0"/>
          <a:ext cx="0" cy="0"/>
          <a:chOff x="0" y="0"/>
          <a:chExt cx="0" cy="0"/>
        </a:xfrm>
      </p:grpSpPr>
      <p:sp>
        <p:nvSpPr>
          <p:cNvPr id="147" name="Google Shape;147;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8" name="Google Shape;14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9"/>
        <p:cNvGrpSpPr/>
        <p:nvPr/>
      </p:nvGrpSpPr>
      <p:grpSpPr>
        <a:xfrm>
          <a:off x="0" y="0"/>
          <a:ext cx="0" cy="0"/>
          <a:chOff x="0" y="0"/>
          <a:chExt cx="0" cy="0"/>
        </a:xfrm>
      </p:grpSpPr>
      <p:sp>
        <p:nvSpPr>
          <p:cNvPr id="150" name="Google Shape;150;p3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51" name="Google Shape;151;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2"/>
        <p:cNvGrpSpPr/>
        <p:nvPr/>
      </p:nvGrpSpPr>
      <p:grpSpPr>
        <a:xfrm>
          <a:off x="0" y="0"/>
          <a:ext cx="0" cy="0"/>
          <a:chOff x="0" y="0"/>
          <a:chExt cx="0" cy="0"/>
        </a:xfrm>
      </p:grpSpPr>
      <p:sp>
        <p:nvSpPr>
          <p:cNvPr id="153" name="Google Shape;153;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5" name="Google Shape;155;p3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6" name="Google Shape;156;p3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57" name="Google Shape;15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8"/>
        <p:cNvGrpSpPr/>
        <p:nvPr/>
      </p:nvGrpSpPr>
      <p:grpSpPr>
        <a:xfrm>
          <a:off x="0" y="0"/>
          <a:ext cx="0" cy="0"/>
          <a:chOff x="0" y="0"/>
          <a:chExt cx="0" cy="0"/>
        </a:xfrm>
      </p:grpSpPr>
      <p:sp>
        <p:nvSpPr>
          <p:cNvPr id="159" name="Google Shape;159;p3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60" name="Google Shape;160;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1"/>
        <p:cNvGrpSpPr/>
        <p:nvPr/>
      </p:nvGrpSpPr>
      <p:grpSpPr>
        <a:xfrm>
          <a:off x="0" y="0"/>
          <a:ext cx="0" cy="0"/>
          <a:chOff x="0" y="0"/>
          <a:chExt cx="0" cy="0"/>
        </a:xfrm>
      </p:grpSpPr>
      <p:sp>
        <p:nvSpPr>
          <p:cNvPr id="162" name="Google Shape;162;p3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3" name="Google Shape;163;p3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64" name="Google Shape;164;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
        <p:nvSpPr>
          <p:cNvPr id="166" name="Google Shape;16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text center">
  <p:cSld name="CUSTOM_1">
    <p:spTree>
      <p:nvGrpSpPr>
        <p:cNvPr id="1" name="Shape 167"/>
        <p:cNvGrpSpPr/>
        <p:nvPr/>
      </p:nvGrpSpPr>
      <p:grpSpPr>
        <a:xfrm>
          <a:off x="0" y="0"/>
          <a:ext cx="0" cy="0"/>
          <a:chOff x="0" y="0"/>
          <a:chExt cx="0" cy="0"/>
        </a:xfrm>
      </p:grpSpPr>
      <p:sp>
        <p:nvSpPr>
          <p:cNvPr id="168" name="Google Shape;168;p37"/>
          <p:cNvSpPr/>
          <p:nvPr/>
        </p:nvSpPr>
        <p:spPr>
          <a:xfrm>
            <a:off x="-17675" y="-35375"/>
            <a:ext cx="9161700" cy="4572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37"/>
          <p:cNvSpPr txBox="1">
            <a:spLocks noGrp="1"/>
          </p:cNvSpPr>
          <p:nvPr>
            <p:ph type="title"/>
          </p:nvPr>
        </p:nvSpPr>
        <p:spPr>
          <a:xfrm>
            <a:off x="457200" y="922500"/>
            <a:ext cx="8229600" cy="3298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800">
                <a:solidFill>
                  <a:srgbClr val="3F9B63"/>
                </a:solidFill>
              </a:defRPr>
            </a:lvl1pPr>
            <a:lvl2pPr lvl="1" algn="ctr">
              <a:lnSpc>
                <a:spcPct val="100000"/>
              </a:lnSpc>
              <a:spcBef>
                <a:spcPts val="0"/>
              </a:spcBef>
              <a:spcAft>
                <a:spcPts val="0"/>
              </a:spcAft>
              <a:buSzPts val="2800"/>
              <a:buNone/>
              <a:defRPr sz="4800">
                <a:solidFill>
                  <a:srgbClr val="3F9B63"/>
                </a:solidFill>
              </a:defRPr>
            </a:lvl2pPr>
            <a:lvl3pPr lvl="2" algn="ctr">
              <a:lnSpc>
                <a:spcPct val="100000"/>
              </a:lnSpc>
              <a:spcBef>
                <a:spcPts val="0"/>
              </a:spcBef>
              <a:spcAft>
                <a:spcPts val="0"/>
              </a:spcAft>
              <a:buSzPts val="2800"/>
              <a:buNone/>
              <a:defRPr sz="4800">
                <a:solidFill>
                  <a:srgbClr val="3F9B63"/>
                </a:solidFill>
              </a:defRPr>
            </a:lvl3pPr>
            <a:lvl4pPr lvl="3" algn="ctr">
              <a:lnSpc>
                <a:spcPct val="100000"/>
              </a:lnSpc>
              <a:spcBef>
                <a:spcPts val="0"/>
              </a:spcBef>
              <a:spcAft>
                <a:spcPts val="0"/>
              </a:spcAft>
              <a:buSzPts val="2800"/>
              <a:buNone/>
              <a:defRPr sz="4800">
                <a:solidFill>
                  <a:srgbClr val="3F9B63"/>
                </a:solidFill>
              </a:defRPr>
            </a:lvl4pPr>
            <a:lvl5pPr lvl="4" algn="ctr">
              <a:lnSpc>
                <a:spcPct val="100000"/>
              </a:lnSpc>
              <a:spcBef>
                <a:spcPts val="0"/>
              </a:spcBef>
              <a:spcAft>
                <a:spcPts val="0"/>
              </a:spcAft>
              <a:buSzPts val="2800"/>
              <a:buNone/>
              <a:defRPr sz="4800">
                <a:solidFill>
                  <a:srgbClr val="3F9B63"/>
                </a:solidFill>
              </a:defRPr>
            </a:lvl5pPr>
            <a:lvl6pPr lvl="5" algn="ctr">
              <a:lnSpc>
                <a:spcPct val="100000"/>
              </a:lnSpc>
              <a:spcBef>
                <a:spcPts val="0"/>
              </a:spcBef>
              <a:spcAft>
                <a:spcPts val="0"/>
              </a:spcAft>
              <a:buSzPts val="2800"/>
              <a:buNone/>
              <a:defRPr sz="4800">
                <a:solidFill>
                  <a:srgbClr val="3F9B63"/>
                </a:solidFill>
              </a:defRPr>
            </a:lvl6pPr>
            <a:lvl7pPr lvl="6" algn="ctr">
              <a:lnSpc>
                <a:spcPct val="100000"/>
              </a:lnSpc>
              <a:spcBef>
                <a:spcPts val="0"/>
              </a:spcBef>
              <a:spcAft>
                <a:spcPts val="0"/>
              </a:spcAft>
              <a:buSzPts val="2800"/>
              <a:buNone/>
              <a:defRPr sz="4800">
                <a:solidFill>
                  <a:srgbClr val="3F9B63"/>
                </a:solidFill>
              </a:defRPr>
            </a:lvl7pPr>
            <a:lvl8pPr lvl="7" algn="ctr">
              <a:lnSpc>
                <a:spcPct val="100000"/>
              </a:lnSpc>
              <a:spcBef>
                <a:spcPts val="0"/>
              </a:spcBef>
              <a:spcAft>
                <a:spcPts val="0"/>
              </a:spcAft>
              <a:buSzPts val="2800"/>
              <a:buNone/>
              <a:defRPr sz="4800">
                <a:solidFill>
                  <a:srgbClr val="3F9B63"/>
                </a:solidFill>
              </a:defRPr>
            </a:lvl8pPr>
            <a:lvl9pPr lvl="8" algn="ctr">
              <a:lnSpc>
                <a:spcPct val="100000"/>
              </a:lnSpc>
              <a:spcBef>
                <a:spcPts val="0"/>
              </a:spcBef>
              <a:spcAft>
                <a:spcPts val="0"/>
              </a:spcAft>
              <a:buSzPts val="2800"/>
              <a:buNone/>
              <a:defRPr sz="4800">
                <a:solidFill>
                  <a:srgbClr val="3F9B63"/>
                </a:solidFill>
              </a:defRPr>
            </a:lvl9pPr>
          </a:lstStyle>
          <a:p>
            <a:endParaRPr/>
          </a:p>
        </p:txBody>
      </p:sp>
      <p:sp>
        <p:nvSpPr>
          <p:cNvPr id="170" name="Google Shape;170;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ndasta - Board">
  <p:cSld name="TITLE_1">
    <p:spTree>
      <p:nvGrpSpPr>
        <p:cNvPr id="1" name="Shape 171"/>
        <p:cNvGrpSpPr/>
        <p:nvPr/>
      </p:nvGrpSpPr>
      <p:grpSpPr>
        <a:xfrm>
          <a:off x="0" y="0"/>
          <a:ext cx="0" cy="0"/>
          <a:chOff x="0" y="0"/>
          <a:chExt cx="0" cy="0"/>
        </a:xfrm>
      </p:grpSpPr>
      <p:sp>
        <p:nvSpPr>
          <p:cNvPr id="172" name="Google Shape;172;p38"/>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173"/>
        <p:cNvGrpSpPr/>
        <p:nvPr/>
      </p:nvGrpSpPr>
      <p:grpSpPr>
        <a:xfrm>
          <a:off x="0" y="0"/>
          <a:ext cx="0" cy="0"/>
          <a:chOff x="0" y="0"/>
          <a:chExt cx="0" cy="0"/>
        </a:xfrm>
      </p:grpSpPr>
      <p:sp>
        <p:nvSpPr>
          <p:cNvPr id="174" name="Google Shape;174;p39"/>
          <p:cNvSpPr/>
          <p:nvPr/>
        </p:nvSpPr>
        <p:spPr>
          <a:xfrm>
            <a:off x="0" y="3954066"/>
            <a:ext cx="9144000" cy="1189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Open Sans"/>
              <a:ea typeface="Open Sans"/>
              <a:cs typeface="Open Sans"/>
              <a:sym typeface="Open Sans"/>
            </a:endParaRPr>
          </a:p>
        </p:txBody>
      </p:sp>
      <p:pic>
        <p:nvPicPr>
          <p:cNvPr id="175" name="Google Shape;175;p39"/>
          <p:cNvPicPr preferRelativeResize="0"/>
          <p:nvPr/>
        </p:nvPicPr>
        <p:blipFill rotWithShape="1">
          <a:blip r:embed="rId2">
            <a:alphaModFix/>
          </a:blip>
          <a:srcRect/>
          <a:stretch/>
        </p:blipFill>
        <p:spPr>
          <a:xfrm>
            <a:off x="911" y="1194025"/>
            <a:ext cx="9142200" cy="2770800"/>
          </a:xfrm>
          <a:prstGeom prst="rect">
            <a:avLst/>
          </a:prstGeom>
          <a:noFill/>
          <a:ln>
            <a:noFill/>
          </a:ln>
        </p:spPr>
      </p:pic>
      <p:sp>
        <p:nvSpPr>
          <p:cNvPr id="176" name="Google Shape;176;p39"/>
          <p:cNvSpPr txBox="1">
            <a:spLocks noGrp="1"/>
          </p:cNvSpPr>
          <p:nvPr>
            <p:ph type="title"/>
          </p:nvPr>
        </p:nvSpPr>
        <p:spPr>
          <a:xfrm>
            <a:off x="346166" y="1548555"/>
            <a:ext cx="8451600" cy="994200"/>
          </a:xfrm>
          <a:prstGeom prst="rect">
            <a:avLst/>
          </a:prstGeom>
          <a:noFill/>
          <a:ln>
            <a:noFill/>
          </a:ln>
        </p:spPr>
        <p:txBody>
          <a:bodyPr spcFirstLastPara="1" wrap="square" lIns="68575" tIns="68575" rIns="68575" bIns="68575" anchor="b" anchorCtr="0">
            <a:noAutofit/>
          </a:bodyPr>
          <a:lstStyle>
            <a:lvl1pPr lvl="0" algn="ctr">
              <a:lnSpc>
                <a:spcPct val="100000"/>
              </a:lnSpc>
              <a:spcBef>
                <a:spcPts val="0"/>
              </a:spcBef>
              <a:spcAft>
                <a:spcPts val="0"/>
              </a:spcAft>
              <a:buSzPts val="1100"/>
              <a:buNone/>
              <a:defRPr sz="3000">
                <a:solidFill>
                  <a:schemeClr val="lt1"/>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77" name="Google Shape;177;p39"/>
          <p:cNvSpPr txBox="1">
            <a:spLocks noGrp="1"/>
          </p:cNvSpPr>
          <p:nvPr>
            <p:ph type="body" idx="1"/>
          </p:nvPr>
        </p:nvSpPr>
        <p:spPr>
          <a:xfrm>
            <a:off x="347040" y="2608531"/>
            <a:ext cx="8449800" cy="364200"/>
          </a:xfrm>
          <a:prstGeom prst="rect">
            <a:avLst/>
          </a:prstGeom>
          <a:noFill/>
          <a:ln>
            <a:noFill/>
          </a:ln>
        </p:spPr>
        <p:txBody>
          <a:bodyPr spcFirstLastPara="1" wrap="square" lIns="68575" tIns="68575" rIns="68575" bIns="68575" anchor="t" anchorCtr="0">
            <a:noAutofit/>
          </a:bodyPr>
          <a:lstStyle>
            <a:lvl1pPr marL="457200" lvl="0" indent="-228600" algn="ctr">
              <a:lnSpc>
                <a:spcPct val="115000"/>
              </a:lnSpc>
              <a:spcBef>
                <a:spcPts val="0"/>
              </a:spcBef>
              <a:spcAft>
                <a:spcPts val="0"/>
              </a:spcAft>
              <a:buClr>
                <a:schemeClr val="lt1"/>
              </a:buClr>
              <a:buSzPts val="1100"/>
              <a:buFont typeface="Open Sans"/>
              <a:buNone/>
              <a:defRPr sz="1100">
                <a:solidFill>
                  <a:schemeClr val="lt1"/>
                </a:solidFill>
                <a:latin typeface="Open Sans"/>
                <a:ea typeface="Open Sans"/>
                <a:cs typeface="Open Sans"/>
                <a:sym typeface="Open Sans"/>
              </a:defRPr>
            </a:lvl1pPr>
            <a:lvl2pPr marL="914400" lvl="1" indent="-228600" algn="l">
              <a:lnSpc>
                <a:spcPct val="115000"/>
              </a:lnSpc>
              <a:spcBef>
                <a:spcPts val="1600"/>
              </a:spcBef>
              <a:spcAft>
                <a:spcPts val="0"/>
              </a:spcAft>
              <a:buSzPts val="1100"/>
              <a:buFont typeface="Open Sans"/>
              <a:buNone/>
              <a:defRPr sz="1100">
                <a:latin typeface="Open Sans"/>
                <a:ea typeface="Open Sans"/>
                <a:cs typeface="Open Sans"/>
                <a:sym typeface="Open Sans"/>
              </a:defRPr>
            </a:lvl2pPr>
            <a:lvl3pPr marL="1371600" lvl="2" indent="-228600" algn="l">
              <a:lnSpc>
                <a:spcPct val="115000"/>
              </a:lnSpc>
              <a:spcBef>
                <a:spcPts val="1600"/>
              </a:spcBef>
              <a:spcAft>
                <a:spcPts val="0"/>
              </a:spcAft>
              <a:buSzPts val="1100"/>
              <a:buFont typeface="Open Sans"/>
              <a:buNone/>
              <a:defRPr sz="1100">
                <a:latin typeface="Open Sans"/>
                <a:ea typeface="Open Sans"/>
                <a:cs typeface="Open Sans"/>
                <a:sym typeface="Open Sans"/>
              </a:defRPr>
            </a:lvl3pPr>
            <a:lvl4pPr marL="1828800" lvl="3" indent="-228600" algn="l">
              <a:lnSpc>
                <a:spcPct val="115000"/>
              </a:lnSpc>
              <a:spcBef>
                <a:spcPts val="1600"/>
              </a:spcBef>
              <a:spcAft>
                <a:spcPts val="0"/>
              </a:spcAft>
              <a:buSzPts val="1100"/>
              <a:buFont typeface="Open Sans"/>
              <a:buNone/>
              <a:defRPr sz="1100">
                <a:latin typeface="Open Sans"/>
                <a:ea typeface="Open Sans"/>
                <a:cs typeface="Open Sans"/>
                <a:sym typeface="Open Sans"/>
              </a:defRPr>
            </a:lvl4pPr>
            <a:lvl5pPr marL="2286000" lvl="4" indent="-228600" algn="l">
              <a:lnSpc>
                <a:spcPct val="115000"/>
              </a:lnSpc>
              <a:spcBef>
                <a:spcPts val="1600"/>
              </a:spcBef>
              <a:spcAft>
                <a:spcPts val="0"/>
              </a:spcAft>
              <a:buSzPts val="1100"/>
              <a:buFont typeface="Open Sans"/>
              <a:buNone/>
              <a:defRPr sz="1100">
                <a:latin typeface="Open Sans"/>
                <a:ea typeface="Open Sans"/>
                <a:cs typeface="Open Sans"/>
                <a:sym typeface="Open Sans"/>
              </a:defRPr>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178" name="Google Shape;178;p39"/>
          <p:cNvSpPr txBox="1">
            <a:spLocks noGrp="1"/>
          </p:cNvSpPr>
          <p:nvPr>
            <p:ph type="body" idx="2"/>
          </p:nvPr>
        </p:nvSpPr>
        <p:spPr>
          <a:xfrm>
            <a:off x="3502959" y="4424922"/>
            <a:ext cx="2138100" cy="257100"/>
          </a:xfrm>
          <a:prstGeom prst="rect">
            <a:avLst/>
          </a:prstGeom>
          <a:noFill/>
          <a:ln>
            <a:noFill/>
          </a:ln>
        </p:spPr>
        <p:txBody>
          <a:bodyPr spcFirstLastPara="1" wrap="square" lIns="68575" tIns="68575" rIns="68575" bIns="68575" anchor="ctr" anchorCtr="0">
            <a:noAutofit/>
          </a:bodyPr>
          <a:lstStyle>
            <a:lvl1pPr marL="457200" lvl="0" indent="-22860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marL="914400" lvl="1" indent="-228600" algn="l">
              <a:lnSpc>
                <a:spcPct val="115000"/>
              </a:lnSpc>
              <a:spcBef>
                <a:spcPts val="500"/>
              </a:spcBef>
              <a:spcAft>
                <a:spcPts val="0"/>
              </a:spcAft>
              <a:buSzPts val="1100"/>
              <a:buFont typeface="Open Sans"/>
              <a:buNone/>
              <a:defRPr sz="1100"/>
            </a:lvl2pPr>
            <a:lvl3pPr marL="1371600" lvl="2" indent="-228600" algn="l">
              <a:lnSpc>
                <a:spcPct val="115000"/>
              </a:lnSpc>
              <a:spcBef>
                <a:spcPts val="1600"/>
              </a:spcBef>
              <a:spcAft>
                <a:spcPts val="0"/>
              </a:spcAft>
              <a:buSzPts val="1100"/>
              <a:buFont typeface="Open Sans"/>
              <a:buNone/>
              <a:defRPr sz="1100"/>
            </a:lvl3pPr>
            <a:lvl4pPr marL="1828800" lvl="3" indent="-228600" algn="l">
              <a:lnSpc>
                <a:spcPct val="115000"/>
              </a:lnSpc>
              <a:spcBef>
                <a:spcPts val="1600"/>
              </a:spcBef>
              <a:spcAft>
                <a:spcPts val="0"/>
              </a:spcAft>
              <a:buSzPts val="1100"/>
              <a:buFont typeface="Open Sans"/>
              <a:buNone/>
              <a:defRPr sz="1100"/>
            </a:lvl4pPr>
            <a:lvl5pPr marL="2286000" lvl="4" indent="-228600" algn="l">
              <a:lnSpc>
                <a:spcPct val="115000"/>
              </a:lnSpc>
              <a:spcBef>
                <a:spcPts val="1600"/>
              </a:spcBef>
              <a:spcAft>
                <a:spcPts val="0"/>
              </a:spcAft>
              <a:buSzPts val="1100"/>
              <a:buFont typeface="Open Sans"/>
              <a:buNone/>
              <a:defRPr sz="11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179" name="Google Shape;179;p39"/>
          <p:cNvSpPr txBox="1">
            <a:spLocks noGrp="1"/>
          </p:cNvSpPr>
          <p:nvPr>
            <p:ph type="body" idx="3"/>
          </p:nvPr>
        </p:nvSpPr>
        <p:spPr>
          <a:xfrm>
            <a:off x="3493295" y="3394879"/>
            <a:ext cx="2157300" cy="278100"/>
          </a:xfrm>
          <a:prstGeom prst="rect">
            <a:avLst/>
          </a:prstGeom>
          <a:noFill/>
          <a:ln>
            <a:noFill/>
          </a:ln>
        </p:spPr>
        <p:txBody>
          <a:bodyPr spcFirstLastPara="1" wrap="square" lIns="68575" tIns="68575" rIns="68575" bIns="68575" anchor="t" anchorCtr="0">
            <a:noAutofit/>
          </a:bodyPr>
          <a:lstStyle>
            <a:lvl1pPr marL="457200" lvl="0" indent="-228600" algn="ctr">
              <a:lnSpc>
                <a:spcPct val="115000"/>
              </a:lnSpc>
              <a:spcBef>
                <a:spcPts val="0"/>
              </a:spcBef>
              <a:spcAft>
                <a:spcPts val="0"/>
              </a:spcAft>
              <a:buClr>
                <a:schemeClr val="lt1"/>
              </a:buClr>
              <a:buSzPts val="1100"/>
              <a:buFont typeface="Open Sans"/>
              <a:buNone/>
              <a:defRPr sz="1500" b="0">
                <a:solidFill>
                  <a:schemeClr val="lt1"/>
                </a:solidFill>
                <a:latin typeface="Open Sans"/>
                <a:ea typeface="Open Sans"/>
                <a:cs typeface="Open Sans"/>
                <a:sym typeface="Open Sans"/>
              </a:defRPr>
            </a:lvl1pPr>
            <a:lvl2pPr marL="914400" lvl="1" indent="-228600" algn="l">
              <a:lnSpc>
                <a:spcPct val="115000"/>
              </a:lnSpc>
              <a:spcBef>
                <a:spcPts val="1600"/>
              </a:spcBef>
              <a:spcAft>
                <a:spcPts val="0"/>
              </a:spcAft>
              <a:buSzPts val="1100"/>
              <a:buFont typeface="Open Sans"/>
              <a:buNone/>
              <a:defRPr sz="1400"/>
            </a:lvl2pPr>
            <a:lvl3pPr marL="1371600" lvl="2" indent="-228600" algn="l">
              <a:lnSpc>
                <a:spcPct val="115000"/>
              </a:lnSpc>
              <a:spcBef>
                <a:spcPts val="1600"/>
              </a:spcBef>
              <a:spcAft>
                <a:spcPts val="0"/>
              </a:spcAft>
              <a:buSzPts val="1100"/>
              <a:buFont typeface="Open Sans"/>
              <a:buNone/>
              <a:defRPr sz="1200"/>
            </a:lvl3pPr>
            <a:lvl4pPr marL="1828800" lvl="3" indent="-228600" algn="l">
              <a:lnSpc>
                <a:spcPct val="115000"/>
              </a:lnSpc>
              <a:spcBef>
                <a:spcPts val="1600"/>
              </a:spcBef>
              <a:spcAft>
                <a:spcPts val="0"/>
              </a:spcAft>
              <a:buSzPts val="1100"/>
              <a:buFont typeface="Open Sans"/>
              <a:buNone/>
              <a:defRPr sz="1100"/>
            </a:lvl4pPr>
            <a:lvl5pPr marL="2286000" lvl="4" indent="-228600" algn="l">
              <a:lnSpc>
                <a:spcPct val="115000"/>
              </a:lnSpc>
              <a:spcBef>
                <a:spcPts val="1600"/>
              </a:spcBef>
              <a:spcAft>
                <a:spcPts val="0"/>
              </a:spcAft>
              <a:buSzPts val="1100"/>
              <a:buFont typeface="Open Sans"/>
              <a:buNone/>
              <a:defRPr sz="11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180" name="Google Shape;180;p39"/>
          <p:cNvSpPr txBox="1">
            <a:spLocks noGrp="1"/>
          </p:cNvSpPr>
          <p:nvPr>
            <p:ph type="body" idx="4"/>
          </p:nvPr>
        </p:nvSpPr>
        <p:spPr>
          <a:xfrm>
            <a:off x="6589060" y="4420196"/>
            <a:ext cx="2138100" cy="257100"/>
          </a:xfrm>
          <a:prstGeom prst="rect">
            <a:avLst/>
          </a:prstGeom>
          <a:noFill/>
          <a:ln>
            <a:noFill/>
          </a:ln>
        </p:spPr>
        <p:txBody>
          <a:bodyPr spcFirstLastPara="1" wrap="square" lIns="68575" tIns="68575" rIns="68575" bIns="68575" anchor="ctr" anchorCtr="0">
            <a:noAutofit/>
          </a:bodyPr>
          <a:lstStyle>
            <a:lvl1pPr marL="457200" lvl="0" indent="-22860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marL="914400" lvl="1" indent="-228600" algn="l">
              <a:lnSpc>
                <a:spcPct val="115000"/>
              </a:lnSpc>
              <a:spcBef>
                <a:spcPts val="500"/>
              </a:spcBef>
              <a:spcAft>
                <a:spcPts val="0"/>
              </a:spcAft>
              <a:buSzPts val="1100"/>
              <a:buFont typeface="Open Sans"/>
              <a:buNone/>
              <a:defRPr sz="1100"/>
            </a:lvl2pPr>
            <a:lvl3pPr marL="1371600" lvl="2" indent="-228600" algn="l">
              <a:lnSpc>
                <a:spcPct val="115000"/>
              </a:lnSpc>
              <a:spcBef>
                <a:spcPts val="1600"/>
              </a:spcBef>
              <a:spcAft>
                <a:spcPts val="0"/>
              </a:spcAft>
              <a:buSzPts val="1100"/>
              <a:buFont typeface="Open Sans"/>
              <a:buNone/>
              <a:defRPr sz="1100"/>
            </a:lvl3pPr>
            <a:lvl4pPr marL="1828800" lvl="3" indent="-228600" algn="l">
              <a:lnSpc>
                <a:spcPct val="115000"/>
              </a:lnSpc>
              <a:spcBef>
                <a:spcPts val="1600"/>
              </a:spcBef>
              <a:spcAft>
                <a:spcPts val="0"/>
              </a:spcAft>
              <a:buSzPts val="1100"/>
              <a:buFont typeface="Open Sans"/>
              <a:buNone/>
              <a:defRPr sz="1100"/>
            </a:lvl4pPr>
            <a:lvl5pPr marL="2286000" lvl="4" indent="-228600" algn="l">
              <a:lnSpc>
                <a:spcPct val="115000"/>
              </a:lnSpc>
              <a:spcBef>
                <a:spcPts val="1600"/>
              </a:spcBef>
              <a:spcAft>
                <a:spcPts val="0"/>
              </a:spcAft>
              <a:buSzPts val="1100"/>
              <a:buFont typeface="Open Sans"/>
              <a:buNone/>
              <a:defRPr sz="11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181" name="Google Shape;181;p39"/>
          <p:cNvSpPr txBox="1">
            <a:spLocks noGrp="1"/>
          </p:cNvSpPr>
          <p:nvPr>
            <p:ph type="body" idx="5"/>
          </p:nvPr>
        </p:nvSpPr>
        <p:spPr>
          <a:xfrm>
            <a:off x="437029" y="4420196"/>
            <a:ext cx="2138100" cy="257100"/>
          </a:xfrm>
          <a:prstGeom prst="rect">
            <a:avLst/>
          </a:prstGeom>
          <a:noFill/>
          <a:ln>
            <a:noFill/>
          </a:ln>
        </p:spPr>
        <p:txBody>
          <a:bodyPr spcFirstLastPara="1" wrap="square" lIns="68575" tIns="68575" rIns="68575" bIns="68575" anchor="ctr" anchorCtr="0">
            <a:noAutofit/>
          </a:bodyPr>
          <a:lstStyle>
            <a:lvl1pPr marL="457200" lvl="0" indent="-22860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marL="914400" lvl="1" indent="-228600" algn="l">
              <a:lnSpc>
                <a:spcPct val="115000"/>
              </a:lnSpc>
              <a:spcBef>
                <a:spcPts val="500"/>
              </a:spcBef>
              <a:spcAft>
                <a:spcPts val="0"/>
              </a:spcAft>
              <a:buSzPts val="1100"/>
              <a:buFont typeface="Open Sans"/>
              <a:buNone/>
              <a:defRPr sz="1100"/>
            </a:lvl2pPr>
            <a:lvl3pPr marL="1371600" lvl="2" indent="-228600" algn="l">
              <a:lnSpc>
                <a:spcPct val="115000"/>
              </a:lnSpc>
              <a:spcBef>
                <a:spcPts val="1600"/>
              </a:spcBef>
              <a:spcAft>
                <a:spcPts val="0"/>
              </a:spcAft>
              <a:buSzPts val="1100"/>
              <a:buFont typeface="Open Sans"/>
              <a:buNone/>
              <a:defRPr sz="1100"/>
            </a:lvl3pPr>
            <a:lvl4pPr marL="1828800" lvl="3" indent="-228600" algn="l">
              <a:lnSpc>
                <a:spcPct val="115000"/>
              </a:lnSpc>
              <a:spcBef>
                <a:spcPts val="1600"/>
              </a:spcBef>
              <a:spcAft>
                <a:spcPts val="0"/>
              </a:spcAft>
              <a:buSzPts val="1100"/>
              <a:buFont typeface="Open Sans"/>
              <a:buNone/>
              <a:defRPr sz="1100"/>
            </a:lvl4pPr>
            <a:lvl5pPr marL="2286000" lvl="4" indent="-228600" algn="l">
              <a:lnSpc>
                <a:spcPct val="115000"/>
              </a:lnSpc>
              <a:spcBef>
                <a:spcPts val="1600"/>
              </a:spcBef>
              <a:spcAft>
                <a:spcPts val="0"/>
              </a:spcAft>
              <a:buSzPts val="1100"/>
              <a:buFont typeface="Open Sans"/>
              <a:buNone/>
              <a:defRPr sz="11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182" name="Google Shape;182;p39"/>
          <p:cNvSpPr/>
          <p:nvPr/>
        </p:nvSpPr>
        <p:spPr>
          <a:xfrm>
            <a:off x="0" y="3886538"/>
            <a:ext cx="9141600" cy="396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5"/>
              </a:solidFill>
              <a:latin typeface="Open Sans"/>
              <a:ea typeface="Open Sans"/>
              <a:cs typeface="Open Sans"/>
              <a:sym typeface="Open Sans"/>
            </a:endParaRPr>
          </a:p>
        </p:txBody>
      </p:sp>
      <p:sp>
        <p:nvSpPr>
          <p:cNvPr id="183" name="Google Shape;183;p39"/>
          <p:cNvSpPr/>
          <p:nvPr/>
        </p:nvSpPr>
        <p:spPr>
          <a:xfrm>
            <a:off x="0" y="1240828"/>
            <a:ext cx="9141600" cy="39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Open Sans"/>
              <a:ea typeface="Open Sans"/>
              <a:cs typeface="Open Sans"/>
              <a:sym typeface="Open Sans"/>
            </a:endParaRPr>
          </a:p>
        </p:txBody>
      </p:sp>
      <p:sp>
        <p:nvSpPr>
          <p:cNvPr id="184" name="Google Shape;184;p39"/>
          <p:cNvSpPr/>
          <p:nvPr/>
        </p:nvSpPr>
        <p:spPr>
          <a:xfrm>
            <a:off x="4364072" y="3180666"/>
            <a:ext cx="415800" cy="393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Open Sans"/>
              <a:ea typeface="Open Sans"/>
              <a:cs typeface="Open Sans"/>
              <a:sym typeface="Open Sans"/>
            </a:endParaRPr>
          </a:p>
        </p:txBody>
      </p:sp>
      <p:cxnSp>
        <p:nvCxnSpPr>
          <p:cNvPr id="185" name="Google Shape;185;p39"/>
          <p:cNvCxnSpPr/>
          <p:nvPr/>
        </p:nvCxnSpPr>
        <p:spPr>
          <a:xfrm>
            <a:off x="3039035" y="4087907"/>
            <a:ext cx="0" cy="941400"/>
          </a:xfrm>
          <a:prstGeom prst="straightConnector1">
            <a:avLst/>
          </a:prstGeom>
          <a:noFill/>
          <a:ln w="9525" cap="flat" cmpd="sng">
            <a:solidFill>
              <a:schemeClr val="lt1"/>
            </a:solidFill>
            <a:prstDash val="solid"/>
            <a:miter lim="8000"/>
            <a:headEnd type="none" w="sm" len="sm"/>
            <a:tailEnd type="none" w="sm" len="sm"/>
          </a:ln>
        </p:spPr>
      </p:cxnSp>
      <p:cxnSp>
        <p:nvCxnSpPr>
          <p:cNvPr id="186" name="Google Shape;186;p39"/>
          <p:cNvCxnSpPr/>
          <p:nvPr/>
        </p:nvCxnSpPr>
        <p:spPr>
          <a:xfrm>
            <a:off x="6135221" y="4087907"/>
            <a:ext cx="0" cy="941400"/>
          </a:xfrm>
          <a:prstGeom prst="straightConnector1">
            <a:avLst/>
          </a:prstGeom>
          <a:noFill/>
          <a:ln w="9525" cap="flat" cmpd="sng">
            <a:solidFill>
              <a:schemeClr val="lt1"/>
            </a:solidFill>
            <a:prstDash val="solid"/>
            <a:miter lim="8000"/>
            <a:headEnd type="none" w="sm" len="sm"/>
            <a:tailEnd type="none" w="sm" len="sm"/>
          </a:ln>
        </p:spPr>
      </p:cxnSp>
      <p:pic>
        <p:nvPicPr>
          <p:cNvPr id="187" name="Google Shape;187;p39"/>
          <p:cNvPicPr preferRelativeResize="0"/>
          <p:nvPr/>
        </p:nvPicPr>
        <p:blipFill rotWithShape="1">
          <a:blip r:embed="rId3">
            <a:alphaModFix/>
          </a:blip>
          <a:srcRect/>
          <a:stretch/>
        </p:blipFill>
        <p:spPr>
          <a:xfrm>
            <a:off x="112006" y="114299"/>
            <a:ext cx="1455000" cy="1014900"/>
          </a:xfrm>
          <a:prstGeom prst="rect">
            <a:avLst/>
          </a:prstGeom>
          <a:noFill/>
          <a:ln>
            <a:noFill/>
          </a:ln>
        </p:spPr>
      </p:pic>
      <p:pic>
        <p:nvPicPr>
          <p:cNvPr id="188" name="Google Shape;188;p39"/>
          <p:cNvPicPr preferRelativeResize="0"/>
          <p:nvPr/>
        </p:nvPicPr>
        <p:blipFill rotWithShape="1">
          <a:blip r:embed="rId4">
            <a:alphaModFix/>
          </a:blip>
          <a:srcRect/>
          <a:stretch/>
        </p:blipFill>
        <p:spPr>
          <a:xfrm>
            <a:off x="5899897" y="208508"/>
            <a:ext cx="3063000" cy="587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p:tgtEl>
                                          <p:spTgt spid="17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5"/>
                                        </p:tgtEl>
                                        <p:attrNameLst>
                                          <p:attrName>style.visibility</p:attrName>
                                        </p:attrNameLst>
                                      </p:cBhvr>
                                      <p:to>
                                        <p:strVal val="visible"/>
                                      </p:to>
                                    </p:set>
                                    <p:animEffect transition="in" filter="fade">
                                      <p:cBhvr>
                                        <p:cTn id="11" dur="500"/>
                                        <p:tgtEl>
                                          <p:spTgt spid="17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3"/>
                                        </p:tgtEl>
                                        <p:attrNameLst>
                                          <p:attrName>style.visibility</p:attrName>
                                        </p:attrNameLst>
                                      </p:cBhvr>
                                      <p:to>
                                        <p:strVal val="visible"/>
                                      </p:to>
                                    </p:set>
                                    <p:animEffect transition="in" filter="fade">
                                      <p:cBhvr>
                                        <p:cTn id="15" dur="500"/>
                                        <p:tgtEl>
                                          <p:spTgt spid="183"/>
                                        </p:tgtEl>
                                      </p:cBhvr>
                                    </p:animEffect>
                                  </p:childTnLst>
                                </p:cTn>
                              </p:par>
                              <p:par>
                                <p:cTn id="16" presetID="10" presetClass="entr" presetSubtype="0" fill="hold" nodeType="withEffect">
                                  <p:stCondLst>
                                    <p:cond delay="0"/>
                                  </p:stCondLst>
                                  <p:childTnLst>
                                    <p:set>
                                      <p:cBhvr>
                                        <p:cTn id="17" dur="1" fill="hold">
                                          <p:stCondLst>
                                            <p:cond delay="0"/>
                                          </p:stCondLst>
                                        </p:cTn>
                                        <p:tgtEl>
                                          <p:spTgt spid="182"/>
                                        </p:tgtEl>
                                        <p:attrNameLst>
                                          <p:attrName>style.visibility</p:attrName>
                                        </p:attrNameLst>
                                      </p:cBhvr>
                                      <p:to>
                                        <p:strVal val="visible"/>
                                      </p:to>
                                    </p:set>
                                    <p:animEffect transition="in" filter="fade">
                                      <p:cBhvr>
                                        <p:cTn id="18" dur="500"/>
                                        <p:tgtEl>
                                          <p:spTgt spid="18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fade">
                                      <p:cBhvr>
                                        <p:cTn id="22" dur="500"/>
                                        <p:tgtEl>
                                          <p:spTgt spid="176"/>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77">
                                            <p:txEl>
                                              <p:pRg st="0" end="0"/>
                                            </p:txEl>
                                          </p:spTgt>
                                        </p:tgtEl>
                                        <p:attrNameLst>
                                          <p:attrName>style.visibility</p:attrName>
                                        </p:attrNameLst>
                                      </p:cBhvr>
                                      <p:to>
                                        <p:strVal val="visible"/>
                                      </p:to>
                                    </p:set>
                                    <p:animEffect transition="in" filter="fade">
                                      <p:cBhvr>
                                        <p:cTn id="26" dur="500"/>
                                        <p:tgtEl>
                                          <p:spTgt spid="177">
                                            <p:txEl>
                                              <p:pRg st="0" end="0"/>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77">
                                            <p:txEl>
                                              <p:pRg st="1" end="1"/>
                                            </p:txEl>
                                          </p:spTgt>
                                        </p:tgtEl>
                                        <p:attrNameLst>
                                          <p:attrName>style.visibility</p:attrName>
                                        </p:attrNameLst>
                                      </p:cBhvr>
                                      <p:to>
                                        <p:strVal val="visible"/>
                                      </p:to>
                                    </p:set>
                                    <p:animEffect transition="in" filter="fade">
                                      <p:cBhvr>
                                        <p:cTn id="30" dur="500"/>
                                        <p:tgtEl>
                                          <p:spTgt spid="177">
                                            <p:txEl>
                                              <p:pRg st="1" end="1"/>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77">
                                            <p:txEl>
                                              <p:pRg st="2" end="2"/>
                                            </p:txEl>
                                          </p:spTgt>
                                        </p:tgtEl>
                                        <p:attrNameLst>
                                          <p:attrName>style.visibility</p:attrName>
                                        </p:attrNameLst>
                                      </p:cBhvr>
                                      <p:to>
                                        <p:strVal val="visible"/>
                                      </p:to>
                                    </p:set>
                                    <p:animEffect transition="in" filter="fade">
                                      <p:cBhvr>
                                        <p:cTn id="34" dur="500"/>
                                        <p:tgtEl>
                                          <p:spTgt spid="177">
                                            <p:txEl>
                                              <p:pRg st="2" end="2"/>
                                            </p:txEl>
                                          </p:spTgt>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77">
                                            <p:txEl>
                                              <p:pRg st="3" end="3"/>
                                            </p:txEl>
                                          </p:spTgt>
                                        </p:tgtEl>
                                        <p:attrNameLst>
                                          <p:attrName>style.visibility</p:attrName>
                                        </p:attrNameLst>
                                      </p:cBhvr>
                                      <p:to>
                                        <p:strVal val="visible"/>
                                      </p:to>
                                    </p:set>
                                    <p:animEffect transition="in" filter="fade">
                                      <p:cBhvr>
                                        <p:cTn id="38" dur="500"/>
                                        <p:tgtEl>
                                          <p:spTgt spid="177">
                                            <p:txEl>
                                              <p:pRg st="3" end="3"/>
                                            </p:txEl>
                                          </p:spTgt>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177">
                                            <p:txEl>
                                              <p:pRg st="4" end="4"/>
                                            </p:txEl>
                                          </p:spTgt>
                                        </p:tgtEl>
                                        <p:attrNameLst>
                                          <p:attrName>style.visibility</p:attrName>
                                        </p:attrNameLst>
                                      </p:cBhvr>
                                      <p:to>
                                        <p:strVal val="visible"/>
                                      </p:to>
                                    </p:set>
                                    <p:animEffect transition="in" filter="fade">
                                      <p:cBhvr>
                                        <p:cTn id="42" dur="500"/>
                                        <p:tgtEl>
                                          <p:spTgt spid="177">
                                            <p:txEl>
                                              <p:pRg st="4" end="4"/>
                                            </p:txEl>
                                          </p:spTgt>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177">
                                            <p:txEl>
                                              <p:pRg st="5" end="5"/>
                                            </p:txEl>
                                          </p:spTgt>
                                        </p:tgtEl>
                                        <p:attrNameLst>
                                          <p:attrName>style.visibility</p:attrName>
                                        </p:attrNameLst>
                                      </p:cBhvr>
                                      <p:to>
                                        <p:strVal val="visible"/>
                                      </p:to>
                                    </p:set>
                                    <p:animEffect transition="in" filter="fade">
                                      <p:cBhvr>
                                        <p:cTn id="46" dur="500"/>
                                        <p:tgtEl>
                                          <p:spTgt spid="177">
                                            <p:txEl>
                                              <p:pRg st="5" end="5"/>
                                            </p:txEl>
                                          </p:spTgt>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177">
                                            <p:txEl>
                                              <p:pRg st="6" end="6"/>
                                            </p:txEl>
                                          </p:spTgt>
                                        </p:tgtEl>
                                        <p:attrNameLst>
                                          <p:attrName>style.visibility</p:attrName>
                                        </p:attrNameLst>
                                      </p:cBhvr>
                                      <p:to>
                                        <p:strVal val="visible"/>
                                      </p:to>
                                    </p:set>
                                    <p:animEffect transition="in" filter="fade">
                                      <p:cBhvr>
                                        <p:cTn id="50" dur="500"/>
                                        <p:tgtEl>
                                          <p:spTgt spid="177">
                                            <p:txEl>
                                              <p:pRg st="6" end="6"/>
                                            </p:txEl>
                                          </p:spTgt>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177">
                                            <p:txEl>
                                              <p:pRg st="7" end="7"/>
                                            </p:txEl>
                                          </p:spTgt>
                                        </p:tgtEl>
                                        <p:attrNameLst>
                                          <p:attrName>style.visibility</p:attrName>
                                        </p:attrNameLst>
                                      </p:cBhvr>
                                      <p:to>
                                        <p:strVal val="visible"/>
                                      </p:to>
                                    </p:set>
                                    <p:animEffect transition="in" filter="fade">
                                      <p:cBhvr>
                                        <p:cTn id="54" dur="500"/>
                                        <p:tgtEl>
                                          <p:spTgt spid="177">
                                            <p:txEl>
                                              <p:pRg st="7" end="7"/>
                                            </p:txEl>
                                          </p:spTgt>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177">
                                            <p:txEl>
                                              <p:pRg st="8" end="8"/>
                                            </p:txEl>
                                          </p:spTgt>
                                        </p:tgtEl>
                                        <p:attrNameLst>
                                          <p:attrName>style.visibility</p:attrName>
                                        </p:attrNameLst>
                                      </p:cBhvr>
                                      <p:to>
                                        <p:strVal val="visible"/>
                                      </p:to>
                                    </p:set>
                                    <p:animEffect transition="in" filter="fade">
                                      <p:cBhvr>
                                        <p:cTn id="58" dur="500"/>
                                        <p:tgtEl>
                                          <p:spTgt spid="177">
                                            <p:txEl>
                                              <p:pRg st="8" end="8"/>
                                            </p:txEl>
                                          </p:spTgt>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184"/>
                                        </p:tgtEl>
                                        <p:attrNameLst>
                                          <p:attrName>style.visibility</p:attrName>
                                        </p:attrNameLst>
                                      </p:cBhvr>
                                      <p:to>
                                        <p:strVal val="visible"/>
                                      </p:to>
                                    </p:set>
                                    <p:animEffect transition="in" filter="fade">
                                      <p:cBhvr>
                                        <p:cTn id="62" dur="500"/>
                                        <p:tgtEl>
                                          <p:spTgt spid="184"/>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179">
                                            <p:txEl>
                                              <p:pRg st="0" end="0"/>
                                            </p:txEl>
                                          </p:spTgt>
                                        </p:tgtEl>
                                        <p:attrNameLst>
                                          <p:attrName>style.visibility</p:attrName>
                                        </p:attrNameLst>
                                      </p:cBhvr>
                                      <p:to>
                                        <p:strVal val="visible"/>
                                      </p:to>
                                    </p:set>
                                    <p:animEffect transition="in" filter="fade">
                                      <p:cBhvr>
                                        <p:cTn id="66" dur="500"/>
                                        <p:tgtEl>
                                          <p:spTgt spid="179">
                                            <p:txEl>
                                              <p:pRg st="0" end="0"/>
                                            </p:txEl>
                                          </p:spTgt>
                                        </p:tgtEl>
                                      </p:cBhvr>
                                    </p:animEffect>
                                  </p:childTnLst>
                                </p:cTn>
                              </p:par>
                            </p:childTnLst>
                          </p:cTn>
                        </p:par>
                        <p:par>
                          <p:cTn id="67" fill="hold">
                            <p:stCondLst>
                              <p:cond delay="7500"/>
                            </p:stCondLst>
                            <p:childTnLst>
                              <p:par>
                                <p:cTn id="68" presetID="10" presetClass="entr" presetSubtype="0" fill="hold" nodeType="afterEffect">
                                  <p:stCondLst>
                                    <p:cond delay="0"/>
                                  </p:stCondLst>
                                  <p:childTnLst>
                                    <p:set>
                                      <p:cBhvr>
                                        <p:cTn id="69" dur="1" fill="hold">
                                          <p:stCondLst>
                                            <p:cond delay="0"/>
                                          </p:stCondLst>
                                        </p:cTn>
                                        <p:tgtEl>
                                          <p:spTgt spid="179">
                                            <p:txEl>
                                              <p:pRg st="1" end="1"/>
                                            </p:txEl>
                                          </p:spTgt>
                                        </p:tgtEl>
                                        <p:attrNameLst>
                                          <p:attrName>style.visibility</p:attrName>
                                        </p:attrNameLst>
                                      </p:cBhvr>
                                      <p:to>
                                        <p:strVal val="visible"/>
                                      </p:to>
                                    </p:set>
                                    <p:animEffect transition="in" filter="fade">
                                      <p:cBhvr>
                                        <p:cTn id="70" dur="500"/>
                                        <p:tgtEl>
                                          <p:spTgt spid="179">
                                            <p:txEl>
                                              <p:pRg st="1" end="1"/>
                                            </p:txEl>
                                          </p:spTgt>
                                        </p:tgtEl>
                                      </p:cBhvr>
                                    </p:animEffect>
                                  </p:childTnLst>
                                </p:cTn>
                              </p:par>
                            </p:childTnLst>
                          </p:cTn>
                        </p:par>
                        <p:par>
                          <p:cTn id="71" fill="hold">
                            <p:stCondLst>
                              <p:cond delay="8000"/>
                            </p:stCondLst>
                            <p:childTnLst>
                              <p:par>
                                <p:cTn id="72" presetID="10" presetClass="entr" presetSubtype="0" fill="hold" nodeType="afterEffect">
                                  <p:stCondLst>
                                    <p:cond delay="0"/>
                                  </p:stCondLst>
                                  <p:childTnLst>
                                    <p:set>
                                      <p:cBhvr>
                                        <p:cTn id="73" dur="1" fill="hold">
                                          <p:stCondLst>
                                            <p:cond delay="0"/>
                                          </p:stCondLst>
                                        </p:cTn>
                                        <p:tgtEl>
                                          <p:spTgt spid="179">
                                            <p:txEl>
                                              <p:pRg st="2" end="2"/>
                                            </p:txEl>
                                          </p:spTgt>
                                        </p:tgtEl>
                                        <p:attrNameLst>
                                          <p:attrName>style.visibility</p:attrName>
                                        </p:attrNameLst>
                                      </p:cBhvr>
                                      <p:to>
                                        <p:strVal val="visible"/>
                                      </p:to>
                                    </p:set>
                                    <p:animEffect transition="in" filter="fade">
                                      <p:cBhvr>
                                        <p:cTn id="74" dur="500"/>
                                        <p:tgtEl>
                                          <p:spTgt spid="179">
                                            <p:txEl>
                                              <p:pRg st="2" end="2"/>
                                            </p:txEl>
                                          </p:spTgt>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179">
                                            <p:txEl>
                                              <p:pRg st="3" end="3"/>
                                            </p:txEl>
                                          </p:spTgt>
                                        </p:tgtEl>
                                        <p:attrNameLst>
                                          <p:attrName>style.visibility</p:attrName>
                                        </p:attrNameLst>
                                      </p:cBhvr>
                                      <p:to>
                                        <p:strVal val="visible"/>
                                      </p:to>
                                    </p:set>
                                    <p:animEffect transition="in" filter="fade">
                                      <p:cBhvr>
                                        <p:cTn id="78" dur="500"/>
                                        <p:tgtEl>
                                          <p:spTgt spid="179">
                                            <p:txEl>
                                              <p:pRg st="3" end="3"/>
                                            </p:txEl>
                                          </p:spTgt>
                                        </p:tgtEl>
                                      </p:cBhvr>
                                    </p:animEffect>
                                  </p:childTnLst>
                                </p:cTn>
                              </p:par>
                            </p:childTnLst>
                          </p:cTn>
                        </p:par>
                        <p:par>
                          <p:cTn id="79" fill="hold">
                            <p:stCondLst>
                              <p:cond delay="9000"/>
                            </p:stCondLst>
                            <p:childTnLst>
                              <p:par>
                                <p:cTn id="80" presetID="10" presetClass="entr" presetSubtype="0" fill="hold" nodeType="afterEffect">
                                  <p:stCondLst>
                                    <p:cond delay="0"/>
                                  </p:stCondLst>
                                  <p:childTnLst>
                                    <p:set>
                                      <p:cBhvr>
                                        <p:cTn id="81" dur="1" fill="hold">
                                          <p:stCondLst>
                                            <p:cond delay="0"/>
                                          </p:stCondLst>
                                        </p:cTn>
                                        <p:tgtEl>
                                          <p:spTgt spid="179">
                                            <p:txEl>
                                              <p:pRg st="4" end="4"/>
                                            </p:txEl>
                                          </p:spTgt>
                                        </p:tgtEl>
                                        <p:attrNameLst>
                                          <p:attrName>style.visibility</p:attrName>
                                        </p:attrNameLst>
                                      </p:cBhvr>
                                      <p:to>
                                        <p:strVal val="visible"/>
                                      </p:to>
                                    </p:set>
                                    <p:animEffect transition="in" filter="fade">
                                      <p:cBhvr>
                                        <p:cTn id="82" dur="500"/>
                                        <p:tgtEl>
                                          <p:spTgt spid="179">
                                            <p:txEl>
                                              <p:pRg st="4" end="4"/>
                                            </p:txEl>
                                          </p:spTgt>
                                        </p:tgtEl>
                                      </p:cBhvr>
                                    </p:animEffect>
                                  </p:childTnLst>
                                </p:cTn>
                              </p:par>
                            </p:childTnLst>
                          </p:cTn>
                        </p:par>
                        <p:par>
                          <p:cTn id="83" fill="hold">
                            <p:stCondLst>
                              <p:cond delay="9500"/>
                            </p:stCondLst>
                            <p:childTnLst>
                              <p:par>
                                <p:cTn id="84" presetID="10" presetClass="entr" presetSubtype="0" fill="hold" nodeType="afterEffect">
                                  <p:stCondLst>
                                    <p:cond delay="0"/>
                                  </p:stCondLst>
                                  <p:childTnLst>
                                    <p:set>
                                      <p:cBhvr>
                                        <p:cTn id="85" dur="1" fill="hold">
                                          <p:stCondLst>
                                            <p:cond delay="0"/>
                                          </p:stCondLst>
                                        </p:cTn>
                                        <p:tgtEl>
                                          <p:spTgt spid="179">
                                            <p:txEl>
                                              <p:pRg st="5" end="5"/>
                                            </p:txEl>
                                          </p:spTgt>
                                        </p:tgtEl>
                                        <p:attrNameLst>
                                          <p:attrName>style.visibility</p:attrName>
                                        </p:attrNameLst>
                                      </p:cBhvr>
                                      <p:to>
                                        <p:strVal val="visible"/>
                                      </p:to>
                                    </p:set>
                                    <p:animEffect transition="in" filter="fade">
                                      <p:cBhvr>
                                        <p:cTn id="86" dur="500"/>
                                        <p:tgtEl>
                                          <p:spTgt spid="179">
                                            <p:txEl>
                                              <p:pRg st="5" end="5"/>
                                            </p:txEl>
                                          </p:spTgt>
                                        </p:tgtEl>
                                      </p:cBhvr>
                                    </p:animEffect>
                                  </p:childTnLst>
                                </p:cTn>
                              </p:par>
                            </p:childTnLst>
                          </p:cTn>
                        </p:par>
                        <p:par>
                          <p:cTn id="87" fill="hold">
                            <p:stCondLst>
                              <p:cond delay="10000"/>
                            </p:stCondLst>
                            <p:childTnLst>
                              <p:par>
                                <p:cTn id="88" presetID="10" presetClass="entr" presetSubtype="0" fill="hold" nodeType="afterEffect">
                                  <p:stCondLst>
                                    <p:cond delay="0"/>
                                  </p:stCondLst>
                                  <p:childTnLst>
                                    <p:set>
                                      <p:cBhvr>
                                        <p:cTn id="89" dur="1" fill="hold">
                                          <p:stCondLst>
                                            <p:cond delay="0"/>
                                          </p:stCondLst>
                                        </p:cTn>
                                        <p:tgtEl>
                                          <p:spTgt spid="179">
                                            <p:txEl>
                                              <p:pRg st="6" end="6"/>
                                            </p:txEl>
                                          </p:spTgt>
                                        </p:tgtEl>
                                        <p:attrNameLst>
                                          <p:attrName>style.visibility</p:attrName>
                                        </p:attrNameLst>
                                      </p:cBhvr>
                                      <p:to>
                                        <p:strVal val="visible"/>
                                      </p:to>
                                    </p:set>
                                    <p:animEffect transition="in" filter="fade">
                                      <p:cBhvr>
                                        <p:cTn id="90" dur="500"/>
                                        <p:tgtEl>
                                          <p:spTgt spid="179">
                                            <p:txEl>
                                              <p:pRg st="6" end="6"/>
                                            </p:txEl>
                                          </p:spTgt>
                                        </p:tgtEl>
                                      </p:cBhvr>
                                    </p:animEffect>
                                  </p:childTnLst>
                                </p:cTn>
                              </p:par>
                            </p:childTnLst>
                          </p:cTn>
                        </p:par>
                        <p:par>
                          <p:cTn id="91" fill="hold">
                            <p:stCondLst>
                              <p:cond delay="10500"/>
                            </p:stCondLst>
                            <p:childTnLst>
                              <p:par>
                                <p:cTn id="92" presetID="10" presetClass="entr" presetSubtype="0" fill="hold" nodeType="afterEffect">
                                  <p:stCondLst>
                                    <p:cond delay="0"/>
                                  </p:stCondLst>
                                  <p:childTnLst>
                                    <p:set>
                                      <p:cBhvr>
                                        <p:cTn id="93" dur="1" fill="hold">
                                          <p:stCondLst>
                                            <p:cond delay="0"/>
                                          </p:stCondLst>
                                        </p:cTn>
                                        <p:tgtEl>
                                          <p:spTgt spid="179">
                                            <p:txEl>
                                              <p:pRg st="7" end="7"/>
                                            </p:txEl>
                                          </p:spTgt>
                                        </p:tgtEl>
                                        <p:attrNameLst>
                                          <p:attrName>style.visibility</p:attrName>
                                        </p:attrNameLst>
                                      </p:cBhvr>
                                      <p:to>
                                        <p:strVal val="visible"/>
                                      </p:to>
                                    </p:set>
                                    <p:animEffect transition="in" filter="fade">
                                      <p:cBhvr>
                                        <p:cTn id="94" dur="500"/>
                                        <p:tgtEl>
                                          <p:spTgt spid="179">
                                            <p:txEl>
                                              <p:pRg st="7" end="7"/>
                                            </p:txEl>
                                          </p:spTgt>
                                        </p:tgtEl>
                                      </p:cBhvr>
                                    </p:animEffect>
                                  </p:childTnLst>
                                </p:cTn>
                              </p:par>
                            </p:childTnLst>
                          </p:cTn>
                        </p:par>
                        <p:par>
                          <p:cTn id="95" fill="hold">
                            <p:stCondLst>
                              <p:cond delay="11000"/>
                            </p:stCondLst>
                            <p:childTnLst>
                              <p:par>
                                <p:cTn id="96" presetID="10" presetClass="entr" presetSubtype="0" fill="hold" nodeType="afterEffect">
                                  <p:stCondLst>
                                    <p:cond delay="0"/>
                                  </p:stCondLst>
                                  <p:childTnLst>
                                    <p:set>
                                      <p:cBhvr>
                                        <p:cTn id="97" dur="1" fill="hold">
                                          <p:stCondLst>
                                            <p:cond delay="0"/>
                                          </p:stCondLst>
                                        </p:cTn>
                                        <p:tgtEl>
                                          <p:spTgt spid="179">
                                            <p:txEl>
                                              <p:pRg st="8" end="8"/>
                                            </p:txEl>
                                          </p:spTgt>
                                        </p:tgtEl>
                                        <p:attrNameLst>
                                          <p:attrName>style.visibility</p:attrName>
                                        </p:attrNameLst>
                                      </p:cBhvr>
                                      <p:to>
                                        <p:strVal val="visible"/>
                                      </p:to>
                                    </p:set>
                                    <p:animEffect transition="in" filter="fade">
                                      <p:cBhvr>
                                        <p:cTn id="98" dur="500"/>
                                        <p:tgtEl>
                                          <p:spTgt spid="179">
                                            <p:txEl>
                                              <p:pRg st="8" end="8"/>
                                            </p:txEl>
                                          </p:spTgt>
                                        </p:tgtEl>
                                      </p:cBhvr>
                                    </p:animEffect>
                                  </p:childTnLst>
                                </p:cTn>
                              </p:par>
                            </p:childTnLst>
                          </p:cTn>
                        </p:par>
                        <p:par>
                          <p:cTn id="99" fill="hold">
                            <p:stCondLst>
                              <p:cond delay="11500"/>
                            </p:stCondLst>
                            <p:childTnLst>
                              <p:par>
                                <p:cTn id="100" presetID="10" presetClass="entr" presetSubtype="0" fill="hold" nodeType="afterEffect">
                                  <p:stCondLst>
                                    <p:cond delay="0"/>
                                  </p:stCondLst>
                                  <p:childTnLst>
                                    <p:set>
                                      <p:cBhvr>
                                        <p:cTn id="101" dur="1" fill="hold">
                                          <p:stCondLst>
                                            <p:cond delay="0"/>
                                          </p:stCondLst>
                                        </p:cTn>
                                        <p:tgtEl>
                                          <p:spTgt spid="181">
                                            <p:txEl>
                                              <p:pRg st="0" end="0"/>
                                            </p:txEl>
                                          </p:spTgt>
                                        </p:tgtEl>
                                        <p:attrNameLst>
                                          <p:attrName>style.visibility</p:attrName>
                                        </p:attrNameLst>
                                      </p:cBhvr>
                                      <p:to>
                                        <p:strVal val="visible"/>
                                      </p:to>
                                    </p:set>
                                    <p:animEffect transition="in" filter="fade">
                                      <p:cBhvr>
                                        <p:cTn id="102" dur="500"/>
                                        <p:tgtEl>
                                          <p:spTgt spid="181">
                                            <p:txEl>
                                              <p:pRg st="0" end="0"/>
                                            </p:txEl>
                                          </p:spTgt>
                                        </p:tgtEl>
                                      </p:cBhvr>
                                    </p:animEffect>
                                  </p:childTnLst>
                                </p:cTn>
                              </p:par>
                            </p:childTnLst>
                          </p:cTn>
                        </p:par>
                        <p:par>
                          <p:cTn id="103" fill="hold">
                            <p:stCondLst>
                              <p:cond delay="12000"/>
                            </p:stCondLst>
                            <p:childTnLst>
                              <p:par>
                                <p:cTn id="104" presetID="10" presetClass="entr" presetSubtype="0" fill="hold" nodeType="afterEffect">
                                  <p:stCondLst>
                                    <p:cond delay="0"/>
                                  </p:stCondLst>
                                  <p:childTnLst>
                                    <p:set>
                                      <p:cBhvr>
                                        <p:cTn id="105" dur="1" fill="hold">
                                          <p:stCondLst>
                                            <p:cond delay="0"/>
                                          </p:stCondLst>
                                        </p:cTn>
                                        <p:tgtEl>
                                          <p:spTgt spid="181">
                                            <p:txEl>
                                              <p:pRg st="1" end="1"/>
                                            </p:txEl>
                                          </p:spTgt>
                                        </p:tgtEl>
                                        <p:attrNameLst>
                                          <p:attrName>style.visibility</p:attrName>
                                        </p:attrNameLst>
                                      </p:cBhvr>
                                      <p:to>
                                        <p:strVal val="visible"/>
                                      </p:to>
                                    </p:set>
                                    <p:animEffect transition="in" filter="fade">
                                      <p:cBhvr>
                                        <p:cTn id="106" dur="500"/>
                                        <p:tgtEl>
                                          <p:spTgt spid="181">
                                            <p:txEl>
                                              <p:pRg st="1" end="1"/>
                                            </p:txEl>
                                          </p:spTgt>
                                        </p:tgtEl>
                                      </p:cBhvr>
                                    </p:animEffect>
                                  </p:childTnLst>
                                </p:cTn>
                              </p:par>
                            </p:childTnLst>
                          </p:cTn>
                        </p:par>
                        <p:par>
                          <p:cTn id="107" fill="hold">
                            <p:stCondLst>
                              <p:cond delay="12500"/>
                            </p:stCondLst>
                            <p:childTnLst>
                              <p:par>
                                <p:cTn id="108" presetID="10" presetClass="entr" presetSubtype="0" fill="hold" nodeType="afterEffect">
                                  <p:stCondLst>
                                    <p:cond delay="0"/>
                                  </p:stCondLst>
                                  <p:childTnLst>
                                    <p:set>
                                      <p:cBhvr>
                                        <p:cTn id="109" dur="1" fill="hold">
                                          <p:stCondLst>
                                            <p:cond delay="0"/>
                                          </p:stCondLst>
                                        </p:cTn>
                                        <p:tgtEl>
                                          <p:spTgt spid="181">
                                            <p:txEl>
                                              <p:pRg st="2" end="2"/>
                                            </p:txEl>
                                          </p:spTgt>
                                        </p:tgtEl>
                                        <p:attrNameLst>
                                          <p:attrName>style.visibility</p:attrName>
                                        </p:attrNameLst>
                                      </p:cBhvr>
                                      <p:to>
                                        <p:strVal val="visible"/>
                                      </p:to>
                                    </p:set>
                                    <p:animEffect transition="in" filter="fade">
                                      <p:cBhvr>
                                        <p:cTn id="110" dur="500"/>
                                        <p:tgtEl>
                                          <p:spTgt spid="181">
                                            <p:txEl>
                                              <p:pRg st="2" end="2"/>
                                            </p:txEl>
                                          </p:spTgt>
                                        </p:tgtEl>
                                      </p:cBhvr>
                                    </p:animEffect>
                                  </p:childTnLst>
                                </p:cTn>
                              </p:par>
                            </p:childTnLst>
                          </p:cTn>
                        </p:par>
                        <p:par>
                          <p:cTn id="111" fill="hold">
                            <p:stCondLst>
                              <p:cond delay="13000"/>
                            </p:stCondLst>
                            <p:childTnLst>
                              <p:par>
                                <p:cTn id="112" presetID="10" presetClass="entr" presetSubtype="0" fill="hold" nodeType="afterEffect">
                                  <p:stCondLst>
                                    <p:cond delay="0"/>
                                  </p:stCondLst>
                                  <p:childTnLst>
                                    <p:set>
                                      <p:cBhvr>
                                        <p:cTn id="113" dur="1" fill="hold">
                                          <p:stCondLst>
                                            <p:cond delay="0"/>
                                          </p:stCondLst>
                                        </p:cTn>
                                        <p:tgtEl>
                                          <p:spTgt spid="181">
                                            <p:txEl>
                                              <p:pRg st="3" end="3"/>
                                            </p:txEl>
                                          </p:spTgt>
                                        </p:tgtEl>
                                        <p:attrNameLst>
                                          <p:attrName>style.visibility</p:attrName>
                                        </p:attrNameLst>
                                      </p:cBhvr>
                                      <p:to>
                                        <p:strVal val="visible"/>
                                      </p:to>
                                    </p:set>
                                    <p:animEffect transition="in" filter="fade">
                                      <p:cBhvr>
                                        <p:cTn id="114" dur="500"/>
                                        <p:tgtEl>
                                          <p:spTgt spid="181">
                                            <p:txEl>
                                              <p:pRg st="3" end="3"/>
                                            </p:txEl>
                                          </p:spTgt>
                                        </p:tgtEl>
                                      </p:cBhvr>
                                    </p:animEffect>
                                  </p:childTnLst>
                                </p:cTn>
                              </p:par>
                            </p:childTnLst>
                          </p:cTn>
                        </p:par>
                        <p:par>
                          <p:cTn id="115" fill="hold">
                            <p:stCondLst>
                              <p:cond delay="13500"/>
                            </p:stCondLst>
                            <p:childTnLst>
                              <p:par>
                                <p:cTn id="116" presetID="10" presetClass="entr" presetSubtype="0" fill="hold" nodeType="afterEffect">
                                  <p:stCondLst>
                                    <p:cond delay="0"/>
                                  </p:stCondLst>
                                  <p:childTnLst>
                                    <p:set>
                                      <p:cBhvr>
                                        <p:cTn id="117" dur="1" fill="hold">
                                          <p:stCondLst>
                                            <p:cond delay="0"/>
                                          </p:stCondLst>
                                        </p:cTn>
                                        <p:tgtEl>
                                          <p:spTgt spid="181">
                                            <p:txEl>
                                              <p:pRg st="4" end="4"/>
                                            </p:txEl>
                                          </p:spTgt>
                                        </p:tgtEl>
                                        <p:attrNameLst>
                                          <p:attrName>style.visibility</p:attrName>
                                        </p:attrNameLst>
                                      </p:cBhvr>
                                      <p:to>
                                        <p:strVal val="visible"/>
                                      </p:to>
                                    </p:set>
                                    <p:animEffect transition="in" filter="fade">
                                      <p:cBhvr>
                                        <p:cTn id="118" dur="500"/>
                                        <p:tgtEl>
                                          <p:spTgt spid="181">
                                            <p:txEl>
                                              <p:pRg st="4" end="4"/>
                                            </p:txEl>
                                          </p:spTgt>
                                        </p:tgtEl>
                                      </p:cBhvr>
                                    </p:animEffect>
                                  </p:childTnLst>
                                </p:cTn>
                              </p:par>
                            </p:childTnLst>
                          </p:cTn>
                        </p:par>
                        <p:par>
                          <p:cTn id="119" fill="hold">
                            <p:stCondLst>
                              <p:cond delay="14000"/>
                            </p:stCondLst>
                            <p:childTnLst>
                              <p:par>
                                <p:cTn id="120" presetID="10" presetClass="entr" presetSubtype="0" fill="hold" nodeType="afterEffect">
                                  <p:stCondLst>
                                    <p:cond delay="0"/>
                                  </p:stCondLst>
                                  <p:childTnLst>
                                    <p:set>
                                      <p:cBhvr>
                                        <p:cTn id="121" dur="1" fill="hold">
                                          <p:stCondLst>
                                            <p:cond delay="0"/>
                                          </p:stCondLst>
                                        </p:cTn>
                                        <p:tgtEl>
                                          <p:spTgt spid="181">
                                            <p:txEl>
                                              <p:pRg st="5" end="5"/>
                                            </p:txEl>
                                          </p:spTgt>
                                        </p:tgtEl>
                                        <p:attrNameLst>
                                          <p:attrName>style.visibility</p:attrName>
                                        </p:attrNameLst>
                                      </p:cBhvr>
                                      <p:to>
                                        <p:strVal val="visible"/>
                                      </p:to>
                                    </p:set>
                                    <p:animEffect transition="in" filter="fade">
                                      <p:cBhvr>
                                        <p:cTn id="122" dur="500"/>
                                        <p:tgtEl>
                                          <p:spTgt spid="181">
                                            <p:txEl>
                                              <p:pRg st="5" end="5"/>
                                            </p:txEl>
                                          </p:spTgt>
                                        </p:tgtEl>
                                      </p:cBhvr>
                                    </p:animEffect>
                                  </p:childTnLst>
                                </p:cTn>
                              </p:par>
                            </p:childTnLst>
                          </p:cTn>
                        </p:par>
                        <p:par>
                          <p:cTn id="123" fill="hold">
                            <p:stCondLst>
                              <p:cond delay="14500"/>
                            </p:stCondLst>
                            <p:childTnLst>
                              <p:par>
                                <p:cTn id="124" presetID="10" presetClass="entr" presetSubtype="0" fill="hold" nodeType="afterEffect">
                                  <p:stCondLst>
                                    <p:cond delay="0"/>
                                  </p:stCondLst>
                                  <p:childTnLst>
                                    <p:set>
                                      <p:cBhvr>
                                        <p:cTn id="125" dur="1" fill="hold">
                                          <p:stCondLst>
                                            <p:cond delay="0"/>
                                          </p:stCondLst>
                                        </p:cTn>
                                        <p:tgtEl>
                                          <p:spTgt spid="181">
                                            <p:txEl>
                                              <p:pRg st="6" end="6"/>
                                            </p:txEl>
                                          </p:spTgt>
                                        </p:tgtEl>
                                        <p:attrNameLst>
                                          <p:attrName>style.visibility</p:attrName>
                                        </p:attrNameLst>
                                      </p:cBhvr>
                                      <p:to>
                                        <p:strVal val="visible"/>
                                      </p:to>
                                    </p:set>
                                    <p:animEffect transition="in" filter="fade">
                                      <p:cBhvr>
                                        <p:cTn id="126" dur="500"/>
                                        <p:tgtEl>
                                          <p:spTgt spid="181">
                                            <p:txEl>
                                              <p:pRg st="6" end="6"/>
                                            </p:txEl>
                                          </p:spTgt>
                                        </p:tgtEl>
                                      </p:cBhvr>
                                    </p:animEffect>
                                  </p:childTnLst>
                                </p:cTn>
                              </p:par>
                            </p:childTnLst>
                          </p:cTn>
                        </p:par>
                        <p:par>
                          <p:cTn id="127" fill="hold">
                            <p:stCondLst>
                              <p:cond delay="15000"/>
                            </p:stCondLst>
                            <p:childTnLst>
                              <p:par>
                                <p:cTn id="128" presetID="10" presetClass="entr" presetSubtype="0" fill="hold" nodeType="afterEffect">
                                  <p:stCondLst>
                                    <p:cond delay="0"/>
                                  </p:stCondLst>
                                  <p:childTnLst>
                                    <p:set>
                                      <p:cBhvr>
                                        <p:cTn id="129" dur="1" fill="hold">
                                          <p:stCondLst>
                                            <p:cond delay="0"/>
                                          </p:stCondLst>
                                        </p:cTn>
                                        <p:tgtEl>
                                          <p:spTgt spid="181">
                                            <p:txEl>
                                              <p:pRg st="7" end="7"/>
                                            </p:txEl>
                                          </p:spTgt>
                                        </p:tgtEl>
                                        <p:attrNameLst>
                                          <p:attrName>style.visibility</p:attrName>
                                        </p:attrNameLst>
                                      </p:cBhvr>
                                      <p:to>
                                        <p:strVal val="visible"/>
                                      </p:to>
                                    </p:set>
                                    <p:animEffect transition="in" filter="fade">
                                      <p:cBhvr>
                                        <p:cTn id="130" dur="500"/>
                                        <p:tgtEl>
                                          <p:spTgt spid="181">
                                            <p:txEl>
                                              <p:pRg st="7" end="7"/>
                                            </p:txEl>
                                          </p:spTgt>
                                        </p:tgtEl>
                                      </p:cBhvr>
                                    </p:animEffect>
                                  </p:childTnLst>
                                </p:cTn>
                              </p:par>
                            </p:childTnLst>
                          </p:cTn>
                        </p:par>
                        <p:par>
                          <p:cTn id="131" fill="hold">
                            <p:stCondLst>
                              <p:cond delay="15500"/>
                            </p:stCondLst>
                            <p:childTnLst>
                              <p:par>
                                <p:cTn id="132" presetID="10" presetClass="entr" presetSubtype="0" fill="hold" nodeType="afterEffect">
                                  <p:stCondLst>
                                    <p:cond delay="0"/>
                                  </p:stCondLst>
                                  <p:childTnLst>
                                    <p:set>
                                      <p:cBhvr>
                                        <p:cTn id="133" dur="1" fill="hold">
                                          <p:stCondLst>
                                            <p:cond delay="0"/>
                                          </p:stCondLst>
                                        </p:cTn>
                                        <p:tgtEl>
                                          <p:spTgt spid="181">
                                            <p:txEl>
                                              <p:pRg st="8" end="8"/>
                                            </p:txEl>
                                          </p:spTgt>
                                        </p:tgtEl>
                                        <p:attrNameLst>
                                          <p:attrName>style.visibility</p:attrName>
                                        </p:attrNameLst>
                                      </p:cBhvr>
                                      <p:to>
                                        <p:strVal val="visible"/>
                                      </p:to>
                                    </p:set>
                                    <p:animEffect transition="in" filter="fade">
                                      <p:cBhvr>
                                        <p:cTn id="134" dur="500"/>
                                        <p:tgtEl>
                                          <p:spTgt spid="181">
                                            <p:txEl>
                                              <p:pRg st="8" end="8"/>
                                            </p:txEl>
                                          </p:spTgt>
                                        </p:tgtEl>
                                      </p:cBhvr>
                                    </p:animEffect>
                                  </p:childTnLst>
                                </p:cTn>
                              </p:par>
                            </p:childTnLst>
                          </p:cTn>
                        </p:par>
                        <p:par>
                          <p:cTn id="135" fill="hold">
                            <p:stCondLst>
                              <p:cond delay="16000"/>
                            </p:stCondLst>
                            <p:childTnLst>
                              <p:par>
                                <p:cTn id="136" presetID="10" presetClass="entr" presetSubtype="0" fill="hold" nodeType="afterEffect">
                                  <p:stCondLst>
                                    <p:cond delay="0"/>
                                  </p:stCondLst>
                                  <p:childTnLst>
                                    <p:set>
                                      <p:cBhvr>
                                        <p:cTn id="137" dur="1" fill="hold">
                                          <p:stCondLst>
                                            <p:cond delay="0"/>
                                          </p:stCondLst>
                                        </p:cTn>
                                        <p:tgtEl>
                                          <p:spTgt spid="185"/>
                                        </p:tgtEl>
                                        <p:attrNameLst>
                                          <p:attrName>style.visibility</p:attrName>
                                        </p:attrNameLst>
                                      </p:cBhvr>
                                      <p:to>
                                        <p:strVal val="visible"/>
                                      </p:to>
                                    </p:set>
                                    <p:animEffect transition="in" filter="fade">
                                      <p:cBhvr>
                                        <p:cTn id="138" dur="500"/>
                                        <p:tgtEl>
                                          <p:spTgt spid="185"/>
                                        </p:tgtEl>
                                      </p:cBhvr>
                                    </p:animEffect>
                                  </p:childTnLst>
                                </p:cTn>
                              </p:par>
                            </p:childTnLst>
                          </p:cTn>
                        </p:par>
                        <p:par>
                          <p:cTn id="139" fill="hold">
                            <p:stCondLst>
                              <p:cond delay="16500"/>
                            </p:stCondLst>
                            <p:childTnLst>
                              <p:par>
                                <p:cTn id="140" presetID="10" presetClass="entr" presetSubtype="0" fill="hold" nodeType="afterEffect">
                                  <p:stCondLst>
                                    <p:cond delay="0"/>
                                  </p:stCondLst>
                                  <p:childTnLst>
                                    <p:set>
                                      <p:cBhvr>
                                        <p:cTn id="141" dur="1" fill="hold">
                                          <p:stCondLst>
                                            <p:cond delay="0"/>
                                          </p:stCondLst>
                                        </p:cTn>
                                        <p:tgtEl>
                                          <p:spTgt spid="178">
                                            <p:txEl>
                                              <p:pRg st="0" end="0"/>
                                            </p:txEl>
                                          </p:spTgt>
                                        </p:tgtEl>
                                        <p:attrNameLst>
                                          <p:attrName>style.visibility</p:attrName>
                                        </p:attrNameLst>
                                      </p:cBhvr>
                                      <p:to>
                                        <p:strVal val="visible"/>
                                      </p:to>
                                    </p:set>
                                    <p:animEffect transition="in" filter="fade">
                                      <p:cBhvr>
                                        <p:cTn id="142" dur="500"/>
                                        <p:tgtEl>
                                          <p:spTgt spid="178">
                                            <p:txEl>
                                              <p:pRg st="0" end="0"/>
                                            </p:txEl>
                                          </p:spTgt>
                                        </p:tgtEl>
                                      </p:cBhvr>
                                    </p:animEffect>
                                  </p:childTnLst>
                                </p:cTn>
                              </p:par>
                            </p:childTnLst>
                          </p:cTn>
                        </p:par>
                        <p:par>
                          <p:cTn id="143" fill="hold">
                            <p:stCondLst>
                              <p:cond delay="17000"/>
                            </p:stCondLst>
                            <p:childTnLst>
                              <p:par>
                                <p:cTn id="144" presetID="10" presetClass="entr" presetSubtype="0" fill="hold" nodeType="afterEffect">
                                  <p:stCondLst>
                                    <p:cond delay="0"/>
                                  </p:stCondLst>
                                  <p:childTnLst>
                                    <p:set>
                                      <p:cBhvr>
                                        <p:cTn id="145" dur="1" fill="hold">
                                          <p:stCondLst>
                                            <p:cond delay="0"/>
                                          </p:stCondLst>
                                        </p:cTn>
                                        <p:tgtEl>
                                          <p:spTgt spid="178">
                                            <p:txEl>
                                              <p:pRg st="1" end="1"/>
                                            </p:txEl>
                                          </p:spTgt>
                                        </p:tgtEl>
                                        <p:attrNameLst>
                                          <p:attrName>style.visibility</p:attrName>
                                        </p:attrNameLst>
                                      </p:cBhvr>
                                      <p:to>
                                        <p:strVal val="visible"/>
                                      </p:to>
                                    </p:set>
                                    <p:animEffect transition="in" filter="fade">
                                      <p:cBhvr>
                                        <p:cTn id="146" dur="500"/>
                                        <p:tgtEl>
                                          <p:spTgt spid="178">
                                            <p:txEl>
                                              <p:pRg st="1" end="1"/>
                                            </p:txEl>
                                          </p:spTgt>
                                        </p:tgtEl>
                                      </p:cBhvr>
                                    </p:animEffect>
                                  </p:childTnLst>
                                </p:cTn>
                              </p:par>
                            </p:childTnLst>
                          </p:cTn>
                        </p:par>
                        <p:par>
                          <p:cTn id="147" fill="hold">
                            <p:stCondLst>
                              <p:cond delay="17500"/>
                            </p:stCondLst>
                            <p:childTnLst>
                              <p:par>
                                <p:cTn id="148" presetID="10" presetClass="entr" presetSubtype="0" fill="hold" nodeType="afterEffect">
                                  <p:stCondLst>
                                    <p:cond delay="0"/>
                                  </p:stCondLst>
                                  <p:childTnLst>
                                    <p:set>
                                      <p:cBhvr>
                                        <p:cTn id="149" dur="1" fill="hold">
                                          <p:stCondLst>
                                            <p:cond delay="0"/>
                                          </p:stCondLst>
                                        </p:cTn>
                                        <p:tgtEl>
                                          <p:spTgt spid="178">
                                            <p:txEl>
                                              <p:pRg st="2" end="2"/>
                                            </p:txEl>
                                          </p:spTgt>
                                        </p:tgtEl>
                                        <p:attrNameLst>
                                          <p:attrName>style.visibility</p:attrName>
                                        </p:attrNameLst>
                                      </p:cBhvr>
                                      <p:to>
                                        <p:strVal val="visible"/>
                                      </p:to>
                                    </p:set>
                                    <p:animEffect transition="in" filter="fade">
                                      <p:cBhvr>
                                        <p:cTn id="150" dur="500"/>
                                        <p:tgtEl>
                                          <p:spTgt spid="178">
                                            <p:txEl>
                                              <p:pRg st="2" end="2"/>
                                            </p:txEl>
                                          </p:spTgt>
                                        </p:tgtEl>
                                      </p:cBhvr>
                                    </p:animEffect>
                                  </p:childTnLst>
                                </p:cTn>
                              </p:par>
                            </p:childTnLst>
                          </p:cTn>
                        </p:par>
                        <p:par>
                          <p:cTn id="151" fill="hold">
                            <p:stCondLst>
                              <p:cond delay="18000"/>
                            </p:stCondLst>
                            <p:childTnLst>
                              <p:par>
                                <p:cTn id="152" presetID="10" presetClass="entr" presetSubtype="0" fill="hold" nodeType="afterEffect">
                                  <p:stCondLst>
                                    <p:cond delay="0"/>
                                  </p:stCondLst>
                                  <p:childTnLst>
                                    <p:set>
                                      <p:cBhvr>
                                        <p:cTn id="153" dur="1" fill="hold">
                                          <p:stCondLst>
                                            <p:cond delay="0"/>
                                          </p:stCondLst>
                                        </p:cTn>
                                        <p:tgtEl>
                                          <p:spTgt spid="178">
                                            <p:txEl>
                                              <p:pRg st="3" end="3"/>
                                            </p:txEl>
                                          </p:spTgt>
                                        </p:tgtEl>
                                        <p:attrNameLst>
                                          <p:attrName>style.visibility</p:attrName>
                                        </p:attrNameLst>
                                      </p:cBhvr>
                                      <p:to>
                                        <p:strVal val="visible"/>
                                      </p:to>
                                    </p:set>
                                    <p:animEffect transition="in" filter="fade">
                                      <p:cBhvr>
                                        <p:cTn id="154" dur="500"/>
                                        <p:tgtEl>
                                          <p:spTgt spid="178">
                                            <p:txEl>
                                              <p:pRg st="3" end="3"/>
                                            </p:txEl>
                                          </p:spTgt>
                                        </p:tgtEl>
                                      </p:cBhvr>
                                    </p:animEffect>
                                  </p:childTnLst>
                                </p:cTn>
                              </p:par>
                            </p:childTnLst>
                          </p:cTn>
                        </p:par>
                        <p:par>
                          <p:cTn id="155" fill="hold">
                            <p:stCondLst>
                              <p:cond delay="18500"/>
                            </p:stCondLst>
                            <p:childTnLst>
                              <p:par>
                                <p:cTn id="156" presetID="10" presetClass="entr" presetSubtype="0" fill="hold" nodeType="afterEffect">
                                  <p:stCondLst>
                                    <p:cond delay="0"/>
                                  </p:stCondLst>
                                  <p:childTnLst>
                                    <p:set>
                                      <p:cBhvr>
                                        <p:cTn id="157" dur="1" fill="hold">
                                          <p:stCondLst>
                                            <p:cond delay="0"/>
                                          </p:stCondLst>
                                        </p:cTn>
                                        <p:tgtEl>
                                          <p:spTgt spid="178">
                                            <p:txEl>
                                              <p:pRg st="4" end="4"/>
                                            </p:txEl>
                                          </p:spTgt>
                                        </p:tgtEl>
                                        <p:attrNameLst>
                                          <p:attrName>style.visibility</p:attrName>
                                        </p:attrNameLst>
                                      </p:cBhvr>
                                      <p:to>
                                        <p:strVal val="visible"/>
                                      </p:to>
                                    </p:set>
                                    <p:animEffect transition="in" filter="fade">
                                      <p:cBhvr>
                                        <p:cTn id="158" dur="500"/>
                                        <p:tgtEl>
                                          <p:spTgt spid="178">
                                            <p:txEl>
                                              <p:pRg st="4" end="4"/>
                                            </p:txEl>
                                          </p:spTgt>
                                        </p:tgtEl>
                                      </p:cBhvr>
                                    </p:animEffect>
                                  </p:childTnLst>
                                </p:cTn>
                              </p:par>
                            </p:childTnLst>
                          </p:cTn>
                        </p:par>
                        <p:par>
                          <p:cTn id="159" fill="hold">
                            <p:stCondLst>
                              <p:cond delay="19000"/>
                            </p:stCondLst>
                            <p:childTnLst>
                              <p:par>
                                <p:cTn id="160" presetID="10" presetClass="entr" presetSubtype="0" fill="hold" nodeType="afterEffect">
                                  <p:stCondLst>
                                    <p:cond delay="0"/>
                                  </p:stCondLst>
                                  <p:childTnLst>
                                    <p:set>
                                      <p:cBhvr>
                                        <p:cTn id="161" dur="1" fill="hold">
                                          <p:stCondLst>
                                            <p:cond delay="0"/>
                                          </p:stCondLst>
                                        </p:cTn>
                                        <p:tgtEl>
                                          <p:spTgt spid="178">
                                            <p:txEl>
                                              <p:pRg st="5" end="5"/>
                                            </p:txEl>
                                          </p:spTgt>
                                        </p:tgtEl>
                                        <p:attrNameLst>
                                          <p:attrName>style.visibility</p:attrName>
                                        </p:attrNameLst>
                                      </p:cBhvr>
                                      <p:to>
                                        <p:strVal val="visible"/>
                                      </p:to>
                                    </p:set>
                                    <p:animEffect transition="in" filter="fade">
                                      <p:cBhvr>
                                        <p:cTn id="162" dur="500"/>
                                        <p:tgtEl>
                                          <p:spTgt spid="178">
                                            <p:txEl>
                                              <p:pRg st="5" end="5"/>
                                            </p:txEl>
                                          </p:spTgt>
                                        </p:tgtEl>
                                      </p:cBhvr>
                                    </p:animEffect>
                                  </p:childTnLst>
                                </p:cTn>
                              </p:par>
                            </p:childTnLst>
                          </p:cTn>
                        </p:par>
                        <p:par>
                          <p:cTn id="163" fill="hold">
                            <p:stCondLst>
                              <p:cond delay="19500"/>
                            </p:stCondLst>
                            <p:childTnLst>
                              <p:par>
                                <p:cTn id="164" presetID="10" presetClass="entr" presetSubtype="0" fill="hold" nodeType="afterEffect">
                                  <p:stCondLst>
                                    <p:cond delay="0"/>
                                  </p:stCondLst>
                                  <p:childTnLst>
                                    <p:set>
                                      <p:cBhvr>
                                        <p:cTn id="165" dur="1" fill="hold">
                                          <p:stCondLst>
                                            <p:cond delay="0"/>
                                          </p:stCondLst>
                                        </p:cTn>
                                        <p:tgtEl>
                                          <p:spTgt spid="178">
                                            <p:txEl>
                                              <p:pRg st="6" end="6"/>
                                            </p:txEl>
                                          </p:spTgt>
                                        </p:tgtEl>
                                        <p:attrNameLst>
                                          <p:attrName>style.visibility</p:attrName>
                                        </p:attrNameLst>
                                      </p:cBhvr>
                                      <p:to>
                                        <p:strVal val="visible"/>
                                      </p:to>
                                    </p:set>
                                    <p:animEffect transition="in" filter="fade">
                                      <p:cBhvr>
                                        <p:cTn id="166" dur="500"/>
                                        <p:tgtEl>
                                          <p:spTgt spid="178">
                                            <p:txEl>
                                              <p:pRg st="6" end="6"/>
                                            </p:txEl>
                                          </p:spTgt>
                                        </p:tgtEl>
                                      </p:cBhvr>
                                    </p:animEffect>
                                  </p:childTnLst>
                                </p:cTn>
                              </p:par>
                            </p:childTnLst>
                          </p:cTn>
                        </p:par>
                        <p:par>
                          <p:cTn id="167" fill="hold">
                            <p:stCondLst>
                              <p:cond delay="20000"/>
                            </p:stCondLst>
                            <p:childTnLst>
                              <p:par>
                                <p:cTn id="168" presetID="10" presetClass="entr" presetSubtype="0" fill="hold" nodeType="afterEffect">
                                  <p:stCondLst>
                                    <p:cond delay="0"/>
                                  </p:stCondLst>
                                  <p:childTnLst>
                                    <p:set>
                                      <p:cBhvr>
                                        <p:cTn id="169" dur="1" fill="hold">
                                          <p:stCondLst>
                                            <p:cond delay="0"/>
                                          </p:stCondLst>
                                        </p:cTn>
                                        <p:tgtEl>
                                          <p:spTgt spid="178">
                                            <p:txEl>
                                              <p:pRg st="7" end="7"/>
                                            </p:txEl>
                                          </p:spTgt>
                                        </p:tgtEl>
                                        <p:attrNameLst>
                                          <p:attrName>style.visibility</p:attrName>
                                        </p:attrNameLst>
                                      </p:cBhvr>
                                      <p:to>
                                        <p:strVal val="visible"/>
                                      </p:to>
                                    </p:set>
                                    <p:animEffect transition="in" filter="fade">
                                      <p:cBhvr>
                                        <p:cTn id="170" dur="500"/>
                                        <p:tgtEl>
                                          <p:spTgt spid="178">
                                            <p:txEl>
                                              <p:pRg st="7" end="7"/>
                                            </p:txEl>
                                          </p:spTgt>
                                        </p:tgtEl>
                                      </p:cBhvr>
                                    </p:animEffect>
                                  </p:childTnLst>
                                </p:cTn>
                              </p:par>
                            </p:childTnLst>
                          </p:cTn>
                        </p:par>
                        <p:par>
                          <p:cTn id="171" fill="hold">
                            <p:stCondLst>
                              <p:cond delay="20500"/>
                            </p:stCondLst>
                            <p:childTnLst>
                              <p:par>
                                <p:cTn id="172" presetID="10" presetClass="entr" presetSubtype="0" fill="hold" nodeType="afterEffect">
                                  <p:stCondLst>
                                    <p:cond delay="0"/>
                                  </p:stCondLst>
                                  <p:childTnLst>
                                    <p:set>
                                      <p:cBhvr>
                                        <p:cTn id="173" dur="1" fill="hold">
                                          <p:stCondLst>
                                            <p:cond delay="0"/>
                                          </p:stCondLst>
                                        </p:cTn>
                                        <p:tgtEl>
                                          <p:spTgt spid="178">
                                            <p:txEl>
                                              <p:pRg st="8" end="8"/>
                                            </p:txEl>
                                          </p:spTgt>
                                        </p:tgtEl>
                                        <p:attrNameLst>
                                          <p:attrName>style.visibility</p:attrName>
                                        </p:attrNameLst>
                                      </p:cBhvr>
                                      <p:to>
                                        <p:strVal val="visible"/>
                                      </p:to>
                                    </p:set>
                                    <p:animEffect transition="in" filter="fade">
                                      <p:cBhvr>
                                        <p:cTn id="174" dur="500"/>
                                        <p:tgtEl>
                                          <p:spTgt spid="178">
                                            <p:txEl>
                                              <p:pRg st="8" end="8"/>
                                            </p:txEl>
                                          </p:spTgt>
                                        </p:tgtEl>
                                      </p:cBhvr>
                                    </p:animEffect>
                                  </p:childTnLst>
                                </p:cTn>
                              </p:par>
                            </p:childTnLst>
                          </p:cTn>
                        </p:par>
                        <p:par>
                          <p:cTn id="175" fill="hold">
                            <p:stCondLst>
                              <p:cond delay="21000"/>
                            </p:stCondLst>
                            <p:childTnLst>
                              <p:par>
                                <p:cTn id="176" presetID="10" presetClass="entr" presetSubtype="0" fill="hold" nodeType="afterEffect">
                                  <p:stCondLst>
                                    <p:cond delay="0"/>
                                  </p:stCondLst>
                                  <p:childTnLst>
                                    <p:set>
                                      <p:cBhvr>
                                        <p:cTn id="177" dur="1" fill="hold">
                                          <p:stCondLst>
                                            <p:cond delay="0"/>
                                          </p:stCondLst>
                                        </p:cTn>
                                        <p:tgtEl>
                                          <p:spTgt spid="186"/>
                                        </p:tgtEl>
                                        <p:attrNameLst>
                                          <p:attrName>style.visibility</p:attrName>
                                        </p:attrNameLst>
                                      </p:cBhvr>
                                      <p:to>
                                        <p:strVal val="visible"/>
                                      </p:to>
                                    </p:set>
                                    <p:animEffect transition="in" filter="fade">
                                      <p:cBhvr>
                                        <p:cTn id="178" dur="500"/>
                                        <p:tgtEl>
                                          <p:spTgt spid="186"/>
                                        </p:tgtEl>
                                      </p:cBhvr>
                                    </p:animEffect>
                                  </p:childTnLst>
                                </p:cTn>
                              </p:par>
                            </p:childTnLst>
                          </p:cTn>
                        </p:par>
                        <p:par>
                          <p:cTn id="179" fill="hold">
                            <p:stCondLst>
                              <p:cond delay="21500"/>
                            </p:stCondLst>
                            <p:childTnLst>
                              <p:par>
                                <p:cTn id="180" presetID="10" presetClass="entr" presetSubtype="0" fill="hold" nodeType="afterEffect">
                                  <p:stCondLst>
                                    <p:cond delay="0"/>
                                  </p:stCondLst>
                                  <p:childTnLst>
                                    <p:set>
                                      <p:cBhvr>
                                        <p:cTn id="181" dur="1" fill="hold">
                                          <p:stCondLst>
                                            <p:cond delay="0"/>
                                          </p:stCondLst>
                                        </p:cTn>
                                        <p:tgtEl>
                                          <p:spTgt spid="180">
                                            <p:txEl>
                                              <p:pRg st="0" end="0"/>
                                            </p:txEl>
                                          </p:spTgt>
                                        </p:tgtEl>
                                        <p:attrNameLst>
                                          <p:attrName>style.visibility</p:attrName>
                                        </p:attrNameLst>
                                      </p:cBhvr>
                                      <p:to>
                                        <p:strVal val="visible"/>
                                      </p:to>
                                    </p:set>
                                    <p:animEffect transition="in" filter="fade">
                                      <p:cBhvr>
                                        <p:cTn id="182" dur="500"/>
                                        <p:tgtEl>
                                          <p:spTgt spid="180">
                                            <p:txEl>
                                              <p:pRg st="0" end="0"/>
                                            </p:txEl>
                                          </p:spTgt>
                                        </p:tgtEl>
                                      </p:cBhvr>
                                    </p:animEffect>
                                  </p:childTnLst>
                                </p:cTn>
                              </p:par>
                            </p:childTnLst>
                          </p:cTn>
                        </p:par>
                        <p:par>
                          <p:cTn id="183" fill="hold">
                            <p:stCondLst>
                              <p:cond delay="22000"/>
                            </p:stCondLst>
                            <p:childTnLst>
                              <p:par>
                                <p:cTn id="184" presetID="10" presetClass="entr" presetSubtype="0" fill="hold" nodeType="afterEffect">
                                  <p:stCondLst>
                                    <p:cond delay="0"/>
                                  </p:stCondLst>
                                  <p:childTnLst>
                                    <p:set>
                                      <p:cBhvr>
                                        <p:cTn id="185" dur="1" fill="hold">
                                          <p:stCondLst>
                                            <p:cond delay="0"/>
                                          </p:stCondLst>
                                        </p:cTn>
                                        <p:tgtEl>
                                          <p:spTgt spid="180">
                                            <p:txEl>
                                              <p:pRg st="1" end="1"/>
                                            </p:txEl>
                                          </p:spTgt>
                                        </p:tgtEl>
                                        <p:attrNameLst>
                                          <p:attrName>style.visibility</p:attrName>
                                        </p:attrNameLst>
                                      </p:cBhvr>
                                      <p:to>
                                        <p:strVal val="visible"/>
                                      </p:to>
                                    </p:set>
                                    <p:animEffect transition="in" filter="fade">
                                      <p:cBhvr>
                                        <p:cTn id="186" dur="500"/>
                                        <p:tgtEl>
                                          <p:spTgt spid="180">
                                            <p:txEl>
                                              <p:pRg st="1" end="1"/>
                                            </p:txEl>
                                          </p:spTgt>
                                        </p:tgtEl>
                                      </p:cBhvr>
                                    </p:animEffect>
                                  </p:childTnLst>
                                </p:cTn>
                              </p:par>
                            </p:childTnLst>
                          </p:cTn>
                        </p:par>
                        <p:par>
                          <p:cTn id="187" fill="hold">
                            <p:stCondLst>
                              <p:cond delay="22500"/>
                            </p:stCondLst>
                            <p:childTnLst>
                              <p:par>
                                <p:cTn id="188" presetID="10" presetClass="entr" presetSubtype="0" fill="hold" nodeType="afterEffect">
                                  <p:stCondLst>
                                    <p:cond delay="0"/>
                                  </p:stCondLst>
                                  <p:childTnLst>
                                    <p:set>
                                      <p:cBhvr>
                                        <p:cTn id="189" dur="1" fill="hold">
                                          <p:stCondLst>
                                            <p:cond delay="0"/>
                                          </p:stCondLst>
                                        </p:cTn>
                                        <p:tgtEl>
                                          <p:spTgt spid="180">
                                            <p:txEl>
                                              <p:pRg st="2" end="2"/>
                                            </p:txEl>
                                          </p:spTgt>
                                        </p:tgtEl>
                                        <p:attrNameLst>
                                          <p:attrName>style.visibility</p:attrName>
                                        </p:attrNameLst>
                                      </p:cBhvr>
                                      <p:to>
                                        <p:strVal val="visible"/>
                                      </p:to>
                                    </p:set>
                                    <p:animEffect transition="in" filter="fade">
                                      <p:cBhvr>
                                        <p:cTn id="190" dur="500"/>
                                        <p:tgtEl>
                                          <p:spTgt spid="180">
                                            <p:txEl>
                                              <p:pRg st="2" end="2"/>
                                            </p:txEl>
                                          </p:spTgt>
                                        </p:tgtEl>
                                      </p:cBhvr>
                                    </p:animEffect>
                                  </p:childTnLst>
                                </p:cTn>
                              </p:par>
                            </p:childTnLst>
                          </p:cTn>
                        </p:par>
                        <p:par>
                          <p:cTn id="191" fill="hold">
                            <p:stCondLst>
                              <p:cond delay="23000"/>
                            </p:stCondLst>
                            <p:childTnLst>
                              <p:par>
                                <p:cTn id="192" presetID="10" presetClass="entr" presetSubtype="0" fill="hold" nodeType="afterEffect">
                                  <p:stCondLst>
                                    <p:cond delay="0"/>
                                  </p:stCondLst>
                                  <p:childTnLst>
                                    <p:set>
                                      <p:cBhvr>
                                        <p:cTn id="193" dur="1" fill="hold">
                                          <p:stCondLst>
                                            <p:cond delay="0"/>
                                          </p:stCondLst>
                                        </p:cTn>
                                        <p:tgtEl>
                                          <p:spTgt spid="180">
                                            <p:txEl>
                                              <p:pRg st="3" end="3"/>
                                            </p:txEl>
                                          </p:spTgt>
                                        </p:tgtEl>
                                        <p:attrNameLst>
                                          <p:attrName>style.visibility</p:attrName>
                                        </p:attrNameLst>
                                      </p:cBhvr>
                                      <p:to>
                                        <p:strVal val="visible"/>
                                      </p:to>
                                    </p:set>
                                    <p:animEffect transition="in" filter="fade">
                                      <p:cBhvr>
                                        <p:cTn id="194" dur="500"/>
                                        <p:tgtEl>
                                          <p:spTgt spid="180">
                                            <p:txEl>
                                              <p:pRg st="3" end="3"/>
                                            </p:txEl>
                                          </p:spTgt>
                                        </p:tgtEl>
                                      </p:cBhvr>
                                    </p:animEffect>
                                  </p:childTnLst>
                                </p:cTn>
                              </p:par>
                            </p:childTnLst>
                          </p:cTn>
                        </p:par>
                        <p:par>
                          <p:cTn id="195" fill="hold">
                            <p:stCondLst>
                              <p:cond delay="23500"/>
                            </p:stCondLst>
                            <p:childTnLst>
                              <p:par>
                                <p:cTn id="196" presetID="10" presetClass="entr" presetSubtype="0" fill="hold" nodeType="afterEffect">
                                  <p:stCondLst>
                                    <p:cond delay="0"/>
                                  </p:stCondLst>
                                  <p:childTnLst>
                                    <p:set>
                                      <p:cBhvr>
                                        <p:cTn id="197" dur="1" fill="hold">
                                          <p:stCondLst>
                                            <p:cond delay="0"/>
                                          </p:stCondLst>
                                        </p:cTn>
                                        <p:tgtEl>
                                          <p:spTgt spid="180">
                                            <p:txEl>
                                              <p:pRg st="4" end="4"/>
                                            </p:txEl>
                                          </p:spTgt>
                                        </p:tgtEl>
                                        <p:attrNameLst>
                                          <p:attrName>style.visibility</p:attrName>
                                        </p:attrNameLst>
                                      </p:cBhvr>
                                      <p:to>
                                        <p:strVal val="visible"/>
                                      </p:to>
                                    </p:set>
                                    <p:animEffect transition="in" filter="fade">
                                      <p:cBhvr>
                                        <p:cTn id="198" dur="500"/>
                                        <p:tgtEl>
                                          <p:spTgt spid="180">
                                            <p:txEl>
                                              <p:pRg st="4" end="4"/>
                                            </p:txEl>
                                          </p:spTgt>
                                        </p:tgtEl>
                                      </p:cBhvr>
                                    </p:animEffect>
                                  </p:childTnLst>
                                </p:cTn>
                              </p:par>
                            </p:childTnLst>
                          </p:cTn>
                        </p:par>
                        <p:par>
                          <p:cTn id="199" fill="hold">
                            <p:stCondLst>
                              <p:cond delay="24000"/>
                            </p:stCondLst>
                            <p:childTnLst>
                              <p:par>
                                <p:cTn id="200" presetID="10" presetClass="entr" presetSubtype="0" fill="hold" nodeType="afterEffect">
                                  <p:stCondLst>
                                    <p:cond delay="0"/>
                                  </p:stCondLst>
                                  <p:childTnLst>
                                    <p:set>
                                      <p:cBhvr>
                                        <p:cTn id="201" dur="1" fill="hold">
                                          <p:stCondLst>
                                            <p:cond delay="0"/>
                                          </p:stCondLst>
                                        </p:cTn>
                                        <p:tgtEl>
                                          <p:spTgt spid="180">
                                            <p:txEl>
                                              <p:pRg st="5" end="5"/>
                                            </p:txEl>
                                          </p:spTgt>
                                        </p:tgtEl>
                                        <p:attrNameLst>
                                          <p:attrName>style.visibility</p:attrName>
                                        </p:attrNameLst>
                                      </p:cBhvr>
                                      <p:to>
                                        <p:strVal val="visible"/>
                                      </p:to>
                                    </p:set>
                                    <p:animEffect transition="in" filter="fade">
                                      <p:cBhvr>
                                        <p:cTn id="202" dur="500"/>
                                        <p:tgtEl>
                                          <p:spTgt spid="180">
                                            <p:txEl>
                                              <p:pRg st="5" end="5"/>
                                            </p:txEl>
                                          </p:spTgt>
                                        </p:tgtEl>
                                      </p:cBhvr>
                                    </p:animEffect>
                                  </p:childTnLst>
                                </p:cTn>
                              </p:par>
                            </p:childTnLst>
                          </p:cTn>
                        </p:par>
                        <p:par>
                          <p:cTn id="203" fill="hold">
                            <p:stCondLst>
                              <p:cond delay="24500"/>
                            </p:stCondLst>
                            <p:childTnLst>
                              <p:par>
                                <p:cTn id="204" presetID="10" presetClass="entr" presetSubtype="0" fill="hold" nodeType="afterEffect">
                                  <p:stCondLst>
                                    <p:cond delay="0"/>
                                  </p:stCondLst>
                                  <p:childTnLst>
                                    <p:set>
                                      <p:cBhvr>
                                        <p:cTn id="205" dur="1" fill="hold">
                                          <p:stCondLst>
                                            <p:cond delay="0"/>
                                          </p:stCondLst>
                                        </p:cTn>
                                        <p:tgtEl>
                                          <p:spTgt spid="180">
                                            <p:txEl>
                                              <p:pRg st="6" end="6"/>
                                            </p:txEl>
                                          </p:spTgt>
                                        </p:tgtEl>
                                        <p:attrNameLst>
                                          <p:attrName>style.visibility</p:attrName>
                                        </p:attrNameLst>
                                      </p:cBhvr>
                                      <p:to>
                                        <p:strVal val="visible"/>
                                      </p:to>
                                    </p:set>
                                    <p:animEffect transition="in" filter="fade">
                                      <p:cBhvr>
                                        <p:cTn id="206" dur="500"/>
                                        <p:tgtEl>
                                          <p:spTgt spid="180">
                                            <p:txEl>
                                              <p:pRg st="6" end="6"/>
                                            </p:txEl>
                                          </p:spTgt>
                                        </p:tgtEl>
                                      </p:cBhvr>
                                    </p:animEffect>
                                  </p:childTnLst>
                                </p:cTn>
                              </p:par>
                            </p:childTnLst>
                          </p:cTn>
                        </p:par>
                        <p:par>
                          <p:cTn id="207" fill="hold">
                            <p:stCondLst>
                              <p:cond delay="25000"/>
                            </p:stCondLst>
                            <p:childTnLst>
                              <p:par>
                                <p:cTn id="208" presetID="10" presetClass="entr" presetSubtype="0" fill="hold" nodeType="afterEffect">
                                  <p:stCondLst>
                                    <p:cond delay="0"/>
                                  </p:stCondLst>
                                  <p:childTnLst>
                                    <p:set>
                                      <p:cBhvr>
                                        <p:cTn id="209" dur="1" fill="hold">
                                          <p:stCondLst>
                                            <p:cond delay="0"/>
                                          </p:stCondLst>
                                        </p:cTn>
                                        <p:tgtEl>
                                          <p:spTgt spid="180">
                                            <p:txEl>
                                              <p:pRg st="7" end="7"/>
                                            </p:txEl>
                                          </p:spTgt>
                                        </p:tgtEl>
                                        <p:attrNameLst>
                                          <p:attrName>style.visibility</p:attrName>
                                        </p:attrNameLst>
                                      </p:cBhvr>
                                      <p:to>
                                        <p:strVal val="visible"/>
                                      </p:to>
                                    </p:set>
                                    <p:animEffect transition="in" filter="fade">
                                      <p:cBhvr>
                                        <p:cTn id="210" dur="500"/>
                                        <p:tgtEl>
                                          <p:spTgt spid="180">
                                            <p:txEl>
                                              <p:pRg st="7" end="7"/>
                                            </p:txEl>
                                          </p:spTgt>
                                        </p:tgtEl>
                                      </p:cBhvr>
                                    </p:animEffect>
                                  </p:childTnLst>
                                </p:cTn>
                              </p:par>
                            </p:childTnLst>
                          </p:cTn>
                        </p:par>
                        <p:par>
                          <p:cTn id="211" fill="hold">
                            <p:stCondLst>
                              <p:cond delay="25500"/>
                            </p:stCondLst>
                            <p:childTnLst>
                              <p:par>
                                <p:cTn id="212" presetID="10" presetClass="entr" presetSubtype="0" fill="hold" nodeType="afterEffect">
                                  <p:stCondLst>
                                    <p:cond delay="0"/>
                                  </p:stCondLst>
                                  <p:childTnLst>
                                    <p:set>
                                      <p:cBhvr>
                                        <p:cTn id="213" dur="1" fill="hold">
                                          <p:stCondLst>
                                            <p:cond delay="0"/>
                                          </p:stCondLst>
                                        </p:cTn>
                                        <p:tgtEl>
                                          <p:spTgt spid="180">
                                            <p:txEl>
                                              <p:pRg st="8" end="8"/>
                                            </p:txEl>
                                          </p:spTgt>
                                        </p:tgtEl>
                                        <p:attrNameLst>
                                          <p:attrName>style.visibility</p:attrName>
                                        </p:attrNameLst>
                                      </p:cBhvr>
                                      <p:to>
                                        <p:strVal val="visible"/>
                                      </p:to>
                                    </p:set>
                                    <p:animEffect transition="in" filter="fade">
                                      <p:cBhvr>
                                        <p:cTn id="214" dur="500"/>
                                        <p:tgtEl>
                                          <p:spTgt spid="18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89"/>
        <p:cNvGrpSpPr/>
        <p:nvPr/>
      </p:nvGrpSpPr>
      <p:grpSpPr>
        <a:xfrm>
          <a:off x="0" y="0"/>
          <a:ext cx="0" cy="0"/>
          <a:chOff x="0" y="0"/>
          <a:chExt cx="0" cy="0"/>
        </a:xfrm>
      </p:grpSpPr>
      <p:sp>
        <p:nvSpPr>
          <p:cNvPr id="190" name="Google Shape;190;p40"/>
          <p:cNvSpPr txBox="1">
            <a:spLocks noGrp="1"/>
          </p:cNvSpPr>
          <p:nvPr>
            <p:ph type="title"/>
          </p:nvPr>
        </p:nvSpPr>
        <p:spPr>
          <a:xfrm>
            <a:off x="114301" y="317274"/>
            <a:ext cx="8921700" cy="3732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SzPts val="1100"/>
              <a:buNone/>
              <a:defRPr sz="2400" b="0">
                <a:solidFill>
                  <a:schemeClr val="dk1"/>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91" name="Google Shape;191;p40"/>
          <p:cNvSpPr txBox="1">
            <a:spLocks noGrp="1"/>
          </p:cNvSpPr>
          <p:nvPr>
            <p:ph type="body" idx="1"/>
          </p:nvPr>
        </p:nvSpPr>
        <p:spPr>
          <a:xfrm>
            <a:off x="114302" y="802489"/>
            <a:ext cx="8915400" cy="307200"/>
          </a:xfrm>
          <a:prstGeom prst="rect">
            <a:avLst/>
          </a:prstGeom>
          <a:noFill/>
          <a:ln>
            <a:noFill/>
          </a:ln>
        </p:spPr>
        <p:txBody>
          <a:bodyPr spcFirstLastPara="1" wrap="square" lIns="68575" tIns="68575" rIns="68575" bIns="68575" anchor="t" anchorCtr="0">
            <a:noAutofit/>
          </a:bodyPr>
          <a:lstStyle>
            <a:lvl1pPr marL="457200" lvl="0" indent="-228600" algn="l">
              <a:lnSpc>
                <a:spcPct val="115000"/>
              </a:lnSpc>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marL="914400" lvl="1" indent="-298450" algn="l">
              <a:lnSpc>
                <a:spcPct val="115000"/>
              </a:lnSpc>
              <a:spcBef>
                <a:spcPts val="1600"/>
              </a:spcBef>
              <a:spcAft>
                <a:spcPts val="0"/>
              </a:spcAft>
              <a:buSzPts val="1100"/>
              <a:buChar char="○"/>
              <a:defRPr sz="1800">
                <a:solidFill>
                  <a:schemeClr val="dk1"/>
                </a:solidFill>
                <a:latin typeface="Open Sans"/>
                <a:ea typeface="Open Sans"/>
                <a:cs typeface="Open Sans"/>
                <a:sym typeface="Open Sans"/>
              </a:defRPr>
            </a:lvl2pPr>
            <a:lvl3pPr marL="1371600" lvl="2" indent="-298450" algn="l">
              <a:lnSpc>
                <a:spcPct val="115000"/>
              </a:lnSpc>
              <a:spcBef>
                <a:spcPts val="1600"/>
              </a:spcBef>
              <a:spcAft>
                <a:spcPts val="0"/>
              </a:spcAft>
              <a:buSzPts val="1100"/>
              <a:buChar char="■"/>
              <a:defRPr sz="1500">
                <a:solidFill>
                  <a:schemeClr val="dk1"/>
                </a:solidFill>
                <a:latin typeface="Open Sans"/>
                <a:ea typeface="Open Sans"/>
                <a:cs typeface="Open Sans"/>
                <a:sym typeface="Open Sans"/>
              </a:defRPr>
            </a:lvl3pPr>
            <a:lvl4pPr marL="1828800" lvl="3"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4pPr>
            <a:lvl5pPr marL="2286000" lvl="4"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192" name="Google Shape;192;p40"/>
          <p:cNvSpPr txBox="1">
            <a:spLocks noGrp="1"/>
          </p:cNvSpPr>
          <p:nvPr>
            <p:ph type="body" idx="2"/>
          </p:nvPr>
        </p:nvSpPr>
        <p:spPr>
          <a:xfrm>
            <a:off x="114302" y="1214051"/>
            <a:ext cx="8915400" cy="3227400"/>
          </a:xfrm>
          <a:prstGeom prst="rect">
            <a:avLst/>
          </a:prstGeom>
          <a:noFill/>
          <a:ln>
            <a:noFill/>
          </a:ln>
        </p:spPr>
        <p:txBody>
          <a:bodyPr spcFirstLastPara="1" wrap="square" lIns="68575" tIns="68575" rIns="68575" bIns="68575" anchor="t" anchorCtr="0">
            <a:noAutofit/>
          </a:bodyPr>
          <a:lstStyle>
            <a:lvl1pPr marL="457200" lvl="0" indent="-298450" algn="l">
              <a:lnSpc>
                <a:spcPct val="115000"/>
              </a:lnSpc>
              <a:spcBef>
                <a:spcPts val="0"/>
              </a:spcBef>
              <a:spcAft>
                <a:spcPts val="0"/>
              </a:spcAft>
              <a:buClr>
                <a:schemeClr val="accent1"/>
              </a:buClr>
              <a:buSzPts val="1100"/>
              <a:buFont typeface="Noto Sans Symbols"/>
              <a:buChar char="▪"/>
              <a:defRPr sz="1200">
                <a:solidFill>
                  <a:schemeClr val="dk2"/>
                </a:solidFill>
              </a:defRPr>
            </a:lvl1pPr>
            <a:lvl2pPr marL="914400" lvl="1" indent="-298450" algn="l">
              <a:lnSpc>
                <a:spcPct val="115000"/>
              </a:lnSpc>
              <a:spcBef>
                <a:spcPts val="900"/>
              </a:spcBef>
              <a:spcAft>
                <a:spcPts val="0"/>
              </a:spcAft>
              <a:buSzPts val="1100"/>
              <a:buChar char="○"/>
              <a:defRPr sz="1200"/>
            </a:lvl2pPr>
            <a:lvl3pPr marL="1371600" lvl="2" indent="-298450" algn="l">
              <a:lnSpc>
                <a:spcPct val="115000"/>
              </a:lnSpc>
              <a:spcBef>
                <a:spcPts val="1600"/>
              </a:spcBef>
              <a:spcAft>
                <a:spcPts val="0"/>
              </a:spcAft>
              <a:buSzPts val="1100"/>
              <a:buChar char="■"/>
              <a:defRPr sz="1100"/>
            </a:lvl3pPr>
            <a:lvl4pPr marL="1828800" lvl="3" indent="-298450" algn="l">
              <a:lnSpc>
                <a:spcPct val="115000"/>
              </a:lnSpc>
              <a:spcBef>
                <a:spcPts val="1600"/>
              </a:spcBef>
              <a:spcAft>
                <a:spcPts val="0"/>
              </a:spcAft>
              <a:buSzPts val="1100"/>
              <a:buChar char="●"/>
              <a:defRPr sz="900"/>
            </a:lvl4pPr>
            <a:lvl5pPr marL="2286000" lvl="4" indent="-298450" algn="l">
              <a:lnSpc>
                <a:spcPct val="115000"/>
              </a:lnSpc>
              <a:spcBef>
                <a:spcPts val="1600"/>
              </a:spcBef>
              <a:spcAft>
                <a:spcPts val="0"/>
              </a:spcAft>
              <a:buSzPts val="1100"/>
              <a:buChar char="○"/>
              <a:defRPr sz="9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193" name="Google Shape;193;p40"/>
          <p:cNvSpPr txBox="1">
            <a:spLocks noGrp="1"/>
          </p:cNvSpPr>
          <p:nvPr>
            <p:ph type="body" idx="3"/>
          </p:nvPr>
        </p:nvSpPr>
        <p:spPr>
          <a:xfrm>
            <a:off x="114301" y="4514852"/>
            <a:ext cx="8915400" cy="292800"/>
          </a:xfrm>
          <a:prstGeom prst="rect">
            <a:avLst/>
          </a:prstGeom>
          <a:noFill/>
          <a:ln>
            <a:noFill/>
          </a:ln>
        </p:spPr>
        <p:txBody>
          <a:bodyPr spcFirstLastPara="1" wrap="square" lIns="68575" tIns="68575" rIns="68575" bIns="68575" anchor="b" anchorCtr="0">
            <a:noAutofit/>
          </a:bodyPr>
          <a:lstStyle>
            <a:lvl1pPr marL="457200" marR="0" lvl="0" indent="-228600" algn="l">
              <a:lnSpc>
                <a:spcPct val="100000"/>
              </a:lnSpc>
              <a:spcBef>
                <a:spcPts val="0"/>
              </a:spcBef>
              <a:spcAft>
                <a:spcPts val="0"/>
              </a:spcAft>
              <a:buSzPts val="1100"/>
              <a:buFont typeface="Arial"/>
              <a:buNone/>
              <a:defRPr sz="600"/>
            </a:lvl1pPr>
            <a:lvl2pPr marL="914400" lvl="1" indent="-228600" algn="l">
              <a:lnSpc>
                <a:spcPct val="115000"/>
              </a:lnSpc>
              <a:spcBef>
                <a:spcPts val="0"/>
              </a:spcBef>
              <a:spcAft>
                <a:spcPts val="0"/>
              </a:spcAft>
              <a:buSzPts val="1100"/>
              <a:buFont typeface="Open Sans"/>
              <a:buNone/>
              <a:defRPr sz="800"/>
            </a:lvl2pPr>
            <a:lvl3pPr marL="1371600" lvl="2" indent="-228600" algn="l">
              <a:lnSpc>
                <a:spcPct val="115000"/>
              </a:lnSpc>
              <a:spcBef>
                <a:spcPts val="1600"/>
              </a:spcBef>
              <a:spcAft>
                <a:spcPts val="0"/>
              </a:spcAft>
              <a:buSzPts val="1100"/>
              <a:buFont typeface="Open Sans"/>
              <a:buNone/>
              <a:defRPr sz="800"/>
            </a:lvl3pPr>
            <a:lvl4pPr marL="1828800" lvl="3" indent="-228600" algn="l">
              <a:lnSpc>
                <a:spcPct val="115000"/>
              </a:lnSpc>
              <a:spcBef>
                <a:spcPts val="1600"/>
              </a:spcBef>
              <a:spcAft>
                <a:spcPts val="0"/>
              </a:spcAft>
              <a:buSzPts val="1100"/>
              <a:buFont typeface="Open Sans"/>
              <a:buNone/>
              <a:defRPr sz="800"/>
            </a:lvl4pPr>
            <a:lvl5pPr marL="2286000" lvl="4" indent="-228600" algn="l">
              <a:lnSpc>
                <a:spcPct val="115000"/>
              </a:lnSpc>
              <a:spcBef>
                <a:spcPts val="1600"/>
              </a:spcBef>
              <a:spcAft>
                <a:spcPts val="0"/>
              </a:spcAft>
              <a:buSzPts val="1100"/>
              <a:buFont typeface="Open Sans"/>
              <a:buNone/>
              <a:defRPr sz="8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xEl>
                                              <p:pRg st="0" end="0"/>
                                            </p:txEl>
                                          </p:spTgt>
                                        </p:tgtEl>
                                        <p:attrNameLst>
                                          <p:attrName>style.visibility</p:attrName>
                                        </p:attrNameLst>
                                      </p:cBhvr>
                                      <p:to>
                                        <p:strVal val="visible"/>
                                      </p:to>
                                    </p:set>
                                    <p:animEffect transition="in" filter="fade">
                                      <p:cBhvr>
                                        <p:cTn id="7" dur="500"/>
                                        <p:tgtEl>
                                          <p:spTgt spid="19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2">
                                            <p:txEl>
                                              <p:pRg st="1" end="1"/>
                                            </p:txEl>
                                          </p:spTgt>
                                        </p:tgtEl>
                                        <p:attrNameLst>
                                          <p:attrName>style.visibility</p:attrName>
                                        </p:attrNameLst>
                                      </p:cBhvr>
                                      <p:to>
                                        <p:strVal val="visible"/>
                                      </p:to>
                                    </p:set>
                                    <p:animEffect transition="in" filter="fade">
                                      <p:cBhvr>
                                        <p:cTn id="10" dur="500"/>
                                        <p:tgtEl>
                                          <p:spTgt spid="19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92">
                                            <p:txEl>
                                              <p:pRg st="2" end="2"/>
                                            </p:txEl>
                                          </p:spTgt>
                                        </p:tgtEl>
                                        <p:attrNameLst>
                                          <p:attrName>style.visibility</p:attrName>
                                        </p:attrNameLst>
                                      </p:cBhvr>
                                      <p:to>
                                        <p:strVal val="visible"/>
                                      </p:to>
                                    </p:set>
                                    <p:animEffect transition="in" filter="fade">
                                      <p:cBhvr>
                                        <p:cTn id="13" dur="500"/>
                                        <p:tgtEl>
                                          <p:spTgt spid="19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92">
                                            <p:txEl>
                                              <p:pRg st="3" end="3"/>
                                            </p:txEl>
                                          </p:spTgt>
                                        </p:tgtEl>
                                        <p:attrNameLst>
                                          <p:attrName>style.visibility</p:attrName>
                                        </p:attrNameLst>
                                      </p:cBhvr>
                                      <p:to>
                                        <p:strVal val="visible"/>
                                      </p:to>
                                    </p:set>
                                    <p:animEffect transition="in" filter="fade">
                                      <p:cBhvr>
                                        <p:cTn id="16" dur="500"/>
                                        <p:tgtEl>
                                          <p:spTgt spid="19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92">
                                            <p:txEl>
                                              <p:pRg st="4" end="4"/>
                                            </p:txEl>
                                          </p:spTgt>
                                        </p:tgtEl>
                                        <p:attrNameLst>
                                          <p:attrName>style.visibility</p:attrName>
                                        </p:attrNameLst>
                                      </p:cBhvr>
                                      <p:to>
                                        <p:strVal val="visible"/>
                                      </p:to>
                                    </p:set>
                                    <p:animEffect transition="in" filter="fade">
                                      <p:cBhvr>
                                        <p:cTn id="19" dur="500"/>
                                        <p:tgtEl>
                                          <p:spTgt spid="19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92">
                                            <p:txEl>
                                              <p:pRg st="5" end="5"/>
                                            </p:txEl>
                                          </p:spTgt>
                                        </p:tgtEl>
                                        <p:attrNameLst>
                                          <p:attrName>style.visibility</p:attrName>
                                        </p:attrNameLst>
                                      </p:cBhvr>
                                      <p:to>
                                        <p:strVal val="visible"/>
                                      </p:to>
                                    </p:set>
                                    <p:animEffect transition="in" filter="fade">
                                      <p:cBhvr>
                                        <p:cTn id="22" dur="500"/>
                                        <p:tgtEl>
                                          <p:spTgt spid="19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92">
                                            <p:txEl>
                                              <p:pRg st="6" end="6"/>
                                            </p:txEl>
                                          </p:spTgt>
                                        </p:tgtEl>
                                        <p:attrNameLst>
                                          <p:attrName>style.visibility</p:attrName>
                                        </p:attrNameLst>
                                      </p:cBhvr>
                                      <p:to>
                                        <p:strVal val="visible"/>
                                      </p:to>
                                    </p:set>
                                    <p:animEffect transition="in" filter="fade">
                                      <p:cBhvr>
                                        <p:cTn id="25" dur="500"/>
                                        <p:tgtEl>
                                          <p:spTgt spid="19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92">
                                            <p:txEl>
                                              <p:pRg st="7" end="7"/>
                                            </p:txEl>
                                          </p:spTgt>
                                        </p:tgtEl>
                                        <p:attrNameLst>
                                          <p:attrName>style.visibility</p:attrName>
                                        </p:attrNameLst>
                                      </p:cBhvr>
                                      <p:to>
                                        <p:strVal val="visible"/>
                                      </p:to>
                                    </p:set>
                                    <p:animEffect transition="in" filter="fade">
                                      <p:cBhvr>
                                        <p:cTn id="28" dur="500"/>
                                        <p:tgtEl>
                                          <p:spTgt spid="192">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92">
                                            <p:txEl>
                                              <p:pRg st="8" end="8"/>
                                            </p:txEl>
                                          </p:spTgt>
                                        </p:tgtEl>
                                        <p:attrNameLst>
                                          <p:attrName>style.visibility</p:attrName>
                                        </p:attrNameLst>
                                      </p:cBhvr>
                                      <p:to>
                                        <p:strVal val="visible"/>
                                      </p:to>
                                    </p:set>
                                    <p:animEffect transition="in" filter="fade">
                                      <p:cBhvr>
                                        <p:cTn id="31" dur="500"/>
                                        <p:tgtEl>
                                          <p:spTgt spid="19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ue Impact Slide">
  <p:cSld name="Blue Impact Slide">
    <p:spTree>
      <p:nvGrpSpPr>
        <p:cNvPr id="1" name="Shape 194"/>
        <p:cNvGrpSpPr/>
        <p:nvPr/>
      </p:nvGrpSpPr>
      <p:grpSpPr>
        <a:xfrm>
          <a:off x="0" y="0"/>
          <a:ext cx="0" cy="0"/>
          <a:chOff x="0" y="0"/>
          <a:chExt cx="0" cy="0"/>
        </a:xfrm>
      </p:grpSpPr>
      <p:sp>
        <p:nvSpPr>
          <p:cNvPr id="195" name="Google Shape;195;p41"/>
          <p:cNvSpPr/>
          <p:nvPr/>
        </p:nvSpPr>
        <p:spPr>
          <a:xfrm>
            <a:off x="0" y="0"/>
            <a:ext cx="91440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AEEF"/>
              </a:solidFill>
              <a:latin typeface="Open Sans"/>
              <a:ea typeface="Open Sans"/>
              <a:cs typeface="Open Sans"/>
              <a:sym typeface="Open Sans"/>
            </a:endParaRPr>
          </a:p>
        </p:txBody>
      </p:sp>
      <p:sp>
        <p:nvSpPr>
          <p:cNvPr id="196" name="Google Shape;196;p41"/>
          <p:cNvSpPr txBox="1">
            <a:spLocks noGrp="1"/>
          </p:cNvSpPr>
          <p:nvPr>
            <p:ph type="title"/>
          </p:nvPr>
        </p:nvSpPr>
        <p:spPr>
          <a:xfrm>
            <a:off x="457200" y="1982194"/>
            <a:ext cx="8229600" cy="11790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SzPts val="1100"/>
              <a:buNone/>
              <a:defRPr sz="4500" b="0">
                <a:solidFill>
                  <a:schemeClr val="lt1"/>
                </a:solidFill>
                <a:latin typeface="Open Sans"/>
                <a:ea typeface="Open Sans"/>
                <a:cs typeface="Open Sans"/>
                <a:sym typeface="Open Sans"/>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97" name="Google Shape;197;p41"/>
          <p:cNvSpPr txBox="1">
            <a:spLocks noGrp="1"/>
          </p:cNvSpPr>
          <p:nvPr>
            <p:ph type="body" idx="1"/>
          </p:nvPr>
        </p:nvSpPr>
        <p:spPr>
          <a:xfrm>
            <a:off x="457200" y="1561743"/>
            <a:ext cx="8229600" cy="447300"/>
          </a:xfrm>
          <a:prstGeom prst="rect">
            <a:avLst/>
          </a:prstGeom>
          <a:noFill/>
          <a:ln>
            <a:noFill/>
          </a:ln>
        </p:spPr>
        <p:txBody>
          <a:bodyPr spcFirstLastPara="1" wrap="square" lIns="68575" tIns="68575" rIns="68575" bIns="68575" anchor="t" anchorCtr="0">
            <a:noAutofit/>
          </a:bodyPr>
          <a:lstStyle>
            <a:lvl1pPr marL="457200" lvl="0" indent="-228600" algn="l">
              <a:lnSpc>
                <a:spcPct val="115000"/>
              </a:lnSpc>
              <a:spcBef>
                <a:spcPts val="0"/>
              </a:spcBef>
              <a:spcAft>
                <a:spcPts val="0"/>
              </a:spcAft>
              <a:buClr>
                <a:srgbClr val="1D4358"/>
              </a:buClr>
              <a:buSzPts val="1100"/>
              <a:buFont typeface="Open Sans"/>
              <a:buNone/>
              <a:defRPr sz="2700" b="0">
                <a:solidFill>
                  <a:srgbClr val="1D4358"/>
                </a:solidFill>
                <a:latin typeface="Open Sans"/>
                <a:ea typeface="Open Sans"/>
                <a:cs typeface="Open Sans"/>
                <a:sym typeface="Open Sans"/>
              </a:defRPr>
            </a:lvl1pPr>
            <a:lvl2pPr marL="914400" lvl="1" indent="-298450" algn="l">
              <a:lnSpc>
                <a:spcPct val="115000"/>
              </a:lnSpc>
              <a:spcBef>
                <a:spcPts val="1600"/>
              </a:spcBef>
              <a:spcAft>
                <a:spcPts val="0"/>
              </a:spcAft>
              <a:buSzPts val="1100"/>
              <a:buChar char="○"/>
              <a:defRPr sz="3000" b="1">
                <a:solidFill>
                  <a:srgbClr val="FFFF00"/>
                </a:solidFill>
                <a:latin typeface="Questrial"/>
                <a:ea typeface="Questrial"/>
                <a:cs typeface="Questrial"/>
                <a:sym typeface="Questrial"/>
              </a:defRPr>
            </a:lvl2pPr>
            <a:lvl3pPr marL="1371600" lvl="2" indent="-298450" algn="l">
              <a:lnSpc>
                <a:spcPct val="115000"/>
              </a:lnSpc>
              <a:spcBef>
                <a:spcPts val="1600"/>
              </a:spcBef>
              <a:spcAft>
                <a:spcPts val="0"/>
              </a:spcAft>
              <a:buSzPts val="1100"/>
              <a:buChar char="■"/>
              <a:defRPr sz="3000" b="1">
                <a:solidFill>
                  <a:srgbClr val="FFFF00"/>
                </a:solidFill>
                <a:latin typeface="Questrial"/>
                <a:ea typeface="Questrial"/>
                <a:cs typeface="Questrial"/>
                <a:sym typeface="Questrial"/>
              </a:defRPr>
            </a:lvl3pPr>
            <a:lvl4pPr marL="1828800" lvl="3" indent="-298450" algn="l">
              <a:lnSpc>
                <a:spcPct val="115000"/>
              </a:lnSpc>
              <a:spcBef>
                <a:spcPts val="1600"/>
              </a:spcBef>
              <a:spcAft>
                <a:spcPts val="0"/>
              </a:spcAft>
              <a:buSzPts val="1100"/>
              <a:buChar char="●"/>
              <a:defRPr sz="3000" b="1">
                <a:solidFill>
                  <a:srgbClr val="FFFF00"/>
                </a:solidFill>
                <a:latin typeface="Questrial"/>
                <a:ea typeface="Questrial"/>
                <a:cs typeface="Questrial"/>
                <a:sym typeface="Questrial"/>
              </a:defRPr>
            </a:lvl4pPr>
            <a:lvl5pPr marL="2286000" lvl="4" indent="-298450" algn="l">
              <a:lnSpc>
                <a:spcPct val="115000"/>
              </a:lnSpc>
              <a:spcBef>
                <a:spcPts val="1600"/>
              </a:spcBef>
              <a:spcAft>
                <a:spcPts val="0"/>
              </a:spcAft>
              <a:buSzPts val="1100"/>
              <a:buChar char="○"/>
              <a:defRPr sz="3000" b="1">
                <a:solidFill>
                  <a:srgbClr val="FFFF00"/>
                </a:solidFill>
                <a:latin typeface="Questrial"/>
                <a:ea typeface="Questrial"/>
                <a:cs typeface="Questrial"/>
                <a:sym typeface="Questrial"/>
              </a:defRPr>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198" name="Google Shape;198;p41"/>
          <p:cNvSpPr/>
          <p:nvPr/>
        </p:nvSpPr>
        <p:spPr>
          <a:xfrm>
            <a:off x="8820083" y="4940828"/>
            <a:ext cx="251400" cy="88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lt1"/>
                </a:solidFill>
                <a:latin typeface="Open Sans"/>
                <a:ea typeface="Open Sans"/>
                <a:cs typeface="Open Sans"/>
                <a:sym typeface="Open Sans"/>
              </a:rPr>
              <a:t>‹#›</a:t>
            </a:fld>
            <a:endParaRPr sz="600" b="1" i="0" u="none" strike="noStrike" cap="none">
              <a:solidFill>
                <a:schemeClr val="lt1"/>
              </a:solidFill>
              <a:latin typeface="Open Sans"/>
              <a:ea typeface="Open Sans"/>
              <a:cs typeface="Open Sans"/>
              <a:sym typeface="Open Sans"/>
            </a:endParaRPr>
          </a:p>
        </p:txBody>
      </p:sp>
      <p:sp>
        <p:nvSpPr>
          <p:cNvPr id="199" name="Google Shape;199;p41"/>
          <p:cNvSpPr txBox="1"/>
          <p:nvPr/>
        </p:nvSpPr>
        <p:spPr>
          <a:xfrm>
            <a:off x="6342745" y="4911638"/>
            <a:ext cx="2532900" cy="1500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Open Sans"/>
                <a:ea typeface="Open Sans"/>
                <a:cs typeface="Open Sans"/>
                <a:sym typeface="Open Sans"/>
              </a:rPr>
              <a:t>© 2015 BIA/Kelsey. All Rights Reserved.    |</a:t>
            </a:r>
            <a:endParaRPr sz="500" b="0" i="0" u="none" strike="noStrike" cap="none">
              <a:solidFill>
                <a:schemeClr val="lt1"/>
              </a:solidFill>
              <a:latin typeface="Open Sans"/>
              <a:ea typeface="Open Sans"/>
              <a:cs typeface="Open Sans"/>
              <a:sym typeface="Open Sans"/>
            </a:endParaRPr>
          </a:p>
        </p:txBody>
      </p:sp>
      <p:pic>
        <p:nvPicPr>
          <p:cNvPr id="200" name="Google Shape;200;p41"/>
          <p:cNvPicPr preferRelativeResize="0"/>
          <p:nvPr/>
        </p:nvPicPr>
        <p:blipFill rotWithShape="1">
          <a:blip r:embed="rId2">
            <a:alphaModFix/>
          </a:blip>
          <a:srcRect/>
          <a:stretch/>
        </p:blipFill>
        <p:spPr>
          <a:xfrm>
            <a:off x="100048" y="4775512"/>
            <a:ext cx="425100" cy="296700"/>
          </a:xfrm>
          <a:prstGeom prst="rect">
            <a:avLst/>
          </a:prstGeom>
          <a:noFill/>
          <a:ln>
            <a:noFill/>
          </a:ln>
        </p:spPr>
      </p:pic>
      <p:sp>
        <p:nvSpPr>
          <p:cNvPr id="201" name="Google Shape;201;p41"/>
          <p:cNvSpPr/>
          <p:nvPr/>
        </p:nvSpPr>
        <p:spPr>
          <a:xfrm>
            <a:off x="948160" y="4852756"/>
            <a:ext cx="22263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Open Sans"/>
                <a:ea typeface="Open Sans"/>
                <a:cs typeface="Open Sans"/>
                <a:sym typeface="Open Sans"/>
              </a:rPr>
              <a:t>Tweet With Us: #realworldanalytics</a:t>
            </a:r>
            <a:endParaRPr sz="1100" b="0" i="0" u="none" strike="noStrike" cap="none">
              <a:solidFill>
                <a:schemeClr val="lt1"/>
              </a:solidFill>
              <a:latin typeface="Open Sans"/>
              <a:ea typeface="Open Sans"/>
              <a:cs typeface="Open Sans"/>
              <a:sym typeface="Open Sans"/>
            </a:endParaRPr>
          </a:p>
        </p:txBody>
      </p:sp>
      <p:pic>
        <p:nvPicPr>
          <p:cNvPr id="202" name="Google Shape;202;p41"/>
          <p:cNvPicPr preferRelativeResize="0"/>
          <p:nvPr/>
        </p:nvPicPr>
        <p:blipFill rotWithShape="1">
          <a:blip r:embed="rId3">
            <a:alphaModFix/>
          </a:blip>
          <a:srcRect/>
          <a:stretch/>
        </p:blipFill>
        <p:spPr>
          <a:xfrm>
            <a:off x="725574" y="4891466"/>
            <a:ext cx="225900" cy="1623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203"/>
        <p:cNvGrpSpPr/>
        <p:nvPr/>
      </p:nvGrpSpPr>
      <p:grpSpPr>
        <a:xfrm>
          <a:off x="0" y="0"/>
          <a:ext cx="0" cy="0"/>
          <a:chOff x="0" y="0"/>
          <a:chExt cx="0" cy="0"/>
        </a:xfrm>
      </p:grpSpPr>
      <p:sp>
        <p:nvSpPr>
          <p:cNvPr id="204" name="Google Shape;204;p42"/>
          <p:cNvSpPr txBox="1">
            <a:spLocks noGrp="1"/>
          </p:cNvSpPr>
          <p:nvPr>
            <p:ph type="body" idx="1"/>
          </p:nvPr>
        </p:nvSpPr>
        <p:spPr>
          <a:xfrm>
            <a:off x="457214" y="1085850"/>
            <a:ext cx="8371800" cy="3508800"/>
          </a:xfrm>
          <a:prstGeom prst="rect">
            <a:avLst/>
          </a:prstGeom>
          <a:noFill/>
          <a:ln>
            <a:noFill/>
          </a:ln>
        </p:spPr>
        <p:txBody>
          <a:bodyPr spcFirstLastPara="1" wrap="square" lIns="68575" tIns="68575" rIns="68575" bIns="68575" anchor="t" anchorCtr="0">
            <a:noAutofit/>
          </a:bodyPr>
          <a:lstStyle>
            <a:lvl1pPr marL="457200" marR="0" lvl="0" indent="-298450" algn="l">
              <a:lnSpc>
                <a:spcPct val="100000"/>
              </a:lnSpc>
              <a:spcBef>
                <a:spcPts val="400"/>
              </a:spcBef>
              <a:spcAft>
                <a:spcPts val="0"/>
              </a:spcAft>
              <a:buClr>
                <a:schemeClr val="accent1"/>
              </a:buClr>
              <a:buSzPts val="1100"/>
              <a:buFont typeface="Noto Sans Symbols"/>
              <a:buChar char="▪"/>
              <a:defRPr sz="1800"/>
            </a:lvl1pPr>
            <a:lvl2pPr marL="914400" marR="0" lvl="1" indent="-298450" algn="l">
              <a:lnSpc>
                <a:spcPct val="100000"/>
              </a:lnSpc>
              <a:spcBef>
                <a:spcPts val="400"/>
              </a:spcBef>
              <a:spcAft>
                <a:spcPts val="0"/>
              </a:spcAft>
              <a:buClr>
                <a:schemeClr val="accent1"/>
              </a:buClr>
              <a:buSzPts val="1100"/>
              <a:buFont typeface="Noto Sans Symbols"/>
              <a:buChar char="▪"/>
              <a:defRPr sz="1100"/>
            </a:lvl2pPr>
            <a:lvl3pPr marL="1371600" marR="0" lvl="2" indent="-298450" algn="l">
              <a:lnSpc>
                <a:spcPct val="100000"/>
              </a:lnSpc>
              <a:spcBef>
                <a:spcPts val="300"/>
              </a:spcBef>
              <a:spcAft>
                <a:spcPts val="0"/>
              </a:spcAft>
              <a:buClr>
                <a:schemeClr val="accent1"/>
              </a:buClr>
              <a:buSzPts val="1100"/>
              <a:buFont typeface="Noto Sans Symbols"/>
              <a:buChar char="▪"/>
              <a:defRPr sz="1400"/>
            </a:lvl3pPr>
            <a:lvl4pPr marL="1828800" marR="0" lvl="3" indent="-298450" algn="l">
              <a:lnSpc>
                <a:spcPct val="100000"/>
              </a:lnSpc>
              <a:spcBef>
                <a:spcPts val="300"/>
              </a:spcBef>
              <a:spcAft>
                <a:spcPts val="0"/>
              </a:spcAft>
              <a:buClr>
                <a:schemeClr val="accent1"/>
              </a:buClr>
              <a:buSzPts val="1100"/>
              <a:buFont typeface="Noto Sans Symbols"/>
              <a:buChar char="▪"/>
              <a:defRPr sz="1100"/>
            </a:lvl4pPr>
            <a:lvl5pPr marL="2286000" marR="0" lvl="4" indent="-298450" algn="l">
              <a:lnSpc>
                <a:spcPct val="100000"/>
              </a:lnSpc>
              <a:spcBef>
                <a:spcPts val="300"/>
              </a:spcBef>
              <a:spcAft>
                <a:spcPts val="0"/>
              </a:spcAft>
              <a:buClr>
                <a:schemeClr val="accent1"/>
              </a:buClr>
              <a:buSzPts val="1100"/>
              <a:buFont typeface="Noto Sans Symbols"/>
              <a:buChar char="▪"/>
              <a:defRPr sz="1100"/>
            </a:lvl5pPr>
            <a:lvl6pPr marL="2743200" lvl="5" indent="-298450" algn="l">
              <a:lnSpc>
                <a:spcPct val="115000"/>
              </a:lnSpc>
              <a:spcBef>
                <a:spcPts val="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205" name="Google Shape;205;p42"/>
          <p:cNvSpPr txBox="1">
            <a:spLocks noGrp="1"/>
          </p:cNvSpPr>
          <p:nvPr>
            <p:ph type="title"/>
          </p:nvPr>
        </p:nvSpPr>
        <p:spPr>
          <a:xfrm>
            <a:off x="457214" y="57150"/>
            <a:ext cx="8371800" cy="857400"/>
          </a:xfrm>
          <a:prstGeom prst="rect">
            <a:avLst/>
          </a:prstGeom>
          <a:noFill/>
          <a:ln>
            <a:noFill/>
          </a:ln>
        </p:spPr>
        <p:txBody>
          <a:bodyPr spcFirstLastPara="1" wrap="square" lIns="68575" tIns="68575" rIns="68575" bIns="68575" anchor="ctr" anchorCtr="0">
            <a:noAutofit/>
          </a:bodyPr>
          <a:lstStyle>
            <a:lvl1pPr lvl="0" algn="l">
              <a:lnSpc>
                <a:spcPct val="100000"/>
              </a:lnSpc>
              <a:spcBef>
                <a:spcPts val="0"/>
              </a:spcBef>
              <a:spcAft>
                <a:spcPts val="0"/>
              </a:spcAft>
              <a:buSzPts val="1100"/>
              <a:buNone/>
              <a:defRPr sz="24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mp; Chart">
  <p:cSld name="Title &amp; Chart">
    <p:spTree>
      <p:nvGrpSpPr>
        <p:cNvPr id="1" name="Shape 206"/>
        <p:cNvGrpSpPr/>
        <p:nvPr/>
      </p:nvGrpSpPr>
      <p:grpSpPr>
        <a:xfrm>
          <a:off x="0" y="0"/>
          <a:ext cx="0" cy="0"/>
          <a:chOff x="0" y="0"/>
          <a:chExt cx="0" cy="0"/>
        </a:xfrm>
      </p:grpSpPr>
      <p:sp>
        <p:nvSpPr>
          <p:cNvPr id="207" name="Google Shape;207;p43"/>
          <p:cNvSpPr txBox="1">
            <a:spLocks noGrp="1"/>
          </p:cNvSpPr>
          <p:nvPr>
            <p:ph type="body" idx="1"/>
          </p:nvPr>
        </p:nvSpPr>
        <p:spPr>
          <a:xfrm>
            <a:off x="114301" y="4514852"/>
            <a:ext cx="8915400" cy="292800"/>
          </a:xfrm>
          <a:prstGeom prst="rect">
            <a:avLst/>
          </a:prstGeom>
          <a:noFill/>
          <a:ln>
            <a:noFill/>
          </a:ln>
        </p:spPr>
        <p:txBody>
          <a:bodyPr spcFirstLastPara="1" wrap="square" lIns="68575" tIns="68575" rIns="68575" bIns="68575" anchor="b" anchorCtr="0">
            <a:noAutofit/>
          </a:bodyPr>
          <a:lstStyle>
            <a:lvl1pPr marL="457200" marR="0" lvl="0" indent="-228600" algn="l">
              <a:lnSpc>
                <a:spcPct val="100000"/>
              </a:lnSpc>
              <a:spcBef>
                <a:spcPts val="0"/>
              </a:spcBef>
              <a:spcAft>
                <a:spcPts val="0"/>
              </a:spcAft>
              <a:buSzPts val="1100"/>
              <a:buFont typeface="Arial"/>
              <a:buNone/>
              <a:defRPr sz="600"/>
            </a:lvl1pPr>
            <a:lvl2pPr marL="914400" lvl="1" indent="-228600" algn="l">
              <a:lnSpc>
                <a:spcPct val="115000"/>
              </a:lnSpc>
              <a:spcBef>
                <a:spcPts val="0"/>
              </a:spcBef>
              <a:spcAft>
                <a:spcPts val="0"/>
              </a:spcAft>
              <a:buSzPts val="1100"/>
              <a:buFont typeface="Open Sans"/>
              <a:buNone/>
              <a:defRPr sz="800"/>
            </a:lvl2pPr>
            <a:lvl3pPr marL="1371600" lvl="2" indent="-228600" algn="l">
              <a:lnSpc>
                <a:spcPct val="115000"/>
              </a:lnSpc>
              <a:spcBef>
                <a:spcPts val="1600"/>
              </a:spcBef>
              <a:spcAft>
                <a:spcPts val="0"/>
              </a:spcAft>
              <a:buSzPts val="1100"/>
              <a:buFont typeface="Open Sans"/>
              <a:buNone/>
              <a:defRPr sz="800"/>
            </a:lvl3pPr>
            <a:lvl4pPr marL="1828800" lvl="3" indent="-228600" algn="l">
              <a:lnSpc>
                <a:spcPct val="115000"/>
              </a:lnSpc>
              <a:spcBef>
                <a:spcPts val="1600"/>
              </a:spcBef>
              <a:spcAft>
                <a:spcPts val="0"/>
              </a:spcAft>
              <a:buSzPts val="1100"/>
              <a:buFont typeface="Open Sans"/>
              <a:buNone/>
              <a:defRPr sz="800"/>
            </a:lvl4pPr>
            <a:lvl5pPr marL="2286000" lvl="4" indent="-228600" algn="l">
              <a:lnSpc>
                <a:spcPct val="115000"/>
              </a:lnSpc>
              <a:spcBef>
                <a:spcPts val="1600"/>
              </a:spcBef>
              <a:spcAft>
                <a:spcPts val="0"/>
              </a:spcAft>
              <a:buSzPts val="1100"/>
              <a:buFont typeface="Open Sans"/>
              <a:buNone/>
              <a:defRPr sz="800"/>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
        <p:nvSpPr>
          <p:cNvPr id="208" name="Google Shape;208;p43"/>
          <p:cNvSpPr>
            <a:spLocks noGrp="1"/>
          </p:cNvSpPr>
          <p:nvPr>
            <p:ph type="chart" idx="2"/>
          </p:nvPr>
        </p:nvSpPr>
        <p:spPr>
          <a:xfrm>
            <a:off x="114301" y="1200150"/>
            <a:ext cx="8915400" cy="3241200"/>
          </a:xfrm>
          <a:prstGeom prst="rect">
            <a:avLst/>
          </a:prstGeom>
          <a:noFill/>
          <a:ln>
            <a:noFill/>
          </a:ln>
        </p:spPr>
        <p:txBody>
          <a:bodyPr spcFirstLastPara="1" wrap="square" lIns="68575" tIns="68575" rIns="68575" bIns="68575" anchor="ctr" anchorCtr="0">
            <a:noAutofit/>
          </a:bodyPr>
          <a:lstStyle>
            <a:lvl1pPr marR="0" lvl="0" algn="ctr" rtl="0">
              <a:lnSpc>
                <a:spcPct val="115000"/>
              </a:lnSpc>
              <a:spcBef>
                <a:spcPts val="0"/>
              </a:spcBef>
              <a:spcAft>
                <a:spcPts val="0"/>
              </a:spcAft>
              <a:buClr>
                <a:srgbClr val="7F7F7F"/>
              </a:buClr>
              <a:buSzPts val="1100"/>
              <a:buFont typeface="Open Sans"/>
              <a:buNone/>
              <a:defRPr sz="1400" b="0" i="0" u="none" strike="noStrike" cap="none">
                <a:solidFill>
                  <a:srgbClr val="7F7F7F"/>
                </a:solidFill>
                <a:latin typeface="Open Sans"/>
                <a:ea typeface="Open Sans"/>
                <a:cs typeface="Open Sans"/>
                <a:sym typeface="Open Sans"/>
              </a:defRPr>
            </a:lvl1pPr>
            <a:lvl2pPr marR="0" lvl="1"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2pPr>
            <a:lvl3pPr marR="0" lvl="2"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3pPr>
            <a:lvl4pPr marR="0" lvl="3"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4pPr>
            <a:lvl5pPr marR="0" lvl="4"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5pPr>
            <a:lvl6pPr marR="0" lvl="5"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6pPr>
            <a:lvl7pPr marR="0" lvl="6"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7pPr>
            <a:lvl8pPr marR="0" lvl="7"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8pPr>
            <a:lvl9pPr marR="0" lvl="8" algn="l" rtl="0">
              <a:lnSpc>
                <a:spcPct val="115000"/>
              </a:lnSpc>
              <a:spcBef>
                <a:spcPts val="0"/>
              </a:spcBef>
              <a:spcAft>
                <a:spcPts val="0"/>
              </a:spcAft>
              <a:buClr>
                <a:schemeClr val="dk2"/>
              </a:buClr>
              <a:buSzPts val="1100"/>
              <a:buFont typeface="Arial"/>
              <a:buChar char="■"/>
              <a:defRPr sz="1400" b="0" i="0" u="none" strike="noStrike" cap="none">
                <a:solidFill>
                  <a:schemeClr val="dk1"/>
                </a:solidFill>
                <a:latin typeface="Open Sans"/>
                <a:ea typeface="Open Sans"/>
                <a:cs typeface="Open Sans"/>
                <a:sym typeface="Open Sans"/>
              </a:defRPr>
            </a:lvl9pPr>
          </a:lstStyle>
          <a:p>
            <a:endParaRPr/>
          </a:p>
        </p:txBody>
      </p:sp>
      <p:sp>
        <p:nvSpPr>
          <p:cNvPr id="209" name="Google Shape;209;p43"/>
          <p:cNvSpPr txBox="1">
            <a:spLocks noGrp="1"/>
          </p:cNvSpPr>
          <p:nvPr>
            <p:ph type="title"/>
          </p:nvPr>
        </p:nvSpPr>
        <p:spPr>
          <a:xfrm>
            <a:off x="114301" y="317274"/>
            <a:ext cx="8921700" cy="3732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SzPts val="1100"/>
              <a:buNone/>
              <a:defRPr sz="2400" b="0">
                <a:solidFill>
                  <a:schemeClr val="dk1"/>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210" name="Google Shape;210;p43"/>
          <p:cNvSpPr txBox="1">
            <a:spLocks noGrp="1"/>
          </p:cNvSpPr>
          <p:nvPr>
            <p:ph type="body" idx="3"/>
          </p:nvPr>
        </p:nvSpPr>
        <p:spPr>
          <a:xfrm>
            <a:off x="114302" y="802489"/>
            <a:ext cx="8915400" cy="307200"/>
          </a:xfrm>
          <a:prstGeom prst="rect">
            <a:avLst/>
          </a:prstGeom>
          <a:noFill/>
          <a:ln>
            <a:noFill/>
          </a:ln>
        </p:spPr>
        <p:txBody>
          <a:bodyPr spcFirstLastPara="1" wrap="square" lIns="68575" tIns="68575" rIns="68575" bIns="68575" anchor="t" anchorCtr="0">
            <a:noAutofit/>
          </a:bodyPr>
          <a:lstStyle>
            <a:lvl1pPr marL="457200" lvl="0" indent="-228600" algn="l">
              <a:lnSpc>
                <a:spcPct val="115000"/>
              </a:lnSpc>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marL="914400" lvl="1" indent="-298450" algn="l">
              <a:lnSpc>
                <a:spcPct val="115000"/>
              </a:lnSpc>
              <a:spcBef>
                <a:spcPts val="1600"/>
              </a:spcBef>
              <a:spcAft>
                <a:spcPts val="0"/>
              </a:spcAft>
              <a:buSzPts val="1100"/>
              <a:buChar char="○"/>
              <a:defRPr sz="1800">
                <a:solidFill>
                  <a:schemeClr val="dk1"/>
                </a:solidFill>
                <a:latin typeface="Open Sans"/>
                <a:ea typeface="Open Sans"/>
                <a:cs typeface="Open Sans"/>
                <a:sym typeface="Open Sans"/>
              </a:defRPr>
            </a:lvl2pPr>
            <a:lvl3pPr marL="1371600" lvl="2" indent="-298450" algn="l">
              <a:lnSpc>
                <a:spcPct val="115000"/>
              </a:lnSpc>
              <a:spcBef>
                <a:spcPts val="1600"/>
              </a:spcBef>
              <a:spcAft>
                <a:spcPts val="0"/>
              </a:spcAft>
              <a:buSzPts val="1100"/>
              <a:buChar char="■"/>
              <a:defRPr sz="1500">
                <a:solidFill>
                  <a:schemeClr val="dk1"/>
                </a:solidFill>
                <a:latin typeface="Open Sans"/>
                <a:ea typeface="Open Sans"/>
                <a:cs typeface="Open Sans"/>
                <a:sym typeface="Open Sans"/>
              </a:defRPr>
            </a:lvl3pPr>
            <a:lvl4pPr marL="1828800" lvl="3"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4pPr>
            <a:lvl5pPr marL="2286000" lvl="4"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Impact Slide 1">
  <p:cSld name="Impact Slide 1">
    <p:bg>
      <p:bgPr>
        <a:blipFill>
          <a:blip r:embed="rId2">
            <a:alphaModFix/>
          </a:blip>
          <a:stretch>
            <a:fillRect/>
          </a:stretch>
        </a:blipFill>
        <a:effectLst/>
      </p:bgPr>
    </p:bg>
    <p:spTree>
      <p:nvGrpSpPr>
        <p:cNvPr id="1" name="Shape 211"/>
        <p:cNvGrpSpPr/>
        <p:nvPr/>
      </p:nvGrpSpPr>
      <p:grpSpPr>
        <a:xfrm>
          <a:off x="0" y="0"/>
          <a:ext cx="0" cy="0"/>
          <a:chOff x="0" y="0"/>
          <a:chExt cx="0" cy="0"/>
        </a:xfrm>
      </p:grpSpPr>
      <p:sp>
        <p:nvSpPr>
          <p:cNvPr id="212" name="Google Shape;212;p44"/>
          <p:cNvSpPr/>
          <p:nvPr/>
        </p:nvSpPr>
        <p:spPr>
          <a:xfrm>
            <a:off x="0" y="1200150"/>
            <a:ext cx="9144000" cy="1462500"/>
          </a:xfrm>
          <a:prstGeom prst="rect">
            <a:avLst/>
          </a:prstGeom>
          <a:solidFill>
            <a:schemeClr val="accent1">
              <a:alpha val="84705"/>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Open Sans"/>
              <a:ea typeface="Open Sans"/>
              <a:cs typeface="Open Sans"/>
              <a:sym typeface="Open Sans"/>
            </a:endParaRPr>
          </a:p>
        </p:txBody>
      </p:sp>
      <p:sp>
        <p:nvSpPr>
          <p:cNvPr id="213" name="Google Shape;213;p44"/>
          <p:cNvSpPr/>
          <p:nvPr/>
        </p:nvSpPr>
        <p:spPr>
          <a:xfrm>
            <a:off x="8837024" y="4940828"/>
            <a:ext cx="251400" cy="88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lt1"/>
                </a:solidFill>
                <a:latin typeface="Open Sans"/>
                <a:ea typeface="Open Sans"/>
                <a:cs typeface="Open Sans"/>
                <a:sym typeface="Open Sans"/>
              </a:rPr>
              <a:t>‹#›</a:t>
            </a:fld>
            <a:endParaRPr sz="600" b="1" i="0" u="none" strike="noStrike" cap="none">
              <a:solidFill>
                <a:schemeClr val="lt1"/>
              </a:solidFill>
              <a:latin typeface="Open Sans"/>
              <a:ea typeface="Open Sans"/>
              <a:cs typeface="Open Sans"/>
              <a:sym typeface="Open Sans"/>
            </a:endParaRPr>
          </a:p>
        </p:txBody>
      </p:sp>
      <p:sp>
        <p:nvSpPr>
          <p:cNvPr id="214" name="Google Shape;214;p44"/>
          <p:cNvSpPr txBox="1"/>
          <p:nvPr/>
        </p:nvSpPr>
        <p:spPr>
          <a:xfrm>
            <a:off x="7426234" y="4911636"/>
            <a:ext cx="1466400" cy="1500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Open Sans"/>
                <a:ea typeface="Open Sans"/>
                <a:cs typeface="Open Sans"/>
                <a:sym typeface="Open Sans"/>
              </a:rPr>
              <a:t>© 2015 BIA/Kelsey. All Rights Reserved.    |</a:t>
            </a:r>
            <a:endParaRPr sz="500" b="0" i="0" u="none" strike="noStrike" cap="none">
              <a:solidFill>
                <a:schemeClr val="lt1"/>
              </a:solidFill>
              <a:latin typeface="Open Sans"/>
              <a:ea typeface="Open Sans"/>
              <a:cs typeface="Open Sans"/>
              <a:sym typeface="Open Sans"/>
            </a:endParaRPr>
          </a:p>
        </p:txBody>
      </p:sp>
      <p:sp>
        <p:nvSpPr>
          <p:cNvPr id="215" name="Google Shape;215;p44"/>
          <p:cNvSpPr txBox="1">
            <a:spLocks noGrp="1"/>
          </p:cNvSpPr>
          <p:nvPr>
            <p:ph type="body" idx="1"/>
          </p:nvPr>
        </p:nvSpPr>
        <p:spPr>
          <a:xfrm>
            <a:off x="114300" y="1260419"/>
            <a:ext cx="8915400" cy="1341900"/>
          </a:xfrm>
          <a:prstGeom prst="rect">
            <a:avLst/>
          </a:prstGeom>
          <a:noFill/>
          <a:ln>
            <a:noFill/>
          </a:ln>
        </p:spPr>
        <p:txBody>
          <a:bodyPr spcFirstLastPara="1" wrap="square" lIns="68575" tIns="68575" rIns="68575" bIns="68575" anchor="ctr" anchorCtr="0">
            <a:noAutofit/>
          </a:bodyPr>
          <a:lstStyle>
            <a:lvl1pPr marL="457200" lvl="0" indent="-228600" algn="r">
              <a:lnSpc>
                <a:spcPct val="115000"/>
              </a:lnSpc>
              <a:spcBef>
                <a:spcPts val="0"/>
              </a:spcBef>
              <a:spcAft>
                <a:spcPts val="0"/>
              </a:spcAft>
              <a:buClr>
                <a:schemeClr val="lt1"/>
              </a:buClr>
              <a:buSzPts val="1100"/>
              <a:buFont typeface="Open Sans"/>
              <a:buNone/>
              <a:defRPr sz="2700">
                <a:solidFill>
                  <a:schemeClr val="lt1"/>
                </a:solidFill>
              </a:defRPr>
            </a:lvl1pPr>
            <a:lvl2pPr marL="914400" lvl="1" indent="-228600" algn="l">
              <a:lnSpc>
                <a:spcPct val="115000"/>
              </a:lnSpc>
              <a:spcBef>
                <a:spcPts val="1600"/>
              </a:spcBef>
              <a:spcAft>
                <a:spcPts val="0"/>
              </a:spcAft>
              <a:buSzPts val="1100"/>
              <a:buFont typeface="Arial"/>
              <a:buNone/>
              <a:defRPr sz="1100"/>
            </a:lvl2pPr>
            <a:lvl3pPr marL="1371600" lvl="2" indent="-298450" algn="l">
              <a:lnSpc>
                <a:spcPct val="115000"/>
              </a:lnSpc>
              <a:spcBef>
                <a:spcPts val="1600"/>
              </a:spcBef>
              <a:spcAft>
                <a:spcPts val="0"/>
              </a:spcAft>
              <a:buSzPts val="1100"/>
              <a:buChar char="■"/>
              <a:defRPr sz="1500">
                <a:solidFill>
                  <a:schemeClr val="dk1"/>
                </a:solidFill>
                <a:latin typeface="Open Sans"/>
                <a:ea typeface="Open Sans"/>
                <a:cs typeface="Open Sans"/>
                <a:sym typeface="Open Sans"/>
              </a:defRPr>
            </a:lvl3pPr>
            <a:lvl4pPr marL="1828800" lvl="3"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4pPr>
            <a:lvl5pPr marL="2286000" lvl="4"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5pPr>
            <a:lvl6pPr marL="2743200" lvl="5"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6pPr>
            <a:lvl7pPr marL="3200400" lvl="6"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7pPr>
            <a:lvl8pPr marL="3657600" lvl="7" indent="-298450" algn="l">
              <a:lnSpc>
                <a:spcPct val="115000"/>
              </a:lnSpc>
              <a:spcBef>
                <a:spcPts val="1600"/>
              </a:spcBef>
              <a:spcAft>
                <a:spcPts val="0"/>
              </a:spcAft>
              <a:buSzPts val="1100"/>
              <a:buChar char="○"/>
              <a:defRPr sz="1400">
                <a:solidFill>
                  <a:schemeClr val="dk1"/>
                </a:solidFill>
                <a:latin typeface="Open Sans"/>
                <a:ea typeface="Open Sans"/>
                <a:cs typeface="Open Sans"/>
                <a:sym typeface="Open Sans"/>
              </a:defRPr>
            </a:lvl8pPr>
            <a:lvl9pPr marL="4114800" lvl="8" indent="-298450" algn="l">
              <a:lnSpc>
                <a:spcPct val="115000"/>
              </a:lnSpc>
              <a:spcBef>
                <a:spcPts val="1600"/>
              </a:spcBef>
              <a:spcAft>
                <a:spcPts val="1600"/>
              </a:spcAft>
              <a:buSzPts val="1100"/>
              <a:buChar char="■"/>
              <a:defRPr sz="1400">
                <a:solidFill>
                  <a:schemeClr val="dk1"/>
                </a:solidFill>
                <a:latin typeface="Open Sans"/>
                <a:ea typeface="Open Sans"/>
                <a:cs typeface="Open Sans"/>
                <a:sym typeface="Open Sans"/>
              </a:defRPr>
            </a:lvl9pPr>
          </a:lstStyle>
          <a:p>
            <a:endParaRPr/>
          </a:p>
        </p:txBody>
      </p:sp>
      <p:pic>
        <p:nvPicPr>
          <p:cNvPr id="216" name="Google Shape;216;p44"/>
          <p:cNvPicPr preferRelativeResize="0"/>
          <p:nvPr/>
        </p:nvPicPr>
        <p:blipFill rotWithShape="1">
          <a:blip r:embed="rId3">
            <a:alphaModFix/>
          </a:blip>
          <a:srcRect/>
          <a:stretch/>
        </p:blipFill>
        <p:spPr>
          <a:xfrm>
            <a:off x="100048" y="4775512"/>
            <a:ext cx="425100" cy="296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5">
                                            <p:txEl>
                                              <p:pRg st="0" end="0"/>
                                            </p:txEl>
                                          </p:spTgt>
                                        </p:tgtEl>
                                        <p:attrNameLst>
                                          <p:attrName>style.visibility</p:attrName>
                                        </p:attrNameLst>
                                      </p:cBhvr>
                                      <p:to>
                                        <p:strVal val="visible"/>
                                      </p:to>
                                    </p:set>
                                    <p:animEffect transition="in" filter="fade">
                                      <p:cBhvr>
                                        <p:cTn id="11" dur="500"/>
                                        <p:tgtEl>
                                          <p:spTgt spid="21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5">
                                            <p:txEl>
                                              <p:pRg st="1" end="1"/>
                                            </p:txEl>
                                          </p:spTgt>
                                        </p:tgtEl>
                                        <p:attrNameLst>
                                          <p:attrName>style.visibility</p:attrName>
                                        </p:attrNameLst>
                                      </p:cBhvr>
                                      <p:to>
                                        <p:strVal val="visible"/>
                                      </p:to>
                                    </p:set>
                                    <p:animEffect transition="in" filter="fade">
                                      <p:cBhvr>
                                        <p:cTn id="15" dur="500"/>
                                        <p:tgtEl>
                                          <p:spTgt spid="21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5">
                                            <p:txEl>
                                              <p:pRg st="2" end="2"/>
                                            </p:txEl>
                                          </p:spTgt>
                                        </p:tgtEl>
                                        <p:attrNameLst>
                                          <p:attrName>style.visibility</p:attrName>
                                        </p:attrNameLst>
                                      </p:cBhvr>
                                      <p:to>
                                        <p:strVal val="visible"/>
                                      </p:to>
                                    </p:set>
                                    <p:animEffect transition="in" filter="fade">
                                      <p:cBhvr>
                                        <p:cTn id="19" dur="500"/>
                                        <p:tgtEl>
                                          <p:spTgt spid="21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5">
                                            <p:txEl>
                                              <p:pRg st="3" end="3"/>
                                            </p:txEl>
                                          </p:spTgt>
                                        </p:tgtEl>
                                        <p:attrNameLst>
                                          <p:attrName>style.visibility</p:attrName>
                                        </p:attrNameLst>
                                      </p:cBhvr>
                                      <p:to>
                                        <p:strVal val="visible"/>
                                      </p:to>
                                    </p:set>
                                    <p:animEffect transition="in" filter="fade">
                                      <p:cBhvr>
                                        <p:cTn id="23" dur="500"/>
                                        <p:tgtEl>
                                          <p:spTgt spid="215">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5">
                                            <p:txEl>
                                              <p:pRg st="4" end="4"/>
                                            </p:txEl>
                                          </p:spTgt>
                                        </p:tgtEl>
                                        <p:attrNameLst>
                                          <p:attrName>style.visibility</p:attrName>
                                        </p:attrNameLst>
                                      </p:cBhvr>
                                      <p:to>
                                        <p:strVal val="visible"/>
                                      </p:to>
                                    </p:set>
                                    <p:animEffect transition="in" filter="fade">
                                      <p:cBhvr>
                                        <p:cTn id="27" dur="500"/>
                                        <p:tgtEl>
                                          <p:spTgt spid="215">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15">
                                            <p:txEl>
                                              <p:pRg st="5" end="5"/>
                                            </p:txEl>
                                          </p:spTgt>
                                        </p:tgtEl>
                                        <p:attrNameLst>
                                          <p:attrName>style.visibility</p:attrName>
                                        </p:attrNameLst>
                                      </p:cBhvr>
                                      <p:to>
                                        <p:strVal val="visible"/>
                                      </p:to>
                                    </p:set>
                                    <p:animEffect transition="in" filter="fade">
                                      <p:cBhvr>
                                        <p:cTn id="31" dur="500"/>
                                        <p:tgtEl>
                                          <p:spTgt spid="215">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5">
                                            <p:txEl>
                                              <p:pRg st="6" end="6"/>
                                            </p:txEl>
                                          </p:spTgt>
                                        </p:tgtEl>
                                        <p:attrNameLst>
                                          <p:attrName>style.visibility</p:attrName>
                                        </p:attrNameLst>
                                      </p:cBhvr>
                                      <p:to>
                                        <p:strVal val="visible"/>
                                      </p:to>
                                    </p:set>
                                    <p:animEffect transition="in" filter="fade">
                                      <p:cBhvr>
                                        <p:cTn id="35" dur="500"/>
                                        <p:tgtEl>
                                          <p:spTgt spid="21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15">
                                            <p:txEl>
                                              <p:pRg st="7" end="7"/>
                                            </p:txEl>
                                          </p:spTgt>
                                        </p:tgtEl>
                                        <p:attrNameLst>
                                          <p:attrName>style.visibility</p:attrName>
                                        </p:attrNameLst>
                                      </p:cBhvr>
                                      <p:to>
                                        <p:strVal val="visible"/>
                                      </p:to>
                                    </p:set>
                                    <p:animEffect transition="in" filter="fade">
                                      <p:cBhvr>
                                        <p:cTn id="39" dur="500"/>
                                        <p:tgtEl>
                                          <p:spTgt spid="215">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15">
                                            <p:txEl>
                                              <p:pRg st="8" end="8"/>
                                            </p:txEl>
                                          </p:spTgt>
                                        </p:tgtEl>
                                        <p:attrNameLst>
                                          <p:attrName>style.visibility</p:attrName>
                                        </p:attrNameLst>
                                      </p:cBhvr>
                                      <p:to>
                                        <p:strVal val="visible"/>
                                      </p:to>
                                    </p:set>
                                    <p:animEffect transition="in" filter="fade">
                                      <p:cBhvr>
                                        <p:cTn id="43" dur="500"/>
                                        <p:tgtEl>
                                          <p:spTgt spid="2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p:cSld name="CUSTOM">
    <p:spTree>
      <p:nvGrpSpPr>
        <p:cNvPr id="1" name="Shape 217"/>
        <p:cNvGrpSpPr/>
        <p:nvPr/>
      </p:nvGrpSpPr>
      <p:grpSpPr>
        <a:xfrm>
          <a:off x="0" y="0"/>
          <a:ext cx="0" cy="0"/>
          <a:chOff x="0" y="0"/>
          <a:chExt cx="0" cy="0"/>
        </a:xfrm>
      </p:grpSpPr>
      <p:pic>
        <p:nvPicPr>
          <p:cNvPr id="218" name="Google Shape;218;p4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19" name="Google Shape;219;p45"/>
          <p:cNvPicPr preferRelativeResize="0"/>
          <p:nvPr/>
        </p:nvPicPr>
        <p:blipFill rotWithShape="1">
          <a:blip r:embed="rId3">
            <a:alphaModFix/>
          </a:blip>
          <a:srcRect/>
          <a:stretch/>
        </p:blipFill>
        <p:spPr>
          <a:xfrm>
            <a:off x="3637925" y="3108225"/>
            <a:ext cx="1868149" cy="285650"/>
          </a:xfrm>
          <a:prstGeom prst="rect">
            <a:avLst/>
          </a:prstGeom>
          <a:noFill/>
          <a:ln>
            <a:noFill/>
          </a:ln>
        </p:spPr>
      </p:pic>
      <p:cxnSp>
        <p:nvCxnSpPr>
          <p:cNvPr id="220" name="Google Shape;220;p45"/>
          <p:cNvCxnSpPr/>
          <p:nvPr/>
        </p:nvCxnSpPr>
        <p:spPr>
          <a:xfrm>
            <a:off x="618300" y="2717875"/>
            <a:ext cx="7907400" cy="0"/>
          </a:xfrm>
          <a:prstGeom prst="straightConnector1">
            <a:avLst/>
          </a:prstGeom>
          <a:noFill/>
          <a:ln w="19050" cap="flat" cmpd="sng">
            <a:solidFill>
              <a:srgbClr val="FFFFFF"/>
            </a:solidFill>
            <a:prstDash val="solid"/>
            <a:round/>
            <a:headEnd type="none" w="sm" len="sm"/>
            <a:tailEnd type="none" w="sm" len="sm"/>
          </a:ln>
        </p:spPr>
      </p:cxnSp>
      <p:sp>
        <p:nvSpPr>
          <p:cNvPr id="221" name="Google Shape;221;p45"/>
          <p:cNvSpPr txBox="1">
            <a:spLocks noGrp="1"/>
          </p:cNvSpPr>
          <p:nvPr>
            <p:ph type="title"/>
          </p:nvPr>
        </p:nvSpPr>
        <p:spPr>
          <a:xfrm>
            <a:off x="457200" y="1238075"/>
            <a:ext cx="8229600" cy="1479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4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2" name="Google Shape;222;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efault - Title and Content">
  <p:cSld name="Default - Title and Content">
    <p:spTree>
      <p:nvGrpSpPr>
        <p:cNvPr id="1" name="Shape 223"/>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1">
  <p:cSld name="CUSTOM_2">
    <p:spTree>
      <p:nvGrpSpPr>
        <p:cNvPr id="1" name="Shape 224"/>
        <p:cNvGrpSpPr/>
        <p:nvPr/>
      </p:nvGrpSpPr>
      <p:grpSpPr>
        <a:xfrm>
          <a:off x="0" y="0"/>
          <a:ext cx="0" cy="0"/>
          <a:chOff x="0" y="0"/>
          <a:chExt cx="0" cy="0"/>
        </a:xfrm>
      </p:grpSpPr>
      <p:sp>
        <p:nvSpPr>
          <p:cNvPr id="225" name="Google Shape;225;p47"/>
          <p:cNvSpPr/>
          <p:nvPr/>
        </p:nvSpPr>
        <p:spPr>
          <a:xfrm>
            <a:off x="-53050" y="-26525"/>
            <a:ext cx="9250200" cy="4633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e">
  <p:cSld name="CUSTOM_3">
    <p:spTree>
      <p:nvGrpSpPr>
        <p:cNvPr id="1" name="Shape 227"/>
        <p:cNvGrpSpPr/>
        <p:nvPr/>
      </p:nvGrpSpPr>
      <p:grpSpPr>
        <a:xfrm>
          <a:off x="0" y="0"/>
          <a:ext cx="0" cy="0"/>
          <a:chOff x="0" y="0"/>
          <a:chExt cx="0" cy="0"/>
        </a:xfrm>
      </p:grpSpPr>
      <p:sp>
        <p:nvSpPr>
          <p:cNvPr id="228" name="Google Shape;228;p48"/>
          <p:cNvSpPr txBox="1">
            <a:spLocks noGrp="1"/>
          </p:cNvSpPr>
          <p:nvPr>
            <p:ph type="title"/>
          </p:nvPr>
        </p:nvSpPr>
        <p:spPr>
          <a:xfrm>
            <a:off x="311700" y="34100"/>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800" b="1">
                <a:solidFill>
                  <a:srgbClr val="666666"/>
                </a:solidFill>
                <a:latin typeface="Dosis"/>
                <a:ea typeface="Dosis"/>
                <a:cs typeface="Dosis"/>
                <a:sym typeface="Dosis"/>
              </a:defRPr>
            </a:lvl1pPr>
            <a:lvl2pPr lvl="1" algn="l">
              <a:lnSpc>
                <a:spcPct val="100000"/>
              </a:lnSpc>
              <a:spcBef>
                <a:spcPts val="0"/>
              </a:spcBef>
              <a:spcAft>
                <a:spcPts val="0"/>
              </a:spcAft>
              <a:buSzPts val="2800"/>
              <a:buNone/>
              <a:defRPr sz="3600" b="1">
                <a:latin typeface="Dosis"/>
                <a:ea typeface="Dosis"/>
                <a:cs typeface="Dosis"/>
                <a:sym typeface="Dosis"/>
              </a:defRPr>
            </a:lvl2pPr>
            <a:lvl3pPr lvl="2" algn="l">
              <a:lnSpc>
                <a:spcPct val="100000"/>
              </a:lnSpc>
              <a:spcBef>
                <a:spcPts val="0"/>
              </a:spcBef>
              <a:spcAft>
                <a:spcPts val="0"/>
              </a:spcAft>
              <a:buSzPts val="2800"/>
              <a:buNone/>
              <a:defRPr sz="3600" b="1">
                <a:latin typeface="Dosis"/>
                <a:ea typeface="Dosis"/>
                <a:cs typeface="Dosis"/>
                <a:sym typeface="Dosis"/>
              </a:defRPr>
            </a:lvl3pPr>
            <a:lvl4pPr lvl="3" algn="l">
              <a:lnSpc>
                <a:spcPct val="100000"/>
              </a:lnSpc>
              <a:spcBef>
                <a:spcPts val="0"/>
              </a:spcBef>
              <a:spcAft>
                <a:spcPts val="0"/>
              </a:spcAft>
              <a:buSzPts val="2800"/>
              <a:buNone/>
              <a:defRPr sz="3600" b="1">
                <a:latin typeface="Dosis"/>
                <a:ea typeface="Dosis"/>
                <a:cs typeface="Dosis"/>
                <a:sym typeface="Dosis"/>
              </a:defRPr>
            </a:lvl4pPr>
            <a:lvl5pPr lvl="4" algn="l">
              <a:lnSpc>
                <a:spcPct val="100000"/>
              </a:lnSpc>
              <a:spcBef>
                <a:spcPts val="0"/>
              </a:spcBef>
              <a:spcAft>
                <a:spcPts val="0"/>
              </a:spcAft>
              <a:buSzPts val="2800"/>
              <a:buNone/>
              <a:defRPr sz="3600" b="1">
                <a:latin typeface="Dosis"/>
                <a:ea typeface="Dosis"/>
                <a:cs typeface="Dosis"/>
                <a:sym typeface="Dosis"/>
              </a:defRPr>
            </a:lvl5pPr>
            <a:lvl6pPr lvl="5" algn="l">
              <a:lnSpc>
                <a:spcPct val="100000"/>
              </a:lnSpc>
              <a:spcBef>
                <a:spcPts val="0"/>
              </a:spcBef>
              <a:spcAft>
                <a:spcPts val="0"/>
              </a:spcAft>
              <a:buSzPts val="2800"/>
              <a:buNone/>
              <a:defRPr sz="3600" b="1">
                <a:latin typeface="Dosis"/>
                <a:ea typeface="Dosis"/>
                <a:cs typeface="Dosis"/>
                <a:sym typeface="Dosis"/>
              </a:defRPr>
            </a:lvl6pPr>
            <a:lvl7pPr lvl="6" algn="l">
              <a:lnSpc>
                <a:spcPct val="100000"/>
              </a:lnSpc>
              <a:spcBef>
                <a:spcPts val="0"/>
              </a:spcBef>
              <a:spcAft>
                <a:spcPts val="0"/>
              </a:spcAft>
              <a:buSzPts val="2800"/>
              <a:buNone/>
              <a:defRPr sz="3600" b="1">
                <a:latin typeface="Dosis"/>
                <a:ea typeface="Dosis"/>
                <a:cs typeface="Dosis"/>
                <a:sym typeface="Dosis"/>
              </a:defRPr>
            </a:lvl7pPr>
            <a:lvl8pPr lvl="7" algn="l">
              <a:lnSpc>
                <a:spcPct val="100000"/>
              </a:lnSpc>
              <a:spcBef>
                <a:spcPts val="0"/>
              </a:spcBef>
              <a:spcAft>
                <a:spcPts val="0"/>
              </a:spcAft>
              <a:buSzPts val="2800"/>
              <a:buNone/>
              <a:defRPr sz="3600" b="1">
                <a:latin typeface="Dosis"/>
                <a:ea typeface="Dosis"/>
                <a:cs typeface="Dosis"/>
                <a:sym typeface="Dosis"/>
              </a:defRPr>
            </a:lvl8pPr>
            <a:lvl9pPr lvl="8" algn="l">
              <a:lnSpc>
                <a:spcPct val="100000"/>
              </a:lnSpc>
              <a:spcBef>
                <a:spcPts val="0"/>
              </a:spcBef>
              <a:spcAft>
                <a:spcPts val="0"/>
              </a:spcAft>
              <a:buSzPts val="2800"/>
              <a:buNone/>
              <a:defRPr sz="3600" b="1">
                <a:latin typeface="Dosis"/>
                <a:ea typeface="Dosis"/>
                <a:cs typeface="Dosis"/>
                <a:sym typeface="Dosis"/>
              </a:defRPr>
            </a:lvl9pPr>
          </a:lstStyle>
          <a:p>
            <a:endParaRPr/>
          </a:p>
        </p:txBody>
      </p:sp>
      <p:sp>
        <p:nvSpPr>
          <p:cNvPr id="229" name="Google Shape;229;p48"/>
          <p:cNvSpPr txBox="1">
            <a:spLocks noGrp="1"/>
          </p:cNvSpPr>
          <p:nvPr>
            <p:ph type="subTitle" idx="1"/>
          </p:nvPr>
        </p:nvSpPr>
        <p:spPr>
          <a:xfrm>
            <a:off x="2249850" y="606800"/>
            <a:ext cx="4644300" cy="2448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1600">
                <a:latin typeface="Open Sans"/>
                <a:ea typeface="Open Sans"/>
                <a:cs typeface="Open Sans"/>
                <a:sym typeface="Open Sans"/>
              </a:defRPr>
            </a:lvl1pPr>
            <a:lvl2pPr lvl="1" algn="ctr">
              <a:lnSpc>
                <a:spcPct val="115000"/>
              </a:lnSpc>
              <a:spcBef>
                <a:spcPts val="1600"/>
              </a:spcBef>
              <a:spcAft>
                <a:spcPts val="0"/>
              </a:spcAft>
              <a:buSzPts val="1400"/>
              <a:buNone/>
              <a:defRPr sz="1600">
                <a:latin typeface="Open Sans"/>
                <a:ea typeface="Open Sans"/>
                <a:cs typeface="Open Sans"/>
                <a:sym typeface="Open Sans"/>
              </a:defRPr>
            </a:lvl2pPr>
            <a:lvl3pPr lvl="2" algn="ctr">
              <a:lnSpc>
                <a:spcPct val="115000"/>
              </a:lnSpc>
              <a:spcBef>
                <a:spcPts val="1600"/>
              </a:spcBef>
              <a:spcAft>
                <a:spcPts val="0"/>
              </a:spcAft>
              <a:buSzPts val="1400"/>
              <a:buNone/>
              <a:defRPr sz="1600">
                <a:latin typeface="Open Sans"/>
                <a:ea typeface="Open Sans"/>
                <a:cs typeface="Open Sans"/>
                <a:sym typeface="Open Sans"/>
              </a:defRPr>
            </a:lvl3pPr>
            <a:lvl4pPr lvl="3" algn="ctr">
              <a:lnSpc>
                <a:spcPct val="115000"/>
              </a:lnSpc>
              <a:spcBef>
                <a:spcPts val="1600"/>
              </a:spcBef>
              <a:spcAft>
                <a:spcPts val="0"/>
              </a:spcAft>
              <a:buSzPts val="1400"/>
              <a:buNone/>
              <a:defRPr sz="1600">
                <a:latin typeface="Open Sans"/>
                <a:ea typeface="Open Sans"/>
                <a:cs typeface="Open Sans"/>
                <a:sym typeface="Open Sans"/>
              </a:defRPr>
            </a:lvl4pPr>
            <a:lvl5pPr lvl="4" algn="ctr">
              <a:lnSpc>
                <a:spcPct val="115000"/>
              </a:lnSpc>
              <a:spcBef>
                <a:spcPts val="1600"/>
              </a:spcBef>
              <a:spcAft>
                <a:spcPts val="0"/>
              </a:spcAft>
              <a:buSzPts val="1400"/>
              <a:buNone/>
              <a:defRPr sz="1600">
                <a:latin typeface="Open Sans"/>
                <a:ea typeface="Open Sans"/>
                <a:cs typeface="Open Sans"/>
                <a:sym typeface="Open Sans"/>
              </a:defRPr>
            </a:lvl5pPr>
            <a:lvl6pPr lvl="5" algn="ctr">
              <a:lnSpc>
                <a:spcPct val="115000"/>
              </a:lnSpc>
              <a:spcBef>
                <a:spcPts val="1600"/>
              </a:spcBef>
              <a:spcAft>
                <a:spcPts val="0"/>
              </a:spcAft>
              <a:buSzPts val="1400"/>
              <a:buNone/>
              <a:defRPr sz="1600">
                <a:latin typeface="Open Sans"/>
                <a:ea typeface="Open Sans"/>
                <a:cs typeface="Open Sans"/>
                <a:sym typeface="Open Sans"/>
              </a:defRPr>
            </a:lvl6pPr>
            <a:lvl7pPr lvl="6" algn="ctr">
              <a:lnSpc>
                <a:spcPct val="115000"/>
              </a:lnSpc>
              <a:spcBef>
                <a:spcPts val="1600"/>
              </a:spcBef>
              <a:spcAft>
                <a:spcPts val="0"/>
              </a:spcAft>
              <a:buSzPts val="1400"/>
              <a:buNone/>
              <a:defRPr sz="1600">
                <a:latin typeface="Open Sans"/>
                <a:ea typeface="Open Sans"/>
                <a:cs typeface="Open Sans"/>
                <a:sym typeface="Open Sans"/>
              </a:defRPr>
            </a:lvl7pPr>
            <a:lvl8pPr lvl="7" algn="ctr">
              <a:lnSpc>
                <a:spcPct val="115000"/>
              </a:lnSpc>
              <a:spcBef>
                <a:spcPts val="1600"/>
              </a:spcBef>
              <a:spcAft>
                <a:spcPts val="0"/>
              </a:spcAft>
              <a:buSzPts val="1400"/>
              <a:buNone/>
              <a:defRPr sz="1600">
                <a:latin typeface="Open Sans"/>
                <a:ea typeface="Open Sans"/>
                <a:cs typeface="Open Sans"/>
                <a:sym typeface="Open Sans"/>
              </a:defRPr>
            </a:lvl8pPr>
            <a:lvl9pPr lvl="8" algn="ctr">
              <a:lnSpc>
                <a:spcPct val="115000"/>
              </a:lnSpc>
              <a:spcBef>
                <a:spcPts val="1600"/>
              </a:spcBef>
              <a:spcAft>
                <a:spcPts val="1600"/>
              </a:spcAft>
              <a:buSzPts val="1400"/>
              <a:buNone/>
              <a:defRPr sz="1600">
                <a:latin typeface="Open Sans"/>
                <a:ea typeface="Open Sans"/>
                <a:cs typeface="Open Sans"/>
                <a:sym typeface="Open Sans"/>
              </a:defRPr>
            </a:lvl9pPr>
          </a:lstStyle>
          <a:p>
            <a:endParaRPr/>
          </a:p>
        </p:txBody>
      </p:sp>
      <p:sp>
        <p:nvSpPr>
          <p:cNvPr id="230" name="Google Shape;230;p48"/>
          <p:cNvSpPr/>
          <p:nvPr/>
        </p:nvSpPr>
        <p:spPr>
          <a:xfrm>
            <a:off x="8468475" y="152350"/>
            <a:ext cx="454500" cy="3654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48"/>
          <p:cNvSpPr/>
          <p:nvPr/>
        </p:nvSpPr>
        <p:spPr>
          <a:xfrm>
            <a:off x="8468475" y="517700"/>
            <a:ext cx="454500" cy="891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48"/>
          <p:cNvSpPr txBox="1">
            <a:spLocks noGrp="1"/>
          </p:cNvSpPr>
          <p:nvPr>
            <p:ph type="sldNum" idx="12"/>
          </p:nvPr>
        </p:nvSpPr>
        <p:spPr>
          <a:xfrm>
            <a:off x="8421384" y="138251"/>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233" name="Google Shape;233;p48"/>
          <p:cNvSpPr txBox="1"/>
          <p:nvPr/>
        </p:nvSpPr>
        <p:spPr>
          <a:xfrm>
            <a:off x="6819375" y="4714900"/>
            <a:ext cx="2236800" cy="30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666666"/>
                </a:solidFill>
                <a:latin typeface="Open Sans"/>
                <a:ea typeface="Open Sans"/>
                <a:cs typeface="Open Sans"/>
                <a:sym typeface="Open Sans"/>
              </a:rPr>
              <a:t>freegoogleslidestemplates.com</a:t>
            </a:r>
            <a:endParaRPr sz="1000" b="0" i="0" u="none" strike="noStrike" cap="none">
              <a:solidFill>
                <a:srgbClr val="666666"/>
              </a:solidFill>
              <a:latin typeface="Open Sans"/>
              <a:ea typeface="Open Sans"/>
              <a:cs typeface="Open Sans"/>
              <a:sym typeface="Open Sans"/>
            </a:endParaRPr>
          </a:p>
        </p:txBody>
      </p:sp>
      <p:grpSp>
        <p:nvGrpSpPr>
          <p:cNvPr id="234" name="Google Shape;234;p48"/>
          <p:cNvGrpSpPr/>
          <p:nvPr/>
        </p:nvGrpSpPr>
        <p:grpSpPr>
          <a:xfrm>
            <a:off x="197970" y="4683259"/>
            <a:ext cx="297191" cy="365407"/>
            <a:chOff x="2149550" y="2870305"/>
            <a:chExt cx="378395" cy="465250"/>
          </a:xfrm>
        </p:grpSpPr>
        <p:sp>
          <p:nvSpPr>
            <p:cNvPr id="235" name="Google Shape;235;p48"/>
            <p:cNvSpPr/>
            <p:nvPr/>
          </p:nvSpPr>
          <p:spPr>
            <a:xfrm>
              <a:off x="2149569" y="2870305"/>
              <a:ext cx="378375" cy="465250"/>
            </a:xfrm>
            <a:custGeom>
              <a:avLst/>
              <a:gdLst/>
              <a:ahLst/>
              <a:cxnLst/>
              <a:rect l="l" t="t" r="r" b="b"/>
              <a:pathLst>
                <a:path w="10000" h="10000" extrusionOk="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w="12700" cap="flat" cmpd="sng">
              <a:solidFill>
                <a:srgbClr val="FFC92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Calibri"/>
                <a:ea typeface="Calibri"/>
                <a:cs typeface="Calibri"/>
                <a:sym typeface="Calibri"/>
              </a:endParaRPr>
            </a:p>
          </p:txBody>
        </p:sp>
        <p:sp>
          <p:nvSpPr>
            <p:cNvPr id="236" name="Google Shape;236;p48"/>
            <p:cNvSpPr/>
            <p:nvPr/>
          </p:nvSpPr>
          <p:spPr>
            <a:xfrm>
              <a:off x="2414965" y="2870305"/>
              <a:ext cx="112980" cy="125770"/>
            </a:xfrm>
            <a:custGeom>
              <a:avLst/>
              <a:gdLst/>
              <a:ahLst/>
              <a:cxnLst/>
              <a:rect l="l" t="t" r="r" b="b"/>
              <a:pathLst>
                <a:path w="35" h="39" extrusionOk="0">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Calibri"/>
                <a:ea typeface="Calibri"/>
                <a:cs typeface="Calibri"/>
                <a:sym typeface="Calibri"/>
              </a:endParaRPr>
            </a:p>
          </p:txBody>
        </p:sp>
        <p:sp>
          <p:nvSpPr>
            <p:cNvPr id="237" name="Google Shape;237;p48"/>
            <p:cNvSpPr/>
            <p:nvPr/>
          </p:nvSpPr>
          <p:spPr>
            <a:xfrm>
              <a:off x="2414965" y="2980088"/>
              <a:ext cx="112975" cy="112975"/>
            </a:xfrm>
            <a:custGeom>
              <a:avLst/>
              <a:gdLst/>
              <a:ahLst/>
              <a:cxnLst/>
              <a:rect l="l" t="t" r="r" b="b"/>
              <a:pathLst>
                <a:path w="10000" h="10000" extrusionOk="0">
                  <a:moveTo>
                    <a:pt x="0" y="0"/>
                  </a:moveTo>
                  <a:lnTo>
                    <a:pt x="10000" y="0"/>
                  </a:lnTo>
                  <a:lnTo>
                    <a:pt x="10000" y="10000"/>
                  </a:lnTo>
                  <a:cubicBezTo>
                    <a:pt x="9362" y="9057"/>
                    <a:pt x="1457" y="1924"/>
                    <a:pt x="0" y="0"/>
                  </a:cubicBezTo>
                  <a:close/>
                </a:path>
              </a:pathLst>
            </a:custGeom>
            <a:solidFill>
              <a:srgbClr val="D59D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Calibri"/>
                <a:ea typeface="Calibri"/>
                <a:cs typeface="Calibri"/>
                <a:sym typeface="Calibri"/>
              </a:endParaRPr>
            </a:p>
          </p:txBody>
        </p:sp>
        <p:sp>
          <p:nvSpPr>
            <p:cNvPr id="238" name="Google Shape;238;p48"/>
            <p:cNvSpPr/>
            <p:nvPr/>
          </p:nvSpPr>
          <p:spPr>
            <a:xfrm>
              <a:off x="2149550" y="3036900"/>
              <a:ext cx="378300" cy="227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800"/>
                <a:buFont typeface="Calibri"/>
                <a:buNone/>
              </a:pPr>
              <a:r>
                <a:rPr lang="en" sz="800" b="0" i="0" u="none" strike="noStrike" cap="none">
                  <a:solidFill>
                    <a:srgbClr val="FFFFFF"/>
                  </a:solidFill>
                  <a:latin typeface="Open Sans"/>
                  <a:ea typeface="Open Sans"/>
                  <a:cs typeface="Open Sans"/>
                  <a:sym typeface="Open Sans"/>
                </a:rPr>
                <a:t>FGST</a:t>
              </a:r>
              <a:endParaRPr sz="800" b="0" i="0" u="none" strike="noStrike" cap="none">
                <a:solidFill>
                  <a:srgbClr val="000000"/>
                </a:solidFill>
                <a:latin typeface="Open Sans"/>
                <a:ea typeface="Open Sans"/>
                <a:cs typeface="Open Sans"/>
                <a:sym typeface="Open Sans"/>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1">
  <p:cSld name="One column text">
    <p:spTree>
      <p:nvGrpSpPr>
        <p:cNvPr id="1" name="Shape 239"/>
        <p:cNvGrpSpPr/>
        <p:nvPr/>
      </p:nvGrpSpPr>
      <p:grpSpPr>
        <a:xfrm>
          <a:off x="0" y="0"/>
          <a:ext cx="0" cy="0"/>
          <a:chOff x="0" y="0"/>
          <a:chExt cx="0" cy="0"/>
        </a:xfrm>
      </p:grpSpPr>
      <p:sp>
        <p:nvSpPr>
          <p:cNvPr id="240" name="Google Shape;240;p4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2800"/>
              <a:buFont typeface="Arial"/>
              <a:buNone/>
              <a:defRPr sz="24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2800"/>
              <a:buFont typeface="Arial"/>
              <a:buNone/>
              <a:defRPr sz="2400">
                <a:solidFill>
                  <a:schemeClr val="dk1"/>
                </a:solidFill>
              </a:defRPr>
            </a:lvl2pPr>
            <a:lvl3pPr lvl="2" algn="l">
              <a:lnSpc>
                <a:spcPct val="100000"/>
              </a:lnSpc>
              <a:spcBef>
                <a:spcPts val="0"/>
              </a:spcBef>
              <a:spcAft>
                <a:spcPts val="0"/>
              </a:spcAft>
              <a:buClr>
                <a:schemeClr val="dk1"/>
              </a:buClr>
              <a:buSzPts val="2800"/>
              <a:buFont typeface="Arial"/>
              <a:buNone/>
              <a:defRPr sz="2400">
                <a:solidFill>
                  <a:schemeClr val="dk1"/>
                </a:solidFill>
              </a:defRPr>
            </a:lvl3pPr>
            <a:lvl4pPr lvl="3" algn="l">
              <a:lnSpc>
                <a:spcPct val="100000"/>
              </a:lnSpc>
              <a:spcBef>
                <a:spcPts val="0"/>
              </a:spcBef>
              <a:spcAft>
                <a:spcPts val="0"/>
              </a:spcAft>
              <a:buClr>
                <a:schemeClr val="dk1"/>
              </a:buClr>
              <a:buSzPts val="2800"/>
              <a:buFont typeface="Arial"/>
              <a:buNone/>
              <a:defRPr sz="2400">
                <a:solidFill>
                  <a:schemeClr val="dk1"/>
                </a:solidFill>
              </a:defRPr>
            </a:lvl4pPr>
            <a:lvl5pPr lvl="4" algn="l">
              <a:lnSpc>
                <a:spcPct val="100000"/>
              </a:lnSpc>
              <a:spcBef>
                <a:spcPts val="0"/>
              </a:spcBef>
              <a:spcAft>
                <a:spcPts val="0"/>
              </a:spcAft>
              <a:buClr>
                <a:schemeClr val="dk1"/>
              </a:buClr>
              <a:buSzPts val="2800"/>
              <a:buFont typeface="Arial"/>
              <a:buNone/>
              <a:defRPr sz="2400">
                <a:solidFill>
                  <a:schemeClr val="dk1"/>
                </a:solidFill>
              </a:defRPr>
            </a:lvl5pPr>
            <a:lvl6pPr lvl="5" algn="l">
              <a:lnSpc>
                <a:spcPct val="100000"/>
              </a:lnSpc>
              <a:spcBef>
                <a:spcPts val="0"/>
              </a:spcBef>
              <a:spcAft>
                <a:spcPts val="0"/>
              </a:spcAft>
              <a:buClr>
                <a:schemeClr val="dk1"/>
              </a:buClr>
              <a:buSzPts val="2800"/>
              <a:buFont typeface="Arial"/>
              <a:buNone/>
              <a:defRPr sz="2400">
                <a:solidFill>
                  <a:schemeClr val="dk1"/>
                </a:solidFill>
              </a:defRPr>
            </a:lvl6pPr>
            <a:lvl7pPr lvl="6" algn="l">
              <a:lnSpc>
                <a:spcPct val="100000"/>
              </a:lnSpc>
              <a:spcBef>
                <a:spcPts val="0"/>
              </a:spcBef>
              <a:spcAft>
                <a:spcPts val="0"/>
              </a:spcAft>
              <a:buClr>
                <a:schemeClr val="dk1"/>
              </a:buClr>
              <a:buSzPts val="2800"/>
              <a:buFont typeface="Arial"/>
              <a:buNone/>
              <a:defRPr sz="2400">
                <a:solidFill>
                  <a:schemeClr val="dk1"/>
                </a:solidFill>
              </a:defRPr>
            </a:lvl7pPr>
            <a:lvl8pPr lvl="7" algn="l">
              <a:lnSpc>
                <a:spcPct val="100000"/>
              </a:lnSpc>
              <a:spcBef>
                <a:spcPts val="0"/>
              </a:spcBef>
              <a:spcAft>
                <a:spcPts val="0"/>
              </a:spcAft>
              <a:buClr>
                <a:schemeClr val="dk1"/>
              </a:buClr>
              <a:buSzPts val="2800"/>
              <a:buFont typeface="Arial"/>
              <a:buNone/>
              <a:defRPr sz="2400">
                <a:solidFill>
                  <a:schemeClr val="dk1"/>
                </a:solidFill>
              </a:defRPr>
            </a:lvl8pPr>
            <a:lvl9pPr lvl="8" algn="l">
              <a:lnSpc>
                <a:spcPct val="100000"/>
              </a:lnSpc>
              <a:spcBef>
                <a:spcPts val="0"/>
              </a:spcBef>
              <a:spcAft>
                <a:spcPts val="0"/>
              </a:spcAft>
              <a:buClr>
                <a:schemeClr val="dk1"/>
              </a:buClr>
              <a:buSzPts val="2800"/>
              <a:buFont typeface="Arial"/>
              <a:buNone/>
              <a:defRPr sz="2400">
                <a:solidFill>
                  <a:schemeClr val="dk1"/>
                </a:solidFill>
              </a:defRPr>
            </a:lvl9pPr>
          </a:lstStyle>
          <a:p>
            <a:endParaRPr/>
          </a:p>
        </p:txBody>
      </p:sp>
      <p:sp>
        <p:nvSpPr>
          <p:cNvPr id="241" name="Google Shape;241;p4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chemeClr val="dk2"/>
              </a:buClr>
              <a:buSzPts val="1800"/>
              <a:buFont typeface="Arial"/>
              <a:buNone/>
              <a:defRPr sz="1200" b="0" i="0" u="none" strike="noStrike" cap="none">
                <a:solidFill>
                  <a:schemeClr val="dk2"/>
                </a:solidFill>
                <a:latin typeface="Arial"/>
                <a:ea typeface="Arial"/>
                <a:cs typeface="Arial"/>
                <a:sym typeface="Arial"/>
              </a:defRPr>
            </a:lvl1pPr>
            <a:lvl2pPr marL="914400" marR="0" lvl="1" indent="-228600" algn="l">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1371600" marR="0" lvl="2" indent="-228600" algn="l">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828800" marR="0" lvl="3" indent="-228600" algn="l">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2286000" marR="0" lvl="4" indent="-228600" algn="l">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743200" marR="0" lvl="5" indent="-228600" algn="l">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3200400" marR="0" lvl="6" indent="-228600" algn="l">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657600" marR="0" lvl="7" indent="-228600" algn="l">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4114800" marR="0" lvl="8" indent="-228600" algn="l">
              <a:lnSpc>
                <a:spcPct val="115000"/>
              </a:lnSpc>
              <a:spcBef>
                <a:spcPts val="160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9pPr>
          </a:lstStyle>
          <a:p>
            <a:endParaRPr/>
          </a:p>
        </p:txBody>
      </p:sp>
      <p:sp>
        <p:nvSpPr>
          <p:cNvPr id="242" name="Google Shape;242;p4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24" name="Google Shape;124;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5" name="Google Shape;125;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29.png"/><Relationship Id="rId5" Type="http://schemas.openxmlformats.org/officeDocument/2006/relationships/image" Target="../media/image1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hyperlink" Target="https://vendasta-1.wistia.com/medias/pn3p0as7sx" TargetMode="External"/><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hyperlink" Target="https://vendasta-1.wistia.com/medias/57m4hjr580" TargetMode="External"/><Relationship Id="rId4" Type="http://schemas.openxmlformats.org/officeDocument/2006/relationships/image" Target="../media/image12.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20.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21.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2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24.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47" name="Google Shape;247;p50"/>
          <p:cNvSpPr/>
          <p:nvPr/>
        </p:nvSpPr>
        <p:spPr>
          <a:xfrm>
            <a:off x="0" y="74"/>
            <a:ext cx="9144000" cy="5143500"/>
          </a:xfrm>
          <a:prstGeom prst="rect">
            <a:avLst/>
          </a:prstGeom>
          <a:solidFill>
            <a:srgbClr val="31A9E0"/>
          </a:solidFill>
          <a:ln w="9525" cap="flat" cmpd="sng">
            <a:solidFill>
              <a:srgbClr val="31A9E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Montserrat"/>
              <a:ea typeface="Montserrat"/>
              <a:cs typeface="Montserrat"/>
              <a:sym typeface="Montserrat"/>
            </a:endParaRPr>
          </a:p>
        </p:txBody>
      </p:sp>
      <p:pic>
        <p:nvPicPr>
          <p:cNvPr id="248" name="Google Shape;248;p50" descr="shadow curve.png"/>
          <p:cNvPicPr preferRelativeResize="0"/>
          <p:nvPr/>
        </p:nvPicPr>
        <p:blipFill rotWithShape="1">
          <a:blip r:embed="rId4">
            <a:alphaModFix/>
          </a:blip>
          <a:srcRect/>
          <a:stretch/>
        </p:blipFill>
        <p:spPr>
          <a:xfrm>
            <a:off x="0" y="1556996"/>
            <a:ext cx="9143999" cy="424450"/>
          </a:xfrm>
          <a:prstGeom prst="rect">
            <a:avLst/>
          </a:prstGeom>
          <a:noFill/>
          <a:ln>
            <a:noFill/>
          </a:ln>
        </p:spPr>
      </p:pic>
      <p:sp>
        <p:nvSpPr>
          <p:cNvPr id="249" name="Google Shape;249;p50"/>
          <p:cNvSpPr txBox="1"/>
          <p:nvPr/>
        </p:nvSpPr>
        <p:spPr>
          <a:xfrm>
            <a:off x="0" y="0"/>
            <a:ext cx="9144000" cy="1633200"/>
          </a:xfrm>
          <a:prstGeom prst="rect">
            <a:avLst/>
          </a:prstGeom>
          <a:solidFill>
            <a:srgbClr val="FFFFFF"/>
          </a:solidFill>
          <a:ln>
            <a:noFill/>
          </a:ln>
        </p:spPr>
        <p:txBody>
          <a:bodyPr spcFirstLastPara="1" wrap="square" lIns="45725" tIns="45725" rIns="45725" bIns="45725" anchor="b" anchorCtr="0">
            <a:noAutofit/>
          </a:bodyPr>
          <a:lstStyle/>
          <a:p>
            <a:pPr marL="0" marR="0" lvl="0" indent="0" algn="l" rtl="0">
              <a:lnSpc>
                <a:spcPct val="100000"/>
              </a:lnSpc>
              <a:spcBef>
                <a:spcPts val="0"/>
              </a:spcBef>
              <a:spcAft>
                <a:spcPts val="500"/>
              </a:spcAft>
              <a:buClr>
                <a:srgbClr val="000000"/>
              </a:buClr>
              <a:buSzPts val="900"/>
              <a:buFont typeface="Arial"/>
              <a:buNone/>
            </a:pPr>
            <a:endParaRPr sz="900" b="1" i="0" u="none" strike="noStrike" cap="none">
              <a:solidFill>
                <a:srgbClr val="FFFFFF"/>
              </a:solidFill>
              <a:latin typeface="Montserrat"/>
              <a:ea typeface="Montserrat"/>
              <a:cs typeface="Montserrat"/>
              <a:sym typeface="Montserrat"/>
            </a:endParaRPr>
          </a:p>
        </p:txBody>
      </p:sp>
      <p:sp>
        <p:nvSpPr>
          <p:cNvPr id="250" name="Google Shape;250;p50"/>
          <p:cNvSpPr txBox="1"/>
          <p:nvPr/>
        </p:nvSpPr>
        <p:spPr>
          <a:xfrm>
            <a:off x="0" y="3635250"/>
            <a:ext cx="9144000" cy="1508400"/>
          </a:xfrm>
          <a:prstGeom prst="rect">
            <a:avLst/>
          </a:prstGeom>
          <a:solidFill>
            <a:srgbClr val="FFFFFF"/>
          </a:solidFill>
          <a:ln>
            <a:noFill/>
          </a:ln>
        </p:spPr>
        <p:txBody>
          <a:bodyPr spcFirstLastPara="1" wrap="square" lIns="45725" tIns="45725" rIns="45725" bIns="45725" anchor="b" anchorCtr="0">
            <a:noAutofit/>
          </a:bodyPr>
          <a:lstStyle/>
          <a:p>
            <a:pPr marL="0" marR="0" lvl="0" indent="0" algn="l" rtl="0">
              <a:lnSpc>
                <a:spcPct val="100000"/>
              </a:lnSpc>
              <a:spcBef>
                <a:spcPts val="0"/>
              </a:spcBef>
              <a:spcAft>
                <a:spcPts val="500"/>
              </a:spcAft>
              <a:buClr>
                <a:srgbClr val="000000"/>
              </a:buClr>
              <a:buSzPts val="900"/>
              <a:buFont typeface="Arial"/>
              <a:buNone/>
            </a:pPr>
            <a:endParaRPr sz="900" b="1" i="0" u="none" strike="noStrike" cap="none">
              <a:solidFill>
                <a:srgbClr val="FFFFFF"/>
              </a:solidFill>
              <a:latin typeface="Montserrat"/>
              <a:ea typeface="Montserrat"/>
              <a:cs typeface="Montserrat"/>
              <a:sym typeface="Montserrat"/>
            </a:endParaRPr>
          </a:p>
        </p:txBody>
      </p:sp>
      <p:sp>
        <p:nvSpPr>
          <p:cNvPr id="251" name="Google Shape;251;p50"/>
          <p:cNvSpPr/>
          <p:nvPr/>
        </p:nvSpPr>
        <p:spPr>
          <a:xfrm>
            <a:off x="0" y="3680850"/>
            <a:ext cx="9144000" cy="62400"/>
          </a:xfrm>
          <a:prstGeom prst="rect">
            <a:avLst/>
          </a:prstGeom>
          <a:solidFill>
            <a:srgbClr val="47B6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50"/>
          <p:cNvSpPr/>
          <p:nvPr/>
        </p:nvSpPr>
        <p:spPr>
          <a:xfrm>
            <a:off x="0" y="1524975"/>
            <a:ext cx="9144000" cy="62400"/>
          </a:xfrm>
          <a:prstGeom prst="rect">
            <a:avLst/>
          </a:prstGeom>
          <a:solidFill>
            <a:srgbClr val="47B6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50"/>
          <p:cNvSpPr txBox="1"/>
          <p:nvPr/>
        </p:nvSpPr>
        <p:spPr>
          <a:xfrm>
            <a:off x="95850" y="0"/>
            <a:ext cx="8952300" cy="163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 sz="4800" b="1">
                <a:latin typeface="Montserrat"/>
                <a:ea typeface="Montserrat"/>
                <a:cs typeface="Montserrat"/>
                <a:sym typeface="Montserrat"/>
              </a:rPr>
              <a:t>Listings Suite</a:t>
            </a:r>
            <a:endParaRPr sz="4800" b="1">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4800"/>
              <a:buFont typeface="Arial"/>
              <a:buNone/>
            </a:pPr>
            <a:r>
              <a:rPr lang="en" sz="1800">
                <a:latin typeface="Montserrat"/>
                <a:ea typeface="Montserrat"/>
                <a:cs typeface="Montserrat"/>
                <a:sym typeface="Montserrat"/>
              </a:rPr>
              <a:t>Listing Builder, Listing Distribution, Listing Sync Pro</a:t>
            </a:r>
            <a:endParaRPr sz="1800">
              <a:latin typeface="Montserrat"/>
              <a:ea typeface="Montserrat"/>
              <a:cs typeface="Montserrat"/>
              <a:sym typeface="Montserrat"/>
            </a:endParaRPr>
          </a:p>
        </p:txBody>
      </p:sp>
      <p:sp>
        <p:nvSpPr>
          <p:cNvPr id="254" name="Google Shape;254;p50"/>
          <p:cNvSpPr/>
          <p:nvPr/>
        </p:nvSpPr>
        <p:spPr>
          <a:xfrm>
            <a:off x="4097250" y="2136550"/>
            <a:ext cx="949500" cy="9495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0"/>
          <p:cNvSpPr/>
          <p:nvPr/>
        </p:nvSpPr>
        <p:spPr>
          <a:xfrm>
            <a:off x="4092800" y="2136575"/>
            <a:ext cx="949500" cy="94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 name="Google Shape;256;p50"/>
          <p:cNvPicPr preferRelativeResize="0"/>
          <p:nvPr/>
        </p:nvPicPr>
        <p:blipFill>
          <a:blip r:embed="rId5">
            <a:alphaModFix/>
          </a:blip>
          <a:stretch>
            <a:fillRect/>
          </a:stretch>
        </p:blipFill>
        <p:spPr>
          <a:xfrm>
            <a:off x="4138950" y="2178262"/>
            <a:ext cx="866100" cy="866100"/>
          </a:xfrm>
          <a:prstGeom prst="rect">
            <a:avLst/>
          </a:prstGeom>
          <a:noFill/>
          <a:ln>
            <a:noFill/>
          </a:ln>
        </p:spPr>
      </p:pic>
      <p:pic>
        <p:nvPicPr>
          <p:cNvPr id="257" name="Google Shape;257;p50"/>
          <p:cNvPicPr preferRelativeResize="0"/>
          <p:nvPr/>
        </p:nvPicPr>
        <p:blipFill>
          <a:blip r:embed="rId6">
            <a:alphaModFix/>
          </a:blip>
          <a:stretch>
            <a:fillRect/>
          </a:stretch>
        </p:blipFill>
        <p:spPr>
          <a:xfrm>
            <a:off x="0" y="1633200"/>
            <a:ext cx="9144001" cy="2001900"/>
          </a:xfrm>
          <a:prstGeom prst="rect">
            <a:avLst/>
          </a:prstGeom>
          <a:noFill/>
          <a:ln>
            <a:noFill/>
          </a:ln>
        </p:spPr>
      </p:pic>
      <p:sp>
        <p:nvSpPr>
          <p:cNvPr id="258" name="Google Shape;258;p50"/>
          <p:cNvSpPr/>
          <p:nvPr/>
        </p:nvSpPr>
        <p:spPr>
          <a:xfrm>
            <a:off x="-175625" y="1610363"/>
            <a:ext cx="9516000" cy="2001900"/>
          </a:xfrm>
          <a:prstGeom prst="rect">
            <a:avLst/>
          </a:prstGeom>
          <a:solidFill>
            <a:srgbClr val="47B65D">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9" name="Google Shape;259;p50"/>
          <p:cNvPicPr preferRelativeResize="0"/>
          <p:nvPr/>
        </p:nvPicPr>
        <p:blipFill>
          <a:blip r:embed="rId7">
            <a:alphaModFix/>
          </a:blip>
          <a:stretch>
            <a:fillRect/>
          </a:stretch>
        </p:blipFill>
        <p:spPr>
          <a:xfrm>
            <a:off x="3969325" y="2036000"/>
            <a:ext cx="1196450" cy="1196450"/>
          </a:xfrm>
          <a:prstGeom prst="rect">
            <a:avLst/>
          </a:prstGeom>
          <a:noFill/>
          <a:ln>
            <a:noFill/>
          </a:ln>
        </p:spPr>
      </p:pic>
      <p:sp>
        <p:nvSpPr>
          <p:cNvPr id="260" name="Google Shape;260;p50"/>
          <p:cNvSpPr/>
          <p:nvPr/>
        </p:nvSpPr>
        <p:spPr>
          <a:xfrm>
            <a:off x="3942300" y="2036025"/>
            <a:ext cx="1223400" cy="1196400"/>
          </a:xfrm>
          <a:prstGeom prst="ellipse">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9"/>
          <p:cNvSpPr/>
          <p:nvPr/>
        </p:nvSpPr>
        <p:spPr>
          <a:xfrm>
            <a:off x="-95250" y="873650"/>
            <a:ext cx="6599400" cy="353700"/>
          </a:xfrm>
          <a:prstGeom prst="parallelogram">
            <a:avLst>
              <a:gd name="adj" fmla="val 25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b="1">
                <a:latin typeface="Montserrat"/>
                <a:ea typeface="Montserrat"/>
                <a:cs typeface="Montserrat"/>
                <a:sym typeface="Montserrat"/>
              </a:rPr>
              <a:t>Tab: My Listing </a:t>
            </a:r>
            <a:r>
              <a:rPr lang="en">
                <a:latin typeface="Montserrat"/>
                <a:ea typeface="Montserrat"/>
                <a:cs typeface="Montserrat"/>
                <a:sym typeface="Montserrat"/>
              </a:rPr>
              <a:t> </a:t>
            </a:r>
            <a:endParaRPr sz="1400" i="0" u="none" strike="noStrike" cap="none">
              <a:solidFill>
                <a:srgbClr val="000000"/>
              </a:solidFill>
              <a:latin typeface="Montserrat"/>
              <a:ea typeface="Montserrat"/>
              <a:cs typeface="Montserrat"/>
              <a:sym typeface="Montserrat"/>
            </a:endParaRPr>
          </a:p>
        </p:txBody>
      </p:sp>
      <p:sp>
        <p:nvSpPr>
          <p:cNvPr id="388" name="Google Shape;388;p59"/>
          <p:cNvSpPr txBox="1">
            <a:spLocks noGrp="1"/>
          </p:cNvSpPr>
          <p:nvPr>
            <p:ph type="ctrTitle" idx="4294967295"/>
          </p:nvPr>
        </p:nvSpPr>
        <p:spPr>
          <a:xfrm>
            <a:off x="0" y="-554150"/>
            <a:ext cx="4786200" cy="5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1200" b="0" i="0" u="none" strike="noStrike" cap="none">
                <a:solidFill>
                  <a:srgbClr val="666666"/>
                </a:solidFill>
                <a:latin typeface="Montserrat"/>
                <a:ea typeface="Montserrat"/>
                <a:cs typeface="Montserrat"/>
                <a:sym typeface="Montserrat"/>
              </a:rPr>
              <a:t>Two ways to request feedback</a:t>
            </a:r>
            <a:endParaRPr sz="1000" b="0" i="0" u="none" strike="noStrike" cap="none">
              <a:solidFill>
                <a:srgbClr val="F0C632"/>
              </a:solidFill>
              <a:latin typeface="Montserrat"/>
              <a:ea typeface="Montserrat"/>
              <a:cs typeface="Montserrat"/>
              <a:sym typeface="Montserrat"/>
            </a:endParaRPr>
          </a:p>
        </p:txBody>
      </p:sp>
      <p:sp>
        <p:nvSpPr>
          <p:cNvPr id="389" name="Google Shape;389;p59"/>
          <p:cNvSpPr txBox="1"/>
          <p:nvPr/>
        </p:nvSpPr>
        <p:spPr>
          <a:xfrm>
            <a:off x="269000" y="2581525"/>
            <a:ext cx="2858700" cy="243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1">
                <a:solidFill>
                  <a:srgbClr val="47B65D"/>
                </a:solidFill>
                <a:latin typeface="Open Sans"/>
                <a:ea typeface="Open Sans"/>
                <a:cs typeface="Open Sans"/>
                <a:sym typeface="Open Sans"/>
              </a:rPr>
              <a:t>My Listing</a:t>
            </a:r>
            <a:endParaRPr sz="1800" b="1" i="0" u="none" strike="noStrike" cap="none">
              <a:solidFill>
                <a:srgbClr val="47B65D"/>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Create, manage, and update a landing page for your customers to visit</a:t>
            </a:r>
            <a:endParaRPr>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Customers can leave feedback on your business</a:t>
            </a:r>
            <a:endParaRPr>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Track visitors and view analytics</a:t>
            </a:r>
            <a:endParaRPr>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Add themes, branding, domains,  and more</a:t>
            </a:r>
            <a:endParaRPr>
              <a:latin typeface="Open Sans"/>
              <a:ea typeface="Open Sans"/>
              <a:cs typeface="Open Sans"/>
              <a:sym typeface="Open Sans"/>
            </a:endParaRPr>
          </a:p>
          <a:p>
            <a:pPr marL="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None/>
            </a:pPr>
            <a:endParaRPr b="1">
              <a:latin typeface="Open Sans"/>
              <a:ea typeface="Open Sans"/>
              <a:cs typeface="Open Sans"/>
              <a:sym typeface="Open Sans"/>
            </a:endParaRPr>
          </a:p>
          <a:p>
            <a:pPr marL="0" marR="0" lvl="0" indent="0" algn="l" rtl="0">
              <a:lnSpc>
                <a:spcPct val="100000"/>
              </a:lnSpc>
              <a:spcBef>
                <a:spcPts val="0"/>
              </a:spcBef>
              <a:spcAft>
                <a:spcPts val="0"/>
              </a:spcAft>
              <a:buNone/>
            </a:pPr>
            <a:endParaRPr b="1">
              <a:solidFill>
                <a:srgbClr val="F4C736"/>
              </a:solidFill>
              <a:latin typeface="Open Sans"/>
              <a:ea typeface="Open Sans"/>
              <a:cs typeface="Open Sans"/>
              <a:sym typeface="Open Sans"/>
            </a:endParaRPr>
          </a:p>
          <a:p>
            <a:pPr marL="45720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p:txBody>
      </p:sp>
      <p:sp>
        <p:nvSpPr>
          <p:cNvPr id="390" name="Google Shape;390;p59"/>
          <p:cNvSpPr/>
          <p:nvPr/>
        </p:nvSpPr>
        <p:spPr>
          <a:xfrm>
            <a:off x="0" y="129638"/>
            <a:ext cx="8667900" cy="744000"/>
          </a:xfrm>
          <a:prstGeom prst="rect">
            <a:avLst/>
          </a:prstGeom>
          <a:solidFill>
            <a:srgbClr val="47B65D"/>
          </a:solidFill>
          <a:ln>
            <a:noFill/>
          </a:ln>
        </p:spPr>
        <p:txBody>
          <a:bodyPr spcFirstLastPara="1" wrap="square" lIns="91425" tIns="91425" rIns="91425" bIns="91425" anchor="ctr" anchorCtr="0">
            <a:noAutofit/>
          </a:bodyPr>
          <a:lstStyle/>
          <a:p>
            <a:pPr marL="0" lvl="0" indent="457200" algn="l" rtl="0">
              <a:spcBef>
                <a:spcPts val="0"/>
              </a:spcBef>
              <a:spcAft>
                <a:spcPts val="0"/>
              </a:spcAft>
              <a:buClr>
                <a:schemeClr val="dk1"/>
              </a:buClr>
              <a:buSzPts val="3600"/>
              <a:buFont typeface="Arial"/>
              <a:buNone/>
            </a:pPr>
            <a:r>
              <a:rPr lang="en" sz="3600">
                <a:solidFill>
                  <a:schemeClr val="lt1"/>
                </a:solidFill>
                <a:latin typeface="Montserrat"/>
                <a:ea typeface="Montserrat"/>
                <a:cs typeface="Montserrat"/>
                <a:sym typeface="Montserrat"/>
              </a:rPr>
              <a:t>Listings Suite</a:t>
            </a:r>
            <a:endParaRPr sz="3600" b="0" i="0" u="none" strike="noStrike" cap="none">
              <a:solidFill>
                <a:srgbClr val="FFFFFF"/>
              </a:solidFill>
              <a:latin typeface="Montserrat"/>
              <a:ea typeface="Montserrat"/>
              <a:cs typeface="Montserrat"/>
              <a:sym typeface="Montserrat"/>
            </a:endParaRPr>
          </a:p>
        </p:txBody>
      </p:sp>
      <p:grpSp>
        <p:nvGrpSpPr>
          <p:cNvPr id="391" name="Google Shape;391;p59"/>
          <p:cNvGrpSpPr/>
          <p:nvPr/>
        </p:nvGrpSpPr>
        <p:grpSpPr>
          <a:xfrm>
            <a:off x="8162012" y="26901"/>
            <a:ext cx="949474" cy="949474"/>
            <a:chOff x="8162012" y="26901"/>
            <a:chExt cx="949474" cy="949474"/>
          </a:xfrm>
        </p:grpSpPr>
        <p:sp>
          <p:nvSpPr>
            <p:cNvPr id="392" name="Google Shape;392;p59"/>
            <p:cNvSpPr/>
            <p:nvPr/>
          </p:nvSpPr>
          <p:spPr>
            <a:xfrm>
              <a:off x="8194550" y="59446"/>
              <a:ext cx="884400" cy="884400"/>
            </a:xfrm>
            <a:prstGeom prst="ellipse">
              <a:avLst/>
            </a:prstGeom>
            <a:solidFill>
              <a:schemeClr val="lt2"/>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3" name="Google Shape;393;p59"/>
            <p:cNvPicPr preferRelativeResize="0"/>
            <p:nvPr/>
          </p:nvPicPr>
          <p:blipFill rotWithShape="1">
            <a:blip r:embed="rId3">
              <a:alphaModFix/>
            </a:blip>
            <a:srcRect/>
            <a:stretch/>
          </p:blipFill>
          <p:spPr>
            <a:xfrm>
              <a:off x="8162012" y="26901"/>
              <a:ext cx="949474" cy="949474"/>
            </a:xfrm>
            <a:prstGeom prst="rect">
              <a:avLst/>
            </a:prstGeom>
            <a:noFill/>
            <a:ln>
              <a:noFill/>
            </a:ln>
          </p:spPr>
        </p:pic>
      </p:grpSp>
      <p:sp>
        <p:nvSpPr>
          <p:cNvPr id="394" name="Google Shape;394;p59"/>
          <p:cNvSpPr/>
          <p:nvPr/>
        </p:nvSpPr>
        <p:spPr>
          <a:xfrm>
            <a:off x="8161988" y="26900"/>
            <a:ext cx="949500" cy="9495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 name="Google Shape;395;p59"/>
          <p:cNvPicPr preferRelativeResize="0"/>
          <p:nvPr/>
        </p:nvPicPr>
        <p:blipFill>
          <a:blip r:embed="rId4">
            <a:alphaModFix/>
          </a:blip>
          <a:stretch>
            <a:fillRect/>
          </a:stretch>
        </p:blipFill>
        <p:spPr>
          <a:xfrm>
            <a:off x="8220675" y="85578"/>
            <a:ext cx="832125" cy="832147"/>
          </a:xfrm>
          <a:prstGeom prst="rect">
            <a:avLst/>
          </a:prstGeom>
          <a:noFill/>
          <a:ln>
            <a:noFill/>
          </a:ln>
        </p:spPr>
      </p:pic>
      <p:sp>
        <p:nvSpPr>
          <p:cNvPr id="396" name="Google Shape;396;p59"/>
          <p:cNvSpPr/>
          <p:nvPr/>
        </p:nvSpPr>
        <p:spPr>
          <a:xfrm>
            <a:off x="7280525" y="2633850"/>
            <a:ext cx="668400" cy="5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7" name="Google Shape;397;p59"/>
          <p:cNvPicPr preferRelativeResize="0"/>
          <p:nvPr/>
        </p:nvPicPr>
        <p:blipFill>
          <a:blip r:embed="rId5">
            <a:alphaModFix/>
          </a:blip>
          <a:stretch>
            <a:fillRect/>
          </a:stretch>
        </p:blipFill>
        <p:spPr>
          <a:xfrm>
            <a:off x="8220688" y="85577"/>
            <a:ext cx="832125" cy="832147"/>
          </a:xfrm>
          <a:prstGeom prst="rect">
            <a:avLst/>
          </a:prstGeom>
          <a:noFill/>
          <a:ln>
            <a:noFill/>
          </a:ln>
        </p:spPr>
      </p:pic>
      <p:pic>
        <p:nvPicPr>
          <p:cNvPr id="398" name="Google Shape;398;p59"/>
          <p:cNvPicPr preferRelativeResize="0"/>
          <p:nvPr/>
        </p:nvPicPr>
        <p:blipFill>
          <a:blip r:embed="rId6">
            <a:alphaModFix/>
          </a:blip>
          <a:stretch>
            <a:fillRect/>
          </a:stretch>
        </p:blipFill>
        <p:spPr>
          <a:xfrm>
            <a:off x="3846300" y="1333475"/>
            <a:ext cx="4710524" cy="3683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0"/>
          <p:cNvSpPr/>
          <p:nvPr/>
        </p:nvSpPr>
        <p:spPr>
          <a:xfrm>
            <a:off x="-95250" y="873650"/>
            <a:ext cx="6599400" cy="353700"/>
          </a:xfrm>
          <a:prstGeom prst="parallelogram">
            <a:avLst>
              <a:gd name="adj" fmla="val 25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b="1">
                <a:latin typeface="Montserrat"/>
                <a:ea typeface="Montserrat"/>
                <a:cs typeface="Montserrat"/>
                <a:sym typeface="Montserrat"/>
              </a:rPr>
              <a:t>Tab: Listing Distribution</a:t>
            </a:r>
            <a:endParaRPr sz="1400" i="0" u="none" strike="noStrike" cap="none">
              <a:solidFill>
                <a:srgbClr val="000000"/>
              </a:solidFill>
              <a:latin typeface="Montserrat"/>
              <a:ea typeface="Montserrat"/>
              <a:cs typeface="Montserrat"/>
              <a:sym typeface="Montserrat"/>
            </a:endParaRPr>
          </a:p>
        </p:txBody>
      </p:sp>
      <p:sp>
        <p:nvSpPr>
          <p:cNvPr id="404" name="Google Shape;404;p60"/>
          <p:cNvSpPr txBox="1">
            <a:spLocks noGrp="1"/>
          </p:cNvSpPr>
          <p:nvPr>
            <p:ph type="ctrTitle" idx="4294967295"/>
          </p:nvPr>
        </p:nvSpPr>
        <p:spPr>
          <a:xfrm>
            <a:off x="0" y="-554150"/>
            <a:ext cx="4786200" cy="5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1200" b="0" i="0" u="none" strike="noStrike" cap="none">
                <a:solidFill>
                  <a:srgbClr val="666666"/>
                </a:solidFill>
                <a:latin typeface="Montserrat"/>
                <a:ea typeface="Montserrat"/>
                <a:cs typeface="Montserrat"/>
                <a:sym typeface="Montserrat"/>
              </a:rPr>
              <a:t>Two ways to request feedback</a:t>
            </a:r>
            <a:endParaRPr sz="1000" b="0" i="0" u="none" strike="noStrike" cap="none">
              <a:solidFill>
                <a:srgbClr val="F0C632"/>
              </a:solidFill>
              <a:latin typeface="Montserrat"/>
              <a:ea typeface="Montserrat"/>
              <a:cs typeface="Montserrat"/>
              <a:sym typeface="Montserrat"/>
            </a:endParaRPr>
          </a:p>
        </p:txBody>
      </p:sp>
      <p:sp>
        <p:nvSpPr>
          <p:cNvPr id="405" name="Google Shape;405;p60"/>
          <p:cNvSpPr txBox="1"/>
          <p:nvPr/>
        </p:nvSpPr>
        <p:spPr>
          <a:xfrm>
            <a:off x="269000" y="2581525"/>
            <a:ext cx="3268200" cy="243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1">
                <a:solidFill>
                  <a:srgbClr val="47B65D"/>
                </a:solidFill>
                <a:latin typeface="Open Sans"/>
                <a:ea typeface="Open Sans"/>
                <a:cs typeface="Open Sans"/>
                <a:sym typeface="Open Sans"/>
              </a:rPr>
              <a:t>Listing Distribution</a:t>
            </a:r>
            <a:endParaRPr sz="1800" b="1" i="0" u="none" strike="noStrike" cap="none">
              <a:solidFill>
                <a:srgbClr val="47B65D"/>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View proof-of-performance on Listing Syndication</a:t>
            </a:r>
            <a:endParaRPr>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View any potential errors in business info and fix within the platform</a:t>
            </a:r>
            <a:endParaRPr>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Update or add business information</a:t>
            </a:r>
            <a:endParaRPr>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View the Syncing Status and the Listing Accuracy</a:t>
            </a:r>
            <a:endParaRPr>
              <a:latin typeface="Open Sans"/>
              <a:ea typeface="Open Sans"/>
              <a:cs typeface="Open Sans"/>
              <a:sym typeface="Open Sans"/>
            </a:endParaRPr>
          </a:p>
          <a:p>
            <a:pPr marL="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None/>
            </a:pPr>
            <a:endParaRPr b="1">
              <a:latin typeface="Open Sans"/>
              <a:ea typeface="Open Sans"/>
              <a:cs typeface="Open Sans"/>
              <a:sym typeface="Open Sans"/>
            </a:endParaRPr>
          </a:p>
          <a:p>
            <a:pPr marL="0" marR="0" lvl="0" indent="0" algn="l" rtl="0">
              <a:lnSpc>
                <a:spcPct val="100000"/>
              </a:lnSpc>
              <a:spcBef>
                <a:spcPts val="0"/>
              </a:spcBef>
              <a:spcAft>
                <a:spcPts val="0"/>
              </a:spcAft>
              <a:buNone/>
            </a:pPr>
            <a:endParaRPr b="1">
              <a:solidFill>
                <a:srgbClr val="F4C736"/>
              </a:solidFill>
              <a:latin typeface="Open Sans"/>
              <a:ea typeface="Open Sans"/>
              <a:cs typeface="Open Sans"/>
              <a:sym typeface="Open Sans"/>
            </a:endParaRPr>
          </a:p>
          <a:p>
            <a:pPr marL="45720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p:txBody>
      </p:sp>
      <p:sp>
        <p:nvSpPr>
          <p:cNvPr id="406" name="Google Shape;406;p60"/>
          <p:cNvSpPr/>
          <p:nvPr/>
        </p:nvSpPr>
        <p:spPr>
          <a:xfrm>
            <a:off x="0" y="129638"/>
            <a:ext cx="8667900" cy="744000"/>
          </a:xfrm>
          <a:prstGeom prst="rect">
            <a:avLst/>
          </a:prstGeom>
          <a:solidFill>
            <a:srgbClr val="47B65D"/>
          </a:solidFill>
          <a:ln>
            <a:noFill/>
          </a:ln>
        </p:spPr>
        <p:txBody>
          <a:bodyPr spcFirstLastPara="1" wrap="square" lIns="91425" tIns="91425" rIns="91425" bIns="91425" anchor="ctr" anchorCtr="0">
            <a:noAutofit/>
          </a:bodyPr>
          <a:lstStyle/>
          <a:p>
            <a:pPr marL="0" lvl="0" indent="457200" algn="l" rtl="0">
              <a:spcBef>
                <a:spcPts val="0"/>
              </a:spcBef>
              <a:spcAft>
                <a:spcPts val="0"/>
              </a:spcAft>
              <a:buClr>
                <a:schemeClr val="dk1"/>
              </a:buClr>
              <a:buSzPts val="3600"/>
              <a:buFont typeface="Arial"/>
              <a:buNone/>
            </a:pPr>
            <a:r>
              <a:rPr lang="en" sz="3600">
                <a:solidFill>
                  <a:schemeClr val="lt1"/>
                </a:solidFill>
                <a:latin typeface="Montserrat"/>
                <a:ea typeface="Montserrat"/>
                <a:cs typeface="Montserrat"/>
                <a:sym typeface="Montserrat"/>
              </a:rPr>
              <a:t>Listings Suite</a:t>
            </a:r>
            <a:endParaRPr sz="3600" b="0" i="0" u="none" strike="noStrike" cap="none">
              <a:solidFill>
                <a:srgbClr val="FFFFFF"/>
              </a:solidFill>
              <a:latin typeface="Montserrat"/>
              <a:ea typeface="Montserrat"/>
              <a:cs typeface="Montserrat"/>
              <a:sym typeface="Montserrat"/>
            </a:endParaRPr>
          </a:p>
        </p:txBody>
      </p:sp>
      <p:grpSp>
        <p:nvGrpSpPr>
          <p:cNvPr id="407" name="Google Shape;407;p60"/>
          <p:cNvGrpSpPr/>
          <p:nvPr/>
        </p:nvGrpSpPr>
        <p:grpSpPr>
          <a:xfrm>
            <a:off x="8162012" y="26901"/>
            <a:ext cx="949474" cy="949474"/>
            <a:chOff x="8162012" y="26901"/>
            <a:chExt cx="949474" cy="949474"/>
          </a:xfrm>
        </p:grpSpPr>
        <p:sp>
          <p:nvSpPr>
            <p:cNvPr id="408" name="Google Shape;408;p60"/>
            <p:cNvSpPr/>
            <p:nvPr/>
          </p:nvSpPr>
          <p:spPr>
            <a:xfrm>
              <a:off x="8194550" y="59446"/>
              <a:ext cx="884400" cy="884400"/>
            </a:xfrm>
            <a:prstGeom prst="ellipse">
              <a:avLst/>
            </a:prstGeom>
            <a:solidFill>
              <a:schemeClr val="lt2"/>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9" name="Google Shape;409;p60"/>
            <p:cNvPicPr preferRelativeResize="0"/>
            <p:nvPr/>
          </p:nvPicPr>
          <p:blipFill rotWithShape="1">
            <a:blip r:embed="rId3">
              <a:alphaModFix/>
            </a:blip>
            <a:srcRect/>
            <a:stretch/>
          </p:blipFill>
          <p:spPr>
            <a:xfrm>
              <a:off x="8162012" y="26901"/>
              <a:ext cx="949474" cy="949474"/>
            </a:xfrm>
            <a:prstGeom prst="rect">
              <a:avLst/>
            </a:prstGeom>
            <a:noFill/>
            <a:ln>
              <a:noFill/>
            </a:ln>
          </p:spPr>
        </p:pic>
      </p:grpSp>
      <p:sp>
        <p:nvSpPr>
          <p:cNvPr id="410" name="Google Shape;410;p60"/>
          <p:cNvSpPr/>
          <p:nvPr/>
        </p:nvSpPr>
        <p:spPr>
          <a:xfrm>
            <a:off x="8161988" y="26900"/>
            <a:ext cx="949500" cy="9495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 name="Google Shape;411;p60"/>
          <p:cNvPicPr preferRelativeResize="0"/>
          <p:nvPr/>
        </p:nvPicPr>
        <p:blipFill>
          <a:blip r:embed="rId4">
            <a:alphaModFix/>
          </a:blip>
          <a:stretch>
            <a:fillRect/>
          </a:stretch>
        </p:blipFill>
        <p:spPr>
          <a:xfrm>
            <a:off x="8220675" y="85578"/>
            <a:ext cx="832125" cy="832147"/>
          </a:xfrm>
          <a:prstGeom prst="rect">
            <a:avLst/>
          </a:prstGeom>
          <a:noFill/>
          <a:ln>
            <a:noFill/>
          </a:ln>
        </p:spPr>
      </p:pic>
      <p:sp>
        <p:nvSpPr>
          <p:cNvPr id="412" name="Google Shape;412;p60"/>
          <p:cNvSpPr/>
          <p:nvPr/>
        </p:nvSpPr>
        <p:spPr>
          <a:xfrm>
            <a:off x="7280525" y="2633850"/>
            <a:ext cx="668400" cy="5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3" name="Google Shape;413;p60"/>
          <p:cNvPicPr preferRelativeResize="0"/>
          <p:nvPr/>
        </p:nvPicPr>
        <p:blipFill>
          <a:blip r:embed="rId5">
            <a:alphaModFix/>
          </a:blip>
          <a:stretch>
            <a:fillRect/>
          </a:stretch>
        </p:blipFill>
        <p:spPr>
          <a:xfrm>
            <a:off x="8220688" y="85577"/>
            <a:ext cx="832125" cy="832147"/>
          </a:xfrm>
          <a:prstGeom prst="rect">
            <a:avLst/>
          </a:prstGeom>
          <a:noFill/>
          <a:ln>
            <a:noFill/>
          </a:ln>
        </p:spPr>
      </p:pic>
      <p:pic>
        <p:nvPicPr>
          <p:cNvPr id="414" name="Google Shape;414;p60"/>
          <p:cNvPicPr preferRelativeResize="0"/>
          <p:nvPr/>
        </p:nvPicPr>
        <p:blipFill>
          <a:blip r:embed="rId6">
            <a:alphaModFix/>
          </a:blip>
          <a:stretch>
            <a:fillRect/>
          </a:stretch>
        </p:blipFill>
        <p:spPr>
          <a:xfrm>
            <a:off x="4067550" y="1424975"/>
            <a:ext cx="4910650" cy="34792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1"/>
          <p:cNvSpPr/>
          <p:nvPr/>
        </p:nvSpPr>
        <p:spPr>
          <a:xfrm>
            <a:off x="-95250" y="873650"/>
            <a:ext cx="6707400" cy="353700"/>
          </a:xfrm>
          <a:prstGeom prst="parallelogram">
            <a:avLst>
              <a:gd name="adj" fmla="val 25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b="1">
                <a:latin typeface="Montserrat"/>
                <a:ea typeface="Montserrat"/>
                <a:cs typeface="Montserrat"/>
                <a:sym typeface="Montserrat"/>
              </a:rPr>
              <a:t>Tab: Listing Sync  </a:t>
            </a:r>
            <a:r>
              <a:rPr lang="en">
                <a:latin typeface="Montserrat"/>
                <a:ea typeface="Montserrat"/>
                <a:cs typeface="Montserrat"/>
                <a:sym typeface="Montserrat"/>
              </a:rPr>
              <a:t>Check up on your listing health</a:t>
            </a:r>
            <a:endParaRPr sz="1400" i="0" u="none" strike="noStrike" cap="none">
              <a:solidFill>
                <a:srgbClr val="000000"/>
              </a:solidFill>
              <a:latin typeface="Montserrat"/>
              <a:ea typeface="Montserrat"/>
              <a:cs typeface="Montserrat"/>
              <a:sym typeface="Montserrat"/>
            </a:endParaRPr>
          </a:p>
        </p:txBody>
      </p:sp>
      <p:sp>
        <p:nvSpPr>
          <p:cNvPr id="420" name="Google Shape;420;p61"/>
          <p:cNvSpPr txBox="1">
            <a:spLocks noGrp="1"/>
          </p:cNvSpPr>
          <p:nvPr>
            <p:ph type="ctrTitle" idx="4294967295"/>
          </p:nvPr>
        </p:nvSpPr>
        <p:spPr>
          <a:xfrm>
            <a:off x="0" y="-554150"/>
            <a:ext cx="4786200" cy="5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1200" b="0" i="0" u="none" strike="noStrike" cap="none">
                <a:solidFill>
                  <a:srgbClr val="666666"/>
                </a:solidFill>
                <a:latin typeface="Montserrat"/>
                <a:ea typeface="Montserrat"/>
                <a:cs typeface="Montserrat"/>
                <a:sym typeface="Montserrat"/>
              </a:rPr>
              <a:t>Two ways to request feedback</a:t>
            </a:r>
            <a:endParaRPr sz="1000" b="0" i="0" u="none" strike="noStrike" cap="none">
              <a:solidFill>
                <a:srgbClr val="F0C632"/>
              </a:solidFill>
              <a:latin typeface="Montserrat"/>
              <a:ea typeface="Montserrat"/>
              <a:cs typeface="Montserrat"/>
              <a:sym typeface="Montserrat"/>
            </a:endParaRPr>
          </a:p>
        </p:txBody>
      </p:sp>
      <p:sp>
        <p:nvSpPr>
          <p:cNvPr id="421" name="Google Shape;421;p61"/>
          <p:cNvSpPr txBox="1"/>
          <p:nvPr/>
        </p:nvSpPr>
        <p:spPr>
          <a:xfrm>
            <a:off x="268975" y="2640213"/>
            <a:ext cx="2858700" cy="245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1">
                <a:solidFill>
                  <a:srgbClr val="47B65D"/>
                </a:solidFill>
                <a:latin typeface="Open Sans"/>
                <a:ea typeface="Open Sans"/>
                <a:cs typeface="Open Sans"/>
                <a:sym typeface="Open Sans"/>
              </a:rPr>
              <a:t>Listing Sync</a:t>
            </a:r>
            <a:endParaRPr sz="1800" b="1" i="0" u="none" strike="noStrike" cap="none">
              <a:solidFill>
                <a:srgbClr val="47B65D"/>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a:latin typeface="Open Sans"/>
              <a:ea typeface="Open Sans"/>
              <a:cs typeface="Open Sans"/>
              <a:sym typeface="Open Sans"/>
            </a:endParaRPr>
          </a:p>
          <a:p>
            <a:pPr marL="0" marR="0" lvl="0" indent="0" algn="l" rtl="0">
              <a:lnSpc>
                <a:spcPct val="100000"/>
              </a:lnSpc>
              <a:spcBef>
                <a:spcPts val="0"/>
              </a:spcBef>
              <a:spcAft>
                <a:spcPts val="0"/>
              </a:spcAft>
              <a:buNone/>
            </a:pPr>
            <a:r>
              <a:rPr lang="en">
                <a:latin typeface="Open Sans"/>
                <a:ea typeface="Open Sans"/>
                <a:cs typeface="Open Sans"/>
                <a:sym typeface="Open Sans"/>
              </a:rPr>
              <a:t>A place to create, update, and check on business listings and to show proof-of-performance</a:t>
            </a:r>
            <a:endParaRPr>
              <a:latin typeface="Open Sans"/>
              <a:ea typeface="Open Sans"/>
              <a:cs typeface="Open Sans"/>
              <a:sym typeface="Open Sans"/>
            </a:endParaRPr>
          </a:p>
          <a:p>
            <a:pPr marL="0" marR="0" lvl="0" indent="0" algn="l" rtl="0">
              <a:lnSpc>
                <a:spcPct val="100000"/>
              </a:lnSpc>
              <a:spcBef>
                <a:spcPts val="0"/>
              </a:spcBef>
              <a:spcAft>
                <a:spcPts val="0"/>
              </a:spcAft>
              <a:buNone/>
            </a:pPr>
            <a:endParaRPr>
              <a:latin typeface="Open Sans"/>
              <a:ea typeface="Open Sans"/>
              <a:cs typeface="Open Sans"/>
              <a:sym typeface="Open Sans"/>
            </a:endParaRPr>
          </a:p>
          <a:p>
            <a:pPr marL="457200" marR="0" lvl="0" indent="-317500" algn="l" rtl="0">
              <a:lnSpc>
                <a:spcPct val="100000"/>
              </a:lnSpc>
              <a:spcBef>
                <a:spcPts val="0"/>
              </a:spcBef>
              <a:spcAft>
                <a:spcPts val="0"/>
              </a:spcAft>
              <a:buSzPts val="1400"/>
              <a:buFont typeface="Open Sans"/>
              <a:buChar char="●"/>
            </a:pPr>
            <a:r>
              <a:rPr lang="en">
                <a:latin typeface="Open Sans"/>
                <a:ea typeface="Open Sans"/>
                <a:cs typeface="Open Sans"/>
                <a:sym typeface="Open Sans"/>
              </a:rPr>
              <a:t>Create and edit listings, such as adding business hours or photos</a:t>
            </a:r>
            <a:endParaRPr>
              <a:latin typeface="Open Sans"/>
              <a:ea typeface="Open Sans"/>
              <a:cs typeface="Open Sans"/>
              <a:sym typeface="Open Sans"/>
            </a:endParaRPr>
          </a:p>
          <a:p>
            <a:pPr marL="457200" marR="0" lvl="0" indent="-317500" algn="l" rtl="0">
              <a:lnSpc>
                <a:spcPct val="100000"/>
              </a:lnSpc>
              <a:spcBef>
                <a:spcPts val="0"/>
              </a:spcBef>
              <a:spcAft>
                <a:spcPts val="0"/>
              </a:spcAft>
              <a:buSzPts val="1400"/>
              <a:buFont typeface="Open Sans"/>
              <a:buChar char="●"/>
            </a:pPr>
            <a:r>
              <a:rPr lang="en">
                <a:latin typeface="Open Sans"/>
                <a:ea typeface="Open Sans"/>
                <a:cs typeface="Open Sans"/>
                <a:sym typeface="Open Sans"/>
              </a:rPr>
              <a:t>Updates will be distributed across synced sources</a:t>
            </a:r>
            <a:endParaRPr>
              <a:latin typeface="Open Sans"/>
              <a:ea typeface="Open Sans"/>
              <a:cs typeface="Open Sans"/>
              <a:sym typeface="Open Sans"/>
            </a:endParaRPr>
          </a:p>
          <a:p>
            <a:pPr marL="457200" marR="0" lvl="0" indent="-317500" algn="l" rtl="0">
              <a:lnSpc>
                <a:spcPct val="100000"/>
              </a:lnSpc>
              <a:spcBef>
                <a:spcPts val="0"/>
              </a:spcBef>
              <a:spcAft>
                <a:spcPts val="0"/>
              </a:spcAft>
              <a:buSzPts val="1400"/>
              <a:buFont typeface="Open Sans"/>
              <a:buChar char="●"/>
            </a:pPr>
            <a:r>
              <a:rPr lang="en">
                <a:latin typeface="Open Sans"/>
                <a:ea typeface="Open Sans"/>
                <a:cs typeface="Open Sans"/>
                <a:sym typeface="Open Sans"/>
              </a:rPr>
              <a:t>Check on any submission inconsistencies</a:t>
            </a:r>
            <a:endParaRPr>
              <a:latin typeface="Open Sans"/>
              <a:ea typeface="Open Sans"/>
              <a:cs typeface="Open Sans"/>
              <a:sym typeface="Open Sans"/>
            </a:endParaRPr>
          </a:p>
          <a:p>
            <a:pPr marL="0" marR="0" lvl="0" indent="0" algn="l" rtl="0">
              <a:lnSpc>
                <a:spcPct val="100000"/>
              </a:lnSpc>
              <a:spcBef>
                <a:spcPts val="0"/>
              </a:spcBef>
              <a:spcAft>
                <a:spcPts val="0"/>
              </a:spcAft>
              <a:buNone/>
            </a:pPr>
            <a:endParaRPr b="1">
              <a:latin typeface="Open Sans"/>
              <a:ea typeface="Open Sans"/>
              <a:cs typeface="Open Sans"/>
              <a:sym typeface="Open Sans"/>
            </a:endParaRPr>
          </a:p>
          <a:p>
            <a:pPr marL="0" marR="0" lvl="0" indent="0" algn="l" rtl="0">
              <a:lnSpc>
                <a:spcPct val="100000"/>
              </a:lnSpc>
              <a:spcBef>
                <a:spcPts val="0"/>
              </a:spcBef>
              <a:spcAft>
                <a:spcPts val="0"/>
              </a:spcAft>
              <a:buNone/>
            </a:pPr>
            <a:endParaRPr b="1">
              <a:solidFill>
                <a:srgbClr val="F4C736"/>
              </a:solidFill>
              <a:latin typeface="Open Sans"/>
              <a:ea typeface="Open Sans"/>
              <a:cs typeface="Open Sans"/>
              <a:sym typeface="Open Sans"/>
            </a:endParaRPr>
          </a:p>
          <a:p>
            <a:pPr marL="45720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p:txBody>
      </p:sp>
      <p:sp>
        <p:nvSpPr>
          <p:cNvPr id="422" name="Google Shape;422;p61"/>
          <p:cNvSpPr/>
          <p:nvPr/>
        </p:nvSpPr>
        <p:spPr>
          <a:xfrm>
            <a:off x="0" y="129638"/>
            <a:ext cx="8667900" cy="744000"/>
          </a:xfrm>
          <a:prstGeom prst="rect">
            <a:avLst/>
          </a:prstGeom>
          <a:solidFill>
            <a:srgbClr val="47B65D"/>
          </a:solidFill>
          <a:ln>
            <a:noFill/>
          </a:ln>
        </p:spPr>
        <p:txBody>
          <a:bodyPr spcFirstLastPara="1" wrap="square" lIns="91425" tIns="91425" rIns="91425" bIns="91425" anchor="ctr" anchorCtr="0">
            <a:noAutofit/>
          </a:bodyPr>
          <a:lstStyle/>
          <a:p>
            <a:pPr marL="0" lvl="0" indent="457200" algn="l" rtl="0">
              <a:spcBef>
                <a:spcPts val="0"/>
              </a:spcBef>
              <a:spcAft>
                <a:spcPts val="0"/>
              </a:spcAft>
              <a:buClr>
                <a:schemeClr val="dk1"/>
              </a:buClr>
              <a:buSzPts val="3600"/>
              <a:buFont typeface="Arial"/>
              <a:buNone/>
            </a:pPr>
            <a:r>
              <a:rPr lang="en" sz="3600">
                <a:solidFill>
                  <a:schemeClr val="lt1"/>
                </a:solidFill>
                <a:latin typeface="Montserrat"/>
                <a:ea typeface="Montserrat"/>
                <a:cs typeface="Montserrat"/>
                <a:sym typeface="Montserrat"/>
              </a:rPr>
              <a:t>Listings Suite</a:t>
            </a:r>
            <a:endParaRPr sz="3600" b="0" i="0" u="none" strike="noStrike" cap="none">
              <a:solidFill>
                <a:srgbClr val="FFFFFF"/>
              </a:solidFill>
              <a:latin typeface="Montserrat"/>
              <a:ea typeface="Montserrat"/>
              <a:cs typeface="Montserrat"/>
              <a:sym typeface="Montserrat"/>
            </a:endParaRPr>
          </a:p>
        </p:txBody>
      </p:sp>
      <p:grpSp>
        <p:nvGrpSpPr>
          <p:cNvPr id="423" name="Google Shape;423;p61"/>
          <p:cNvGrpSpPr/>
          <p:nvPr/>
        </p:nvGrpSpPr>
        <p:grpSpPr>
          <a:xfrm>
            <a:off x="8162012" y="26901"/>
            <a:ext cx="949474" cy="949474"/>
            <a:chOff x="8162012" y="26901"/>
            <a:chExt cx="949474" cy="949474"/>
          </a:xfrm>
        </p:grpSpPr>
        <p:sp>
          <p:nvSpPr>
            <p:cNvPr id="424" name="Google Shape;424;p61"/>
            <p:cNvSpPr/>
            <p:nvPr/>
          </p:nvSpPr>
          <p:spPr>
            <a:xfrm>
              <a:off x="8194550" y="59446"/>
              <a:ext cx="884400" cy="884400"/>
            </a:xfrm>
            <a:prstGeom prst="ellipse">
              <a:avLst/>
            </a:prstGeom>
            <a:solidFill>
              <a:schemeClr val="lt2"/>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5" name="Google Shape;425;p61"/>
            <p:cNvPicPr preferRelativeResize="0"/>
            <p:nvPr/>
          </p:nvPicPr>
          <p:blipFill rotWithShape="1">
            <a:blip r:embed="rId3">
              <a:alphaModFix/>
            </a:blip>
            <a:srcRect/>
            <a:stretch/>
          </p:blipFill>
          <p:spPr>
            <a:xfrm>
              <a:off x="8162012" y="26901"/>
              <a:ext cx="949474" cy="949474"/>
            </a:xfrm>
            <a:prstGeom prst="rect">
              <a:avLst/>
            </a:prstGeom>
            <a:noFill/>
            <a:ln>
              <a:noFill/>
            </a:ln>
          </p:spPr>
        </p:pic>
      </p:grpSp>
      <p:sp>
        <p:nvSpPr>
          <p:cNvPr id="426" name="Google Shape;426;p61"/>
          <p:cNvSpPr/>
          <p:nvPr/>
        </p:nvSpPr>
        <p:spPr>
          <a:xfrm>
            <a:off x="8161988" y="26900"/>
            <a:ext cx="949500" cy="9495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7" name="Google Shape;427;p61"/>
          <p:cNvPicPr preferRelativeResize="0"/>
          <p:nvPr/>
        </p:nvPicPr>
        <p:blipFill>
          <a:blip r:embed="rId4">
            <a:alphaModFix/>
          </a:blip>
          <a:stretch>
            <a:fillRect/>
          </a:stretch>
        </p:blipFill>
        <p:spPr>
          <a:xfrm>
            <a:off x="8220675" y="85578"/>
            <a:ext cx="832125" cy="832147"/>
          </a:xfrm>
          <a:prstGeom prst="rect">
            <a:avLst/>
          </a:prstGeom>
          <a:noFill/>
          <a:ln>
            <a:noFill/>
          </a:ln>
        </p:spPr>
      </p:pic>
      <p:pic>
        <p:nvPicPr>
          <p:cNvPr id="428" name="Google Shape;428;p61"/>
          <p:cNvPicPr preferRelativeResize="0"/>
          <p:nvPr/>
        </p:nvPicPr>
        <p:blipFill>
          <a:blip r:embed="rId5">
            <a:alphaModFix/>
          </a:blip>
          <a:stretch>
            <a:fillRect/>
          </a:stretch>
        </p:blipFill>
        <p:spPr>
          <a:xfrm>
            <a:off x="8409575" y="3657975"/>
            <a:ext cx="113676" cy="113676"/>
          </a:xfrm>
          <a:prstGeom prst="rect">
            <a:avLst/>
          </a:prstGeom>
          <a:noFill/>
          <a:ln>
            <a:noFill/>
          </a:ln>
        </p:spPr>
      </p:pic>
      <p:pic>
        <p:nvPicPr>
          <p:cNvPr id="429" name="Google Shape;429;p61"/>
          <p:cNvPicPr preferRelativeResize="0"/>
          <p:nvPr/>
        </p:nvPicPr>
        <p:blipFill>
          <a:blip r:embed="rId6">
            <a:alphaModFix/>
          </a:blip>
          <a:stretch>
            <a:fillRect/>
          </a:stretch>
        </p:blipFill>
        <p:spPr>
          <a:xfrm>
            <a:off x="8220688" y="85577"/>
            <a:ext cx="832125" cy="832147"/>
          </a:xfrm>
          <a:prstGeom prst="rect">
            <a:avLst/>
          </a:prstGeom>
          <a:noFill/>
          <a:ln>
            <a:noFill/>
          </a:ln>
        </p:spPr>
      </p:pic>
      <p:pic>
        <p:nvPicPr>
          <p:cNvPr id="430" name="Google Shape;430;p61"/>
          <p:cNvPicPr preferRelativeResize="0"/>
          <p:nvPr/>
        </p:nvPicPr>
        <p:blipFill>
          <a:blip r:embed="rId7">
            <a:alphaModFix/>
          </a:blip>
          <a:stretch>
            <a:fillRect/>
          </a:stretch>
        </p:blipFill>
        <p:spPr>
          <a:xfrm>
            <a:off x="3280075" y="1379750"/>
            <a:ext cx="4907186" cy="36113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2"/>
          <p:cNvSpPr/>
          <p:nvPr/>
        </p:nvSpPr>
        <p:spPr>
          <a:xfrm>
            <a:off x="-95250" y="873650"/>
            <a:ext cx="6599400" cy="353700"/>
          </a:xfrm>
          <a:prstGeom prst="parallelogram">
            <a:avLst>
              <a:gd name="adj" fmla="val 25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b="1">
                <a:latin typeface="Montserrat"/>
                <a:ea typeface="Montserrat"/>
                <a:cs typeface="Montserrat"/>
                <a:sym typeface="Montserrat"/>
              </a:rPr>
              <a:t>Demos</a:t>
            </a:r>
            <a:endParaRPr sz="1400" i="0" u="none" strike="noStrike" cap="none">
              <a:solidFill>
                <a:srgbClr val="000000"/>
              </a:solidFill>
              <a:latin typeface="Montserrat"/>
              <a:ea typeface="Montserrat"/>
              <a:cs typeface="Montserrat"/>
              <a:sym typeface="Montserrat"/>
            </a:endParaRPr>
          </a:p>
        </p:txBody>
      </p:sp>
      <p:sp>
        <p:nvSpPr>
          <p:cNvPr id="436" name="Google Shape;436;p62"/>
          <p:cNvSpPr txBox="1">
            <a:spLocks noGrp="1"/>
          </p:cNvSpPr>
          <p:nvPr>
            <p:ph type="ctrTitle" idx="4294967295"/>
          </p:nvPr>
        </p:nvSpPr>
        <p:spPr>
          <a:xfrm>
            <a:off x="0" y="-554150"/>
            <a:ext cx="4786200" cy="5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1200" b="0" i="0" u="none" strike="noStrike" cap="none">
                <a:solidFill>
                  <a:srgbClr val="666666"/>
                </a:solidFill>
                <a:latin typeface="Montserrat"/>
                <a:ea typeface="Montserrat"/>
                <a:cs typeface="Montserrat"/>
                <a:sym typeface="Montserrat"/>
              </a:rPr>
              <a:t>Two ways to request feedback</a:t>
            </a:r>
            <a:endParaRPr sz="1000" b="0" i="0" u="none" strike="noStrike" cap="none">
              <a:solidFill>
                <a:srgbClr val="F0C632"/>
              </a:solidFill>
              <a:latin typeface="Montserrat"/>
              <a:ea typeface="Montserrat"/>
              <a:cs typeface="Montserrat"/>
              <a:sym typeface="Montserrat"/>
            </a:endParaRPr>
          </a:p>
        </p:txBody>
      </p:sp>
      <p:sp>
        <p:nvSpPr>
          <p:cNvPr id="437" name="Google Shape;437;p62"/>
          <p:cNvSpPr/>
          <p:nvPr/>
        </p:nvSpPr>
        <p:spPr>
          <a:xfrm>
            <a:off x="0" y="129638"/>
            <a:ext cx="8667900" cy="744000"/>
          </a:xfrm>
          <a:prstGeom prst="rect">
            <a:avLst/>
          </a:prstGeom>
          <a:solidFill>
            <a:srgbClr val="47B65D"/>
          </a:solidFill>
          <a:ln>
            <a:noFill/>
          </a:ln>
        </p:spPr>
        <p:txBody>
          <a:bodyPr spcFirstLastPara="1" wrap="square" lIns="91425" tIns="91425" rIns="91425" bIns="91425" anchor="ctr" anchorCtr="0">
            <a:noAutofit/>
          </a:bodyPr>
          <a:lstStyle/>
          <a:p>
            <a:pPr marL="0" lvl="0" indent="457200" algn="l" rtl="0">
              <a:spcBef>
                <a:spcPts val="0"/>
              </a:spcBef>
              <a:spcAft>
                <a:spcPts val="0"/>
              </a:spcAft>
              <a:buClr>
                <a:schemeClr val="dk1"/>
              </a:buClr>
              <a:buSzPts val="3600"/>
              <a:buFont typeface="Arial"/>
              <a:buNone/>
            </a:pPr>
            <a:r>
              <a:rPr lang="en" sz="3600">
                <a:solidFill>
                  <a:schemeClr val="lt1"/>
                </a:solidFill>
                <a:latin typeface="Montserrat"/>
                <a:ea typeface="Montserrat"/>
                <a:cs typeface="Montserrat"/>
                <a:sym typeface="Montserrat"/>
              </a:rPr>
              <a:t>Listings Suite</a:t>
            </a:r>
            <a:endParaRPr sz="3600" b="0" i="0" u="none" strike="noStrike" cap="none">
              <a:solidFill>
                <a:srgbClr val="FFFFFF"/>
              </a:solidFill>
              <a:latin typeface="Montserrat"/>
              <a:ea typeface="Montserrat"/>
              <a:cs typeface="Montserrat"/>
              <a:sym typeface="Montserrat"/>
            </a:endParaRPr>
          </a:p>
        </p:txBody>
      </p:sp>
      <p:grpSp>
        <p:nvGrpSpPr>
          <p:cNvPr id="438" name="Google Shape;438;p62"/>
          <p:cNvGrpSpPr/>
          <p:nvPr/>
        </p:nvGrpSpPr>
        <p:grpSpPr>
          <a:xfrm>
            <a:off x="8162012" y="26901"/>
            <a:ext cx="949474" cy="949474"/>
            <a:chOff x="8162012" y="26901"/>
            <a:chExt cx="949474" cy="949474"/>
          </a:xfrm>
        </p:grpSpPr>
        <p:sp>
          <p:nvSpPr>
            <p:cNvPr id="439" name="Google Shape;439;p62"/>
            <p:cNvSpPr/>
            <p:nvPr/>
          </p:nvSpPr>
          <p:spPr>
            <a:xfrm>
              <a:off x="8194550" y="59446"/>
              <a:ext cx="884400" cy="884400"/>
            </a:xfrm>
            <a:prstGeom prst="ellipse">
              <a:avLst/>
            </a:prstGeom>
            <a:solidFill>
              <a:schemeClr val="lt2"/>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0" name="Google Shape;440;p62"/>
            <p:cNvPicPr preferRelativeResize="0"/>
            <p:nvPr/>
          </p:nvPicPr>
          <p:blipFill rotWithShape="1">
            <a:blip r:embed="rId3">
              <a:alphaModFix/>
            </a:blip>
            <a:srcRect/>
            <a:stretch/>
          </p:blipFill>
          <p:spPr>
            <a:xfrm>
              <a:off x="8162012" y="26901"/>
              <a:ext cx="949474" cy="949474"/>
            </a:xfrm>
            <a:prstGeom prst="rect">
              <a:avLst/>
            </a:prstGeom>
            <a:noFill/>
            <a:ln>
              <a:noFill/>
            </a:ln>
          </p:spPr>
        </p:pic>
      </p:grpSp>
      <p:sp>
        <p:nvSpPr>
          <p:cNvPr id="441" name="Google Shape;441;p62"/>
          <p:cNvSpPr/>
          <p:nvPr/>
        </p:nvSpPr>
        <p:spPr>
          <a:xfrm>
            <a:off x="8161988" y="26900"/>
            <a:ext cx="949500" cy="9495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2" name="Google Shape;442;p62"/>
          <p:cNvPicPr preferRelativeResize="0"/>
          <p:nvPr/>
        </p:nvPicPr>
        <p:blipFill>
          <a:blip r:embed="rId4">
            <a:alphaModFix/>
          </a:blip>
          <a:stretch>
            <a:fillRect/>
          </a:stretch>
        </p:blipFill>
        <p:spPr>
          <a:xfrm>
            <a:off x="8220675" y="85578"/>
            <a:ext cx="832125" cy="832147"/>
          </a:xfrm>
          <a:prstGeom prst="rect">
            <a:avLst/>
          </a:prstGeom>
          <a:noFill/>
          <a:ln>
            <a:noFill/>
          </a:ln>
        </p:spPr>
      </p:pic>
      <p:pic>
        <p:nvPicPr>
          <p:cNvPr id="443" name="Google Shape;443;p62"/>
          <p:cNvPicPr preferRelativeResize="0"/>
          <p:nvPr/>
        </p:nvPicPr>
        <p:blipFill>
          <a:blip r:embed="rId5">
            <a:alphaModFix/>
          </a:blip>
          <a:stretch>
            <a:fillRect/>
          </a:stretch>
        </p:blipFill>
        <p:spPr>
          <a:xfrm>
            <a:off x="8220688" y="85577"/>
            <a:ext cx="832125" cy="832147"/>
          </a:xfrm>
          <a:prstGeom prst="rect">
            <a:avLst/>
          </a:prstGeom>
          <a:noFill/>
          <a:ln>
            <a:noFill/>
          </a:ln>
        </p:spPr>
      </p:pic>
      <p:pic>
        <p:nvPicPr>
          <p:cNvPr id="444" name="Google Shape;444;p62">
            <a:hlinkClick r:id="rId6"/>
          </p:cNvPr>
          <p:cNvPicPr preferRelativeResize="0"/>
          <p:nvPr/>
        </p:nvPicPr>
        <p:blipFill>
          <a:blip r:embed="rId7">
            <a:alphaModFix/>
          </a:blip>
          <a:stretch>
            <a:fillRect/>
          </a:stretch>
        </p:blipFill>
        <p:spPr>
          <a:xfrm>
            <a:off x="553975" y="1317450"/>
            <a:ext cx="2929100" cy="1613751"/>
          </a:xfrm>
          <a:prstGeom prst="rect">
            <a:avLst/>
          </a:prstGeom>
          <a:noFill/>
          <a:ln>
            <a:noFill/>
          </a:ln>
        </p:spPr>
      </p:pic>
      <p:pic>
        <p:nvPicPr>
          <p:cNvPr id="445" name="Google Shape;445;p62"/>
          <p:cNvPicPr preferRelativeResize="0"/>
          <p:nvPr/>
        </p:nvPicPr>
        <p:blipFill>
          <a:blip r:embed="rId8">
            <a:alphaModFix/>
          </a:blip>
          <a:stretch>
            <a:fillRect/>
          </a:stretch>
        </p:blipFill>
        <p:spPr>
          <a:xfrm>
            <a:off x="5232900" y="1317443"/>
            <a:ext cx="2929099" cy="1600755"/>
          </a:xfrm>
          <a:prstGeom prst="rect">
            <a:avLst/>
          </a:prstGeom>
          <a:noFill/>
          <a:ln>
            <a:noFill/>
          </a:ln>
        </p:spPr>
      </p:pic>
      <p:sp>
        <p:nvSpPr>
          <p:cNvPr id="446" name="Google Shape;446;p62"/>
          <p:cNvSpPr txBox="1"/>
          <p:nvPr/>
        </p:nvSpPr>
        <p:spPr>
          <a:xfrm>
            <a:off x="5376800" y="2861700"/>
            <a:ext cx="2981100" cy="23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Listing Distribution</a:t>
            </a:r>
            <a:endParaRPr sz="1200">
              <a:latin typeface="Open Sans"/>
              <a:ea typeface="Open Sans"/>
              <a:cs typeface="Open Sans"/>
              <a:sym typeface="Open Sans"/>
            </a:endParaRPr>
          </a:p>
        </p:txBody>
      </p:sp>
      <p:sp>
        <p:nvSpPr>
          <p:cNvPr id="447" name="Google Shape;447;p62"/>
          <p:cNvSpPr txBox="1"/>
          <p:nvPr/>
        </p:nvSpPr>
        <p:spPr>
          <a:xfrm>
            <a:off x="527975" y="2861700"/>
            <a:ext cx="2981100" cy="23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Listing Builder</a:t>
            </a:r>
            <a:endParaRPr sz="1200">
              <a:latin typeface="Open Sans"/>
              <a:ea typeface="Open Sans"/>
              <a:cs typeface="Open Sans"/>
              <a:sym typeface="Open Sans"/>
            </a:endParaRPr>
          </a:p>
        </p:txBody>
      </p:sp>
      <p:pic>
        <p:nvPicPr>
          <p:cNvPr id="448" name="Google Shape;448;p62"/>
          <p:cNvPicPr preferRelativeResize="0"/>
          <p:nvPr/>
        </p:nvPicPr>
        <p:blipFill>
          <a:blip r:embed="rId9">
            <a:alphaModFix/>
          </a:blip>
          <a:stretch>
            <a:fillRect/>
          </a:stretch>
        </p:blipFill>
        <p:spPr>
          <a:xfrm>
            <a:off x="553975" y="3271324"/>
            <a:ext cx="2929099" cy="1598801"/>
          </a:xfrm>
          <a:prstGeom prst="rect">
            <a:avLst/>
          </a:prstGeom>
          <a:noFill/>
          <a:ln>
            <a:noFill/>
          </a:ln>
        </p:spPr>
      </p:pic>
      <p:sp>
        <p:nvSpPr>
          <p:cNvPr id="449" name="Google Shape;449;p62"/>
          <p:cNvSpPr txBox="1"/>
          <p:nvPr/>
        </p:nvSpPr>
        <p:spPr>
          <a:xfrm>
            <a:off x="527975" y="4835850"/>
            <a:ext cx="2981100" cy="23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Listing Sync Pro</a:t>
            </a:r>
            <a:endParaRPr sz="1200">
              <a:latin typeface="Open Sans"/>
              <a:ea typeface="Open Sans"/>
              <a:cs typeface="Open Sans"/>
              <a:sym typeface="Open Sans"/>
            </a:endParaRPr>
          </a:p>
        </p:txBody>
      </p:sp>
      <p:sp>
        <p:nvSpPr>
          <p:cNvPr id="450" name="Google Shape;450;p62"/>
          <p:cNvSpPr txBox="1"/>
          <p:nvPr/>
        </p:nvSpPr>
        <p:spPr>
          <a:xfrm>
            <a:off x="5376800" y="4835850"/>
            <a:ext cx="2981100" cy="23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Open Sans"/>
                <a:ea typeface="Open Sans"/>
                <a:cs typeface="Open Sans"/>
                <a:sym typeface="Open Sans"/>
              </a:rPr>
              <a:t>Listing Sync Pro powered by Yext</a:t>
            </a:r>
            <a:endParaRPr sz="1200">
              <a:latin typeface="Open Sans"/>
              <a:ea typeface="Open Sans"/>
              <a:cs typeface="Open Sans"/>
              <a:sym typeface="Open Sans"/>
            </a:endParaRPr>
          </a:p>
        </p:txBody>
      </p:sp>
      <p:pic>
        <p:nvPicPr>
          <p:cNvPr id="451" name="Google Shape;451;p62">
            <a:hlinkClick r:id="rId10"/>
          </p:cNvPr>
          <p:cNvPicPr preferRelativeResize="0"/>
          <p:nvPr/>
        </p:nvPicPr>
        <p:blipFill>
          <a:blip r:embed="rId11">
            <a:alphaModFix/>
          </a:blip>
          <a:stretch>
            <a:fillRect/>
          </a:stretch>
        </p:blipFill>
        <p:spPr>
          <a:xfrm>
            <a:off x="5289018" y="3178043"/>
            <a:ext cx="2816849" cy="1785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51"/>
          <p:cNvSpPr/>
          <p:nvPr/>
        </p:nvSpPr>
        <p:spPr>
          <a:xfrm>
            <a:off x="0" y="129638"/>
            <a:ext cx="8667900" cy="744000"/>
          </a:xfrm>
          <a:prstGeom prst="rect">
            <a:avLst/>
          </a:prstGeom>
          <a:solidFill>
            <a:srgbClr val="47B6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a:solidFill>
                  <a:srgbClr val="FFFFFF"/>
                </a:solidFill>
                <a:latin typeface="Montserrat"/>
                <a:ea typeface="Montserrat"/>
                <a:cs typeface="Montserrat"/>
                <a:sym typeface="Montserrat"/>
              </a:rPr>
              <a:t>Listings Suite</a:t>
            </a:r>
            <a:endParaRPr sz="3600" b="0" i="0" u="none" strike="noStrike" cap="none">
              <a:solidFill>
                <a:srgbClr val="FFFFFF"/>
              </a:solidFill>
              <a:latin typeface="Montserrat"/>
              <a:ea typeface="Montserrat"/>
              <a:cs typeface="Montserrat"/>
              <a:sym typeface="Montserrat"/>
            </a:endParaRPr>
          </a:p>
        </p:txBody>
      </p:sp>
      <p:sp>
        <p:nvSpPr>
          <p:cNvPr id="266" name="Google Shape;266;p51"/>
          <p:cNvSpPr txBox="1">
            <a:spLocks noGrp="1"/>
          </p:cNvSpPr>
          <p:nvPr>
            <p:ph type="ctrTitle" idx="4294967295"/>
          </p:nvPr>
        </p:nvSpPr>
        <p:spPr>
          <a:xfrm>
            <a:off x="0" y="-554150"/>
            <a:ext cx="4786200" cy="5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1200" b="0" i="0" u="none" strike="noStrike" cap="none">
                <a:solidFill>
                  <a:srgbClr val="666666"/>
                </a:solidFill>
                <a:latin typeface="Montserrat"/>
                <a:ea typeface="Montserrat"/>
                <a:cs typeface="Montserrat"/>
                <a:sym typeface="Montserrat"/>
              </a:rPr>
              <a:t>We believe businesses have the right to...</a:t>
            </a:r>
            <a:endParaRPr sz="1000" b="0" i="0" u="none" strike="noStrike" cap="none">
              <a:solidFill>
                <a:srgbClr val="F0C632"/>
              </a:solidFill>
              <a:latin typeface="Montserrat"/>
              <a:ea typeface="Montserrat"/>
              <a:cs typeface="Montserrat"/>
              <a:sym typeface="Montserrat"/>
            </a:endParaRPr>
          </a:p>
        </p:txBody>
      </p:sp>
      <p:sp>
        <p:nvSpPr>
          <p:cNvPr id="267" name="Google Shape;267;p51"/>
          <p:cNvSpPr txBox="1"/>
          <p:nvPr/>
        </p:nvSpPr>
        <p:spPr>
          <a:xfrm>
            <a:off x="0" y="1293450"/>
            <a:ext cx="9144000" cy="663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2600" b="1" i="0" u="none" strike="noStrike" cap="none">
                <a:solidFill>
                  <a:srgbClr val="000000"/>
                </a:solidFill>
                <a:latin typeface="Montserrat"/>
                <a:ea typeface="Montserrat"/>
                <a:cs typeface="Montserrat"/>
                <a:sym typeface="Montserrat"/>
              </a:rPr>
              <a:t>Businesses should have the </a:t>
            </a:r>
            <a:r>
              <a:rPr lang="en" sz="2600" b="1" i="0" u="none" strike="noStrike" cap="none">
                <a:solidFill>
                  <a:srgbClr val="47B65D"/>
                </a:solidFill>
                <a:latin typeface="Montserrat"/>
                <a:ea typeface="Montserrat"/>
                <a:cs typeface="Montserrat"/>
                <a:sym typeface="Montserrat"/>
              </a:rPr>
              <a:t>ability</a:t>
            </a:r>
            <a:r>
              <a:rPr lang="en" sz="2600" b="1" i="0" u="none" strike="noStrike" cap="none">
                <a:solidFill>
                  <a:srgbClr val="000000"/>
                </a:solidFill>
                <a:latin typeface="Montserrat"/>
                <a:ea typeface="Montserrat"/>
                <a:cs typeface="Montserrat"/>
                <a:sym typeface="Montserrat"/>
              </a:rPr>
              <a:t> to...</a:t>
            </a:r>
            <a:endParaRPr sz="2600" b="1" i="0" u="none" strike="noStrike" cap="none">
              <a:solidFill>
                <a:srgbClr val="222222"/>
              </a:solidFill>
              <a:latin typeface="Montserrat"/>
              <a:ea typeface="Montserrat"/>
              <a:cs typeface="Montserrat"/>
              <a:sym typeface="Montserrat"/>
            </a:endParaRPr>
          </a:p>
        </p:txBody>
      </p:sp>
      <p:sp>
        <p:nvSpPr>
          <p:cNvPr id="268" name="Google Shape;268;p51"/>
          <p:cNvSpPr/>
          <p:nvPr/>
        </p:nvSpPr>
        <p:spPr>
          <a:xfrm>
            <a:off x="1231275" y="2107600"/>
            <a:ext cx="2099100" cy="1789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400" b="1">
                <a:latin typeface="Open Sans"/>
                <a:ea typeface="Open Sans"/>
                <a:cs typeface="Open Sans"/>
                <a:sym typeface="Open Sans"/>
              </a:rPr>
              <a:t>Be found and accurate</a:t>
            </a:r>
            <a:endParaRPr sz="2400" b="1">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600"/>
              <a:buFont typeface="Arial"/>
              <a:buNone/>
            </a:pPr>
            <a:r>
              <a:rPr lang="en">
                <a:latin typeface="Open Sans"/>
                <a:ea typeface="Open Sans"/>
                <a:cs typeface="Open Sans"/>
                <a:sym typeface="Open Sans"/>
              </a:rPr>
              <a:t>Online, offline, and on mobile devices</a:t>
            </a:r>
            <a:endParaRPr>
              <a:latin typeface="Open Sans"/>
              <a:ea typeface="Open Sans"/>
              <a:cs typeface="Open Sans"/>
              <a:sym typeface="Open Sans"/>
            </a:endParaRPr>
          </a:p>
        </p:txBody>
      </p:sp>
      <p:sp>
        <p:nvSpPr>
          <p:cNvPr id="269" name="Google Shape;269;p51"/>
          <p:cNvSpPr/>
          <p:nvPr/>
        </p:nvSpPr>
        <p:spPr>
          <a:xfrm>
            <a:off x="3550375" y="2107600"/>
            <a:ext cx="2059500" cy="1789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400" b="1">
                <a:latin typeface="Open Sans"/>
                <a:ea typeface="Open Sans"/>
                <a:cs typeface="Open Sans"/>
                <a:sym typeface="Open Sans"/>
              </a:rPr>
              <a:t>Make listing updates in real time</a:t>
            </a:r>
            <a:endParaRPr sz="2400" b="0" i="0" u="none" strike="noStrike" cap="none">
              <a:solidFill>
                <a:srgbClr val="000000"/>
              </a:solidFill>
              <a:latin typeface="Open Sans"/>
              <a:ea typeface="Open Sans"/>
              <a:cs typeface="Open Sans"/>
              <a:sym typeface="Open Sans"/>
            </a:endParaRPr>
          </a:p>
        </p:txBody>
      </p:sp>
      <p:grpSp>
        <p:nvGrpSpPr>
          <p:cNvPr id="270" name="Google Shape;270;p51"/>
          <p:cNvGrpSpPr/>
          <p:nvPr/>
        </p:nvGrpSpPr>
        <p:grpSpPr>
          <a:xfrm>
            <a:off x="8162012" y="26901"/>
            <a:ext cx="949474" cy="949474"/>
            <a:chOff x="8162012" y="26901"/>
            <a:chExt cx="949474" cy="949474"/>
          </a:xfrm>
        </p:grpSpPr>
        <p:sp>
          <p:nvSpPr>
            <p:cNvPr id="271" name="Google Shape;271;p51"/>
            <p:cNvSpPr/>
            <p:nvPr/>
          </p:nvSpPr>
          <p:spPr>
            <a:xfrm>
              <a:off x="8194550" y="59446"/>
              <a:ext cx="884400" cy="884400"/>
            </a:xfrm>
            <a:prstGeom prst="ellipse">
              <a:avLst/>
            </a:prstGeom>
            <a:solidFill>
              <a:schemeClr val="lt2"/>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2" name="Google Shape;272;p51"/>
            <p:cNvPicPr preferRelativeResize="0"/>
            <p:nvPr/>
          </p:nvPicPr>
          <p:blipFill rotWithShape="1">
            <a:blip r:embed="rId3">
              <a:alphaModFix/>
            </a:blip>
            <a:srcRect/>
            <a:stretch/>
          </p:blipFill>
          <p:spPr>
            <a:xfrm>
              <a:off x="8162012" y="26901"/>
              <a:ext cx="949474" cy="949474"/>
            </a:xfrm>
            <a:prstGeom prst="rect">
              <a:avLst/>
            </a:prstGeom>
            <a:noFill/>
            <a:ln>
              <a:noFill/>
            </a:ln>
          </p:spPr>
        </p:pic>
      </p:grpSp>
      <p:sp>
        <p:nvSpPr>
          <p:cNvPr id="273" name="Google Shape;273;p51"/>
          <p:cNvSpPr/>
          <p:nvPr/>
        </p:nvSpPr>
        <p:spPr>
          <a:xfrm>
            <a:off x="5932550" y="2107600"/>
            <a:ext cx="2012100" cy="1789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2200" b="1">
                <a:latin typeface="Open Sans"/>
                <a:ea typeface="Open Sans"/>
                <a:cs typeface="Open Sans"/>
                <a:sym typeface="Open Sans"/>
              </a:rPr>
              <a:t>See proof-of- performance</a:t>
            </a:r>
            <a:endParaRPr sz="2200" b="0" i="0" u="none" strike="noStrike" cap="none">
              <a:solidFill>
                <a:srgbClr val="000000"/>
              </a:solidFill>
              <a:latin typeface="Open Sans"/>
              <a:ea typeface="Open Sans"/>
              <a:cs typeface="Open Sans"/>
              <a:sym typeface="Open Sans"/>
            </a:endParaRPr>
          </a:p>
        </p:txBody>
      </p:sp>
      <p:sp>
        <p:nvSpPr>
          <p:cNvPr id="274" name="Google Shape;274;p51"/>
          <p:cNvSpPr/>
          <p:nvPr/>
        </p:nvSpPr>
        <p:spPr>
          <a:xfrm>
            <a:off x="8161988" y="26900"/>
            <a:ext cx="949500" cy="9495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5" name="Google Shape;275;p51"/>
          <p:cNvPicPr preferRelativeResize="0"/>
          <p:nvPr/>
        </p:nvPicPr>
        <p:blipFill>
          <a:blip r:embed="rId4">
            <a:alphaModFix/>
          </a:blip>
          <a:stretch>
            <a:fillRect/>
          </a:stretch>
        </p:blipFill>
        <p:spPr>
          <a:xfrm flipH="1">
            <a:off x="7476675" y="3499950"/>
            <a:ext cx="744000" cy="744000"/>
          </a:xfrm>
          <a:prstGeom prst="rect">
            <a:avLst/>
          </a:prstGeom>
          <a:noFill/>
          <a:ln>
            <a:noFill/>
          </a:ln>
        </p:spPr>
      </p:pic>
      <p:pic>
        <p:nvPicPr>
          <p:cNvPr id="276" name="Google Shape;276;p51"/>
          <p:cNvPicPr preferRelativeResize="0"/>
          <p:nvPr/>
        </p:nvPicPr>
        <p:blipFill>
          <a:blip r:embed="rId5">
            <a:alphaModFix/>
          </a:blip>
          <a:stretch>
            <a:fillRect/>
          </a:stretch>
        </p:blipFill>
        <p:spPr>
          <a:xfrm>
            <a:off x="8220675" y="85578"/>
            <a:ext cx="832125" cy="832147"/>
          </a:xfrm>
          <a:prstGeom prst="rect">
            <a:avLst/>
          </a:prstGeom>
          <a:noFill/>
          <a:ln>
            <a:noFill/>
          </a:ln>
        </p:spPr>
      </p:pic>
      <p:sp>
        <p:nvSpPr>
          <p:cNvPr id="277" name="Google Shape;277;p51"/>
          <p:cNvSpPr txBox="1"/>
          <p:nvPr/>
        </p:nvSpPr>
        <p:spPr>
          <a:xfrm>
            <a:off x="0" y="4258700"/>
            <a:ext cx="9144000" cy="663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2600" b="1">
                <a:latin typeface="Montserrat"/>
                <a:ea typeface="Montserrat"/>
                <a:cs typeface="Montserrat"/>
                <a:sym typeface="Montserrat"/>
              </a:rPr>
              <a:t>from one location.</a:t>
            </a:r>
            <a:endParaRPr sz="2600" b="1" i="0" u="none" strike="noStrike" cap="none">
              <a:solidFill>
                <a:srgbClr val="222222"/>
              </a:solidFill>
              <a:latin typeface="Montserrat"/>
              <a:ea typeface="Montserrat"/>
              <a:cs typeface="Montserrat"/>
              <a:sym typeface="Montserrat"/>
            </a:endParaRPr>
          </a:p>
        </p:txBody>
      </p:sp>
      <p:pic>
        <p:nvPicPr>
          <p:cNvPr id="278" name="Google Shape;278;p51"/>
          <p:cNvPicPr preferRelativeResize="0"/>
          <p:nvPr/>
        </p:nvPicPr>
        <p:blipFill>
          <a:blip r:embed="rId6">
            <a:alphaModFix/>
          </a:blip>
          <a:stretch>
            <a:fillRect/>
          </a:stretch>
        </p:blipFill>
        <p:spPr>
          <a:xfrm>
            <a:off x="592850" y="3546725"/>
            <a:ext cx="802825" cy="802825"/>
          </a:xfrm>
          <a:prstGeom prst="rect">
            <a:avLst/>
          </a:prstGeom>
          <a:noFill/>
          <a:ln>
            <a:noFill/>
          </a:ln>
        </p:spPr>
      </p:pic>
      <p:pic>
        <p:nvPicPr>
          <p:cNvPr id="279" name="Google Shape;279;p51"/>
          <p:cNvPicPr preferRelativeResize="0"/>
          <p:nvPr/>
        </p:nvPicPr>
        <p:blipFill>
          <a:blip r:embed="rId7">
            <a:alphaModFix/>
          </a:blip>
          <a:stretch>
            <a:fillRect/>
          </a:stretch>
        </p:blipFill>
        <p:spPr>
          <a:xfrm>
            <a:off x="8220688" y="85577"/>
            <a:ext cx="832125" cy="83214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2"/>
          <p:cNvSpPr/>
          <p:nvPr/>
        </p:nvSpPr>
        <p:spPr>
          <a:xfrm>
            <a:off x="-95250" y="873650"/>
            <a:ext cx="6599400" cy="353700"/>
          </a:xfrm>
          <a:prstGeom prst="parallelogram">
            <a:avLst>
              <a:gd name="adj" fmla="val 25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b="1">
                <a:latin typeface="Montserrat"/>
                <a:ea typeface="Montserrat"/>
                <a:cs typeface="Montserrat"/>
                <a:sym typeface="Montserrat"/>
              </a:rPr>
              <a:t>What is the Listings Suite?</a:t>
            </a:r>
            <a:endParaRPr sz="1400" b="0" i="0" u="none" strike="noStrike" cap="none">
              <a:solidFill>
                <a:srgbClr val="000000"/>
              </a:solidFill>
              <a:latin typeface="Montserrat"/>
              <a:ea typeface="Montserrat"/>
              <a:cs typeface="Montserrat"/>
              <a:sym typeface="Montserrat"/>
            </a:endParaRPr>
          </a:p>
        </p:txBody>
      </p:sp>
      <p:sp>
        <p:nvSpPr>
          <p:cNvPr id="285" name="Google Shape;285;p52"/>
          <p:cNvSpPr txBox="1">
            <a:spLocks noGrp="1"/>
          </p:cNvSpPr>
          <p:nvPr>
            <p:ph type="ctrTitle" idx="4294967295"/>
          </p:nvPr>
        </p:nvSpPr>
        <p:spPr>
          <a:xfrm>
            <a:off x="0" y="-554150"/>
            <a:ext cx="4786200" cy="5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1200" b="0" i="0" u="none" strike="noStrike" cap="none">
                <a:solidFill>
                  <a:srgbClr val="666666"/>
                </a:solidFill>
                <a:latin typeface="Montserrat"/>
                <a:ea typeface="Montserrat"/>
                <a:cs typeface="Montserrat"/>
                <a:sym typeface="Montserrat"/>
              </a:rPr>
              <a:t>Two ways to request feedback</a:t>
            </a:r>
            <a:endParaRPr sz="1000" b="0" i="0" u="none" strike="noStrike" cap="none">
              <a:solidFill>
                <a:srgbClr val="F0C632"/>
              </a:solidFill>
              <a:latin typeface="Montserrat"/>
              <a:ea typeface="Montserrat"/>
              <a:cs typeface="Montserrat"/>
              <a:sym typeface="Montserrat"/>
            </a:endParaRPr>
          </a:p>
        </p:txBody>
      </p:sp>
      <p:sp>
        <p:nvSpPr>
          <p:cNvPr id="286" name="Google Shape;286;p52"/>
          <p:cNvSpPr txBox="1"/>
          <p:nvPr/>
        </p:nvSpPr>
        <p:spPr>
          <a:xfrm>
            <a:off x="276300" y="1772880"/>
            <a:ext cx="3432600" cy="3112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1">
                <a:solidFill>
                  <a:srgbClr val="47B65D"/>
                </a:solidFill>
                <a:latin typeface="Open Sans"/>
                <a:ea typeface="Open Sans"/>
                <a:cs typeface="Open Sans"/>
                <a:sym typeface="Open Sans"/>
              </a:rPr>
              <a:t>A </a:t>
            </a:r>
            <a:r>
              <a:rPr lang="en" sz="1800" b="1" i="1">
                <a:solidFill>
                  <a:srgbClr val="47B65D"/>
                </a:solidFill>
                <a:latin typeface="Open Sans"/>
                <a:ea typeface="Open Sans"/>
                <a:cs typeface="Open Sans"/>
                <a:sym typeface="Open Sans"/>
              </a:rPr>
              <a:t>listings management tool</a:t>
            </a:r>
            <a:r>
              <a:rPr lang="en" sz="1800" b="1">
                <a:solidFill>
                  <a:srgbClr val="47B65D"/>
                </a:solidFill>
                <a:latin typeface="Open Sans"/>
                <a:ea typeface="Open Sans"/>
                <a:cs typeface="Open Sans"/>
                <a:sym typeface="Open Sans"/>
              </a:rPr>
              <a:t> that allows you to:</a:t>
            </a:r>
            <a:endParaRPr sz="1800" b="1" i="0" u="none" strike="noStrike" cap="none">
              <a:solidFill>
                <a:srgbClr val="47B65D"/>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a:latin typeface="Open Sans"/>
              <a:ea typeface="Open Sans"/>
              <a:cs typeface="Open Sans"/>
              <a:sym typeface="Open Sans"/>
            </a:endParaRPr>
          </a:p>
          <a:p>
            <a:pPr marL="457200" marR="0" lvl="0"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Push listing data to aggregators and straight to directories</a:t>
            </a:r>
            <a:endParaRPr>
              <a:latin typeface="Open Sans"/>
              <a:ea typeface="Open Sans"/>
              <a:cs typeface="Open Sans"/>
              <a:sym typeface="Open Sans"/>
            </a:endParaRPr>
          </a:p>
          <a:p>
            <a:pPr marL="457200" marR="0" lvl="0"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Ensure your clients are accurate and found across the web, mobile devices, and voice search</a:t>
            </a:r>
            <a:endParaRPr>
              <a:latin typeface="Open Sans"/>
              <a:ea typeface="Open Sans"/>
              <a:cs typeface="Open Sans"/>
              <a:sym typeface="Open Sans"/>
            </a:endParaRPr>
          </a:p>
          <a:p>
            <a:pPr marL="457200" marR="0" lvl="0"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Make updates in real-time</a:t>
            </a:r>
            <a:endParaRPr>
              <a:latin typeface="Open Sans"/>
              <a:ea typeface="Open Sans"/>
              <a:cs typeface="Open Sans"/>
              <a:sym typeface="Open Sans"/>
            </a:endParaRPr>
          </a:p>
          <a:p>
            <a:pPr marL="457200" marR="0" lvl="0"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View Google insights </a:t>
            </a:r>
            <a:endParaRPr>
              <a:latin typeface="Open Sans"/>
              <a:ea typeface="Open Sans"/>
              <a:cs typeface="Open Sans"/>
              <a:sym typeface="Open Sans"/>
            </a:endParaRPr>
          </a:p>
          <a:p>
            <a:pPr marL="457200" marR="0" lvl="0" indent="-317500" algn="l" rtl="0">
              <a:lnSpc>
                <a:spcPct val="150000"/>
              </a:lnSpc>
              <a:spcBef>
                <a:spcPts val="0"/>
              </a:spcBef>
              <a:spcAft>
                <a:spcPts val="0"/>
              </a:spcAft>
              <a:buSzPts val="1400"/>
              <a:buFont typeface="Open Sans"/>
              <a:buChar char="●"/>
            </a:pPr>
            <a:r>
              <a:rPr lang="en">
                <a:latin typeface="Open Sans"/>
                <a:ea typeface="Open Sans"/>
                <a:cs typeface="Open Sans"/>
                <a:sym typeface="Open Sans"/>
              </a:rPr>
              <a:t>Show proof-of-performance </a:t>
            </a:r>
            <a:endParaRPr>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p:txBody>
      </p:sp>
      <p:pic>
        <p:nvPicPr>
          <p:cNvPr id="287" name="Google Shape;287;p52"/>
          <p:cNvPicPr preferRelativeResize="0"/>
          <p:nvPr/>
        </p:nvPicPr>
        <p:blipFill rotWithShape="1">
          <a:blip r:embed="rId3">
            <a:alphaModFix/>
          </a:blip>
          <a:srcRect/>
          <a:stretch/>
        </p:blipFill>
        <p:spPr>
          <a:xfrm>
            <a:off x="3538825" y="1504549"/>
            <a:ext cx="5537198" cy="3265525"/>
          </a:xfrm>
          <a:prstGeom prst="rect">
            <a:avLst/>
          </a:prstGeom>
          <a:noFill/>
          <a:ln>
            <a:noFill/>
          </a:ln>
        </p:spPr>
      </p:pic>
      <p:sp>
        <p:nvSpPr>
          <p:cNvPr id="288" name="Google Shape;288;p52"/>
          <p:cNvSpPr/>
          <p:nvPr/>
        </p:nvSpPr>
        <p:spPr>
          <a:xfrm>
            <a:off x="0" y="129638"/>
            <a:ext cx="8667900" cy="744000"/>
          </a:xfrm>
          <a:prstGeom prst="rect">
            <a:avLst/>
          </a:prstGeom>
          <a:solidFill>
            <a:srgbClr val="47B65D"/>
          </a:solidFill>
          <a:ln>
            <a:noFill/>
          </a:ln>
        </p:spPr>
        <p:txBody>
          <a:bodyPr spcFirstLastPara="1" wrap="square" lIns="91425" tIns="91425" rIns="91425" bIns="91425" anchor="ctr" anchorCtr="0">
            <a:noAutofit/>
          </a:bodyPr>
          <a:lstStyle/>
          <a:p>
            <a:pPr marL="0" marR="0" lvl="0" indent="457200" algn="l" rtl="0">
              <a:lnSpc>
                <a:spcPct val="100000"/>
              </a:lnSpc>
              <a:spcBef>
                <a:spcPts val="0"/>
              </a:spcBef>
              <a:spcAft>
                <a:spcPts val="0"/>
              </a:spcAft>
              <a:buClr>
                <a:srgbClr val="000000"/>
              </a:buClr>
              <a:buSzPts val="3600"/>
              <a:buFont typeface="Arial"/>
              <a:buNone/>
            </a:pPr>
            <a:r>
              <a:rPr lang="en" sz="3600">
                <a:solidFill>
                  <a:srgbClr val="FFFFFF"/>
                </a:solidFill>
                <a:latin typeface="Montserrat"/>
                <a:ea typeface="Montserrat"/>
                <a:cs typeface="Montserrat"/>
                <a:sym typeface="Montserrat"/>
              </a:rPr>
              <a:t>Listings Suite</a:t>
            </a:r>
            <a:endParaRPr sz="3600" b="0" i="0" u="none" strike="noStrike" cap="none">
              <a:solidFill>
                <a:srgbClr val="FFFFFF"/>
              </a:solidFill>
              <a:latin typeface="Montserrat"/>
              <a:ea typeface="Montserrat"/>
              <a:cs typeface="Montserrat"/>
              <a:sym typeface="Montserrat"/>
            </a:endParaRPr>
          </a:p>
        </p:txBody>
      </p:sp>
      <p:grpSp>
        <p:nvGrpSpPr>
          <p:cNvPr id="289" name="Google Shape;289;p52"/>
          <p:cNvGrpSpPr/>
          <p:nvPr/>
        </p:nvGrpSpPr>
        <p:grpSpPr>
          <a:xfrm>
            <a:off x="8162012" y="26901"/>
            <a:ext cx="949474" cy="949474"/>
            <a:chOff x="8162012" y="26901"/>
            <a:chExt cx="949474" cy="949474"/>
          </a:xfrm>
        </p:grpSpPr>
        <p:sp>
          <p:nvSpPr>
            <p:cNvPr id="290" name="Google Shape;290;p52"/>
            <p:cNvSpPr/>
            <p:nvPr/>
          </p:nvSpPr>
          <p:spPr>
            <a:xfrm>
              <a:off x="8194550" y="59446"/>
              <a:ext cx="884400" cy="884400"/>
            </a:xfrm>
            <a:prstGeom prst="ellipse">
              <a:avLst/>
            </a:prstGeom>
            <a:solidFill>
              <a:schemeClr val="lt2"/>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1" name="Google Shape;291;p52"/>
            <p:cNvPicPr preferRelativeResize="0"/>
            <p:nvPr/>
          </p:nvPicPr>
          <p:blipFill rotWithShape="1">
            <a:blip r:embed="rId4">
              <a:alphaModFix/>
            </a:blip>
            <a:srcRect/>
            <a:stretch/>
          </p:blipFill>
          <p:spPr>
            <a:xfrm>
              <a:off x="8162012" y="26901"/>
              <a:ext cx="949474" cy="949474"/>
            </a:xfrm>
            <a:prstGeom prst="rect">
              <a:avLst/>
            </a:prstGeom>
            <a:noFill/>
            <a:ln>
              <a:noFill/>
            </a:ln>
          </p:spPr>
        </p:pic>
      </p:grpSp>
      <p:sp>
        <p:nvSpPr>
          <p:cNvPr id="292" name="Google Shape;292;p52"/>
          <p:cNvSpPr/>
          <p:nvPr/>
        </p:nvSpPr>
        <p:spPr>
          <a:xfrm>
            <a:off x="8161988" y="26900"/>
            <a:ext cx="949500" cy="9495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52"/>
          <p:cNvPicPr preferRelativeResize="0"/>
          <p:nvPr/>
        </p:nvPicPr>
        <p:blipFill>
          <a:blip r:embed="rId5">
            <a:alphaModFix/>
          </a:blip>
          <a:stretch>
            <a:fillRect/>
          </a:stretch>
        </p:blipFill>
        <p:spPr>
          <a:xfrm>
            <a:off x="4243950" y="1652588"/>
            <a:ext cx="4126948" cy="2794048"/>
          </a:xfrm>
          <a:prstGeom prst="rect">
            <a:avLst/>
          </a:prstGeom>
          <a:noFill/>
          <a:ln>
            <a:noFill/>
          </a:ln>
        </p:spPr>
      </p:pic>
      <p:pic>
        <p:nvPicPr>
          <p:cNvPr id="294" name="Google Shape;294;p52"/>
          <p:cNvPicPr preferRelativeResize="0"/>
          <p:nvPr/>
        </p:nvPicPr>
        <p:blipFill>
          <a:blip r:embed="rId6">
            <a:alphaModFix/>
          </a:blip>
          <a:stretch>
            <a:fillRect/>
          </a:stretch>
        </p:blipFill>
        <p:spPr>
          <a:xfrm>
            <a:off x="8220688" y="85577"/>
            <a:ext cx="832125" cy="83214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3"/>
          <p:cNvSpPr/>
          <p:nvPr/>
        </p:nvSpPr>
        <p:spPr>
          <a:xfrm>
            <a:off x="-95250" y="873650"/>
            <a:ext cx="6599400" cy="353700"/>
          </a:xfrm>
          <a:prstGeom prst="parallelogram">
            <a:avLst>
              <a:gd name="adj" fmla="val 25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b="1">
                <a:latin typeface="Montserrat"/>
                <a:ea typeface="Montserrat"/>
                <a:cs typeface="Montserrat"/>
                <a:sym typeface="Montserrat"/>
              </a:rPr>
              <a:t>Listing Builder</a:t>
            </a:r>
            <a:endParaRPr sz="1400" i="0" u="none" strike="noStrike" cap="none">
              <a:solidFill>
                <a:srgbClr val="000000"/>
              </a:solidFill>
              <a:latin typeface="Montserrat"/>
              <a:ea typeface="Montserrat"/>
              <a:cs typeface="Montserrat"/>
              <a:sym typeface="Montserrat"/>
            </a:endParaRPr>
          </a:p>
        </p:txBody>
      </p:sp>
      <p:sp>
        <p:nvSpPr>
          <p:cNvPr id="300" name="Google Shape;300;p53"/>
          <p:cNvSpPr txBox="1">
            <a:spLocks noGrp="1"/>
          </p:cNvSpPr>
          <p:nvPr>
            <p:ph type="ctrTitle" idx="4294967295"/>
          </p:nvPr>
        </p:nvSpPr>
        <p:spPr>
          <a:xfrm>
            <a:off x="0" y="-554150"/>
            <a:ext cx="4786200" cy="5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1200" b="0" i="0" u="none" strike="noStrike" cap="none">
                <a:solidFill>
                  <a:srgbClr val="666666"/>
                </a:solidFill>
                <a:latin typeface="Montserrat"/>
                <a:ea typeface="Montserrat"/>
                <a:cs typeface="Montserrat"/>
                <a:sym typeface="Montserrat"/>
              </a:rPr>
              <a:t>Two ways to request feedback</a:t>
            </a:r>
            <a:endParaRPr sz="1000" b="0" i="0" u="none" strike="noStrike" cap="none">
              <a:solidFill>
                <a:srgbClr val="F0C632"/>
              </a:solidFill>
              <a:latin typeface="Montserrat"/>
              <a:ea typeface="Montserrat"/>
              <a:cs typeface="Montserrat"/>
              <a:sym typeface="Montserrat"/>
            </a:endParaRPr>
          </a:p>
        </p:txBody>
      </p:sp>
      <p:sp>
        <p:nvSpPr>
          <p:cNvPr id="301" name="Google Shape;301;p53"/>
          <p:cNvSpPr txBox="1"/>
          <p:nvPr/>
        </p:nvSpPr>
        <p:spPr>
          <a:xfrm>
            <a:off x="410675" y="2408375"/>
            <a:ext cx="3504000" cy="2462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1">
                <a:solidFill>
                  <a:srgbClr val="47B65D"/>
                </a:solidFill>
                <a:latin typeface="Open Sans"/>
                <a:ea typeface="Open Sans"/>
                <a:cs typeface="Open Sans"/>
                <a:sym typeface="Open Sans"/>
              </a:rPr>
              <a:t>Product Overview</a:t>
            </a:r>
            <a:endParaRPr sz="1800" b="1" i="0" u="none" strike="noStrike" cap="none">
              <a:solidFill>
                <a:srgbClr val="47B65D"/>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a:latin typeface="Open Sans"/>
              <a:ea typeface="Open Sans"/>
              <a:cs typeface="Open Sans"/>
              <a:sym typeface="Open Sans"/>
            </a:endParaRPr>
          </a:p>
          <a:p>
            <a:pPr marL="0" marR="0" lvl="0" indent="0" algn="l" rtl="0">
              <a:lnSpc>
                <a:spcPct val="115000"/>
              </a:lnSpc>
              <a:spcBef>
                <a:spcPts val="0"/>
              </a:spcBef>
              <a:spcAft>
                <a:spcPts val="0"/>
              </a:spcAft>
              <a:buNone/>
            </a:pPr>
            <a:r>
              <a:rPr lang="en">
                <a:latin typeface="Open Sans"/>
                <a:ea typeface="Open Sans"/>
                <a:cs typeface="Open Sans"/>
                <a:sym typeface="Open Sans"/>
              </a:rPr>
              <a:t>Listing Builder is a </a:t>
            </a:r>
            <a:r>
              <a:rPr lang="en">
                <a:solidFill>
                  <a:srgbClr val="47B65D"/>
                </a:solidFill>
                <a:latin typeface="Open Sans"/>
                <a:ea typeface="Open Sans"/>
                <a:cs typeface="Open Sans"/>
                <a:sym typeface="Open Sans"/>
              </a:rPr>
              <a:t>freemium</a:t>
            </a:r>
            <a:r>
              <a:rPr lang="en">
                <a:latin typeface="Open Sans"/>
                <a:ea typeface="Open Sans"/>
                <a:cs typeface="Open Sans"/>
                <a:sym typeface="Open Sans"/>
              </a:rPr>
              <a:t> product that allows your clients to kick-start their online presence</a:t>
            </a:r>
            <a:endParaRPr>
              <a:latin typeface="Open Sans"/>
              <a:ea typeface="Open Sans"/>
              <a:cs typeface="Open Sans"/>
              <a:sym typeface="Open Sans"/>
            </a:endParaRPr>
          </a:p>
          <a:p>
            <a:pPr marL="457200" marR="0" lvl="0" indent="-304800" algn="l" rtl="0">
              <a:lnSpc>
                <a:spcPct val="115000"/>
              </a:lnSpc>
              <a:spcBef>
                <a:spcPts val="1000"/>
              </a:spcBef>
              <a:spcAft>
                <a:spcPts val="0"/>
              </a:spcAft>
              <a:buSzPts val="1200"/>
              <a:buFont typeface="Open Sans"/>
              <a:buChar char="●"/>
            </a:pPr>
            <a:r>
              <a:rPr lang="en" sz="1200">
                <a:latin typeface="Open Sans"/>
                <a:ea typeface="Open Sans"/>
                <a:cs typeface="Open Sans"/>
                <a:sym typeface="Open Sans"/>
              </a:rPr>
              <a:t>Listing Sync: Sync to popular listing sources </a:t>
            </a:r>
            <a:r>
              <a:rPr lang="en" sz="800">
                <a:latin typeface="Open Sans"/>
                <a:ea typeface="Open Sans"/>
                <a:cs typeface="Open Sans"/>
                <a:sym typeface="Open Sans"/>
              </a:rPr>
              <a:t>(Google, Facebook, Instagram, Twitter)</a:t>
            </a:r>
            <a:endParaRPr sz="800">
              <a:latin typeface="Open Sans"/>
              <a:ea typeface="Open Sans"/>
              <a:cs typeface="Open Sans"/>
              <a:sym typeface="Open Sans"/>
            </a:endParaRPr>
          </a:p>
          <a:p>
            <a:pPr marL="457200" marR="0" lvl="0" indent="-304800" algn="l" rtl="0">
              <a:lnSpc>
                <a:spcPct val="115000"/>
              </a:lnSpc>
              <a:spcBef>
                <a:spcPts val="0"/>
              </a:spcBef>
              <a:spcAft>
                <a:spcPts val="0"/>
              </a:spcAft>
              <a:buSzPts val="1200"/>
              <a:buFont typeface="Open Sans"/>
              <a:buChar char="●"/>
            </a:pPr>
            <a:r>
              <a:rPr lang="en" sz="1200">
                <a:latin typeface="Open Sans"/>
                <a:ea typeface="Open Sans"/>
                <a:cs typeface="Open Sans"/>
                <a:sym typeface="Open Sans"/>
              </a:rPr>
              <a:t>My Listing: A business listing that is optimized for local searches</a:t>
            </a:r>
            <a:endParaRPr sz="1200">
              <a:latin typeface="Open Sans"/>
              <a:ea typeface="Open Sans"/>
              <a:cs typeface="Open Sans"/>
              <a:sym typeface="Open Sans"/>
            </a:endParaRPr>
          </a:p>
          <a:p>
            <a:pPr marL="457200" marR="0" lvl="0" indent="-304800" algn="l" rtl="0">
              <a:lnSpc>
                <a:spcPct val="115000"/>
              </a:lnSpc>
              <a:spcBef>
                <a:spcPts val="0"/>
              </a:spcBef>
              <a:spcAft>
                <a:spcPts val="0"/>
              </a:spcAft>
              <a:buSzPts val="1200"/>
              <a:buFont typeface="Open Sans"/>
              <a:buChar char="●"/>
            </a:pPr>
            <a:r>
              <a:rPr lang="en" sz="1200">
                <a:latin typeface="Open Sans"/>
                <a:ea typeface="Open Sans"/>
                <a:cs typeface="Open Sans"/>
                <a:sym typeface="Open Sans"/>
              </a:rPr>
              <a:t>Access to Google Insights</a:t>
            </a:r>
            <a:endParaRPr sz="1200">
              <a:latin typeface="Open Sans"/>
              <a:ea typeface="Open Sans"/>
              <a:cs typeface="Open Sans"/>
              <a:sym typeface="Open Sans"/>
            </a:endParaRPr>
          </a:p>
          <a:p>
            <a:pPr marL="0" marR="0" lvl="0" indent="0" algn="l" rtl="0">
              <a:lnSpc>
                <a:spcPct val="115000"/>
              </a:lnSpc>
              <a:spcBef>
                <a:spcPts val="100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None/>
            </a:pPr>
            <a:endParaRPr>
              <a:latin typeface="Open Sans"/>
              <a:ea typeface="Open Sans"/>
              <a:cs typeface="Open Sans"/>
              <a:sym typeface="Open Sans"/>
            </a:endParaRPr>
          </a:p>
          <a:p>
            <a:pPr marL="45720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p:txBody>
      </p:sp>
      <p:sp>
        <p:nvSpPr>
          <p:cNvPr id="302" name="Google Shape;302;p53"/>
          <p:cNvSpPr/>
          <p:nvPr/>
        </p:nvSpPr>
        <p:spPr>
          <a:xfrm>
            <a:off x="0" y="129638"/>
            <a:ext cx="8667900" cy="744000"/>
          </a:xfrm>
          <a:prstGeom prst="rect">
            <a:avLst/>
          </a:prstGeom>
          <a:solidFill>
            <a:srgbClr val="47B65D"/>
          </a:solidFill>
          <a:ln>
            <a:noFill/>
          </a:ln>
        </p:spPr>
        <p:txBody>
          <a:bodyPr spcFirstLastPara="1" wrap="square" lIns="91425" tIns="91425" rIns="91425" bIns="91425" anchor="ctr" anchorCtr="0">
            <a:noAutofit/>
          </a:bodyPr>
          <a:lstStyle/>
          <a:p>
            <a:pPr marL="0" marR="0" lvl="0" indent="457200" algn="l" rtl="0">
              <a:lnSpc>
                <a:spcPct val="100000"/>
              </a:lnSpc>
              <a:spcBef>
                <a:spcPts val="0"/>
              </a:spcBef>
              <a:spcAft>
                <a:spcPts val="0"/>
              </a:spcAft>
              <a:buClr>
                <a:srgbClr val="000000"/>
              </a:buClr>
              <a:buSzPts val="3600"/>
              <a:buFont typeface="Arial"/>
              <a:buNone/>
            </a:pPr>
            <a:r>
              <a:rPr lang="en" sz="3600">
                <a:solidFill>
                  <a:srgbClr val="FFFFFF"/>
                </a:solidFill>
                <a:latin typeface="Montserrat"/>
                <a:ea typeface="Montserrat"/>
                <a:cs typeface="Montserrat"/>
                <a:sym typeface="Montserrat"/>
              </a:rPr>
              <a:t>Listings Suite</a:t>
            </a:r>
            <a:endParaRPr sz="3600" b="0" i="0" u="none" strike="noStrike" cap="none">
              <a:solidFill>
                <a:srgbClr val="FFFFFF"/>
              </a:solidFill>
              <a:latin typeface="Montserrat"/>
              <a:ea typeface="Montserrat"/>
              <a:cs typeface="Montserrat"/>
              <a:sym typeface="Montserrat"/>
            </a:endParaRPr>
          </a:p>
        </p:txBody>
      </p:sp>
      <p:grpSp>
        <p:nvGrpSpPr>
          <p:cNvPr id="303" name="Google Shape;303;p53"/>
          <p:cNvGrpSpPr/>
          <p:nvPr/>
        </p:nvGrpSpPr>
        <p:grpSpPr>
          <a:xfrm>
            <a:off x="8162012" y="26901"/>
            <a:ext cx="949474" cy="949474"/>
            <a:chOff x="8162012" y="26901"/>
            <a:chExt cx="949474" cy="949474"/>
          </a:xfrm>
        </p:grpSpPr>
        <p:sp>
          <p:nvSpPr>
            <p:cNvPr id="304" name="Google Shape;304;p53"/>
            <p:cNvSpPr/>
            <p:nvPr/>
          </p:nvSpPr>
          <p:spPr>
            <a:xfrm>
              <a:off x="8194550" y="59446"/>
              <a:ext cx="884400" cy="884400"/>
            </a:xfrm>
            <a:prstGeom prst="ellipse">
              <a:avLst/>
            </a:prstGeom>
            <a:solidFill>
              <a:schemeClr val="lt2"/>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5" name="Google Shape;305;p53"/>
            <p:cNvPicPr preferRelativeResize="0"/>
            <p:nvPr/>
          </p:nvPicPr>
          <p:blipFill rotWithShape="1">
            <a:blip r:embed="rId3">
              <a:alphaModFix/>
            </a:blip>
            <a:srcRect/>
            <a:stretch/>
          </p:blipFill>
          <p:spPr>
            <a:xfrm>
              <a:off x="8162012" y="26901"/>
              <a:ext cx="949474" cy="949474"/>
            </a:xfrm>
            <a:prstGeom prst="rect">
              <a:avLst/>
            </a:prstGeom>
            <a:noFill/>
            <a:ln>
              <a:noFill/>
            </a:ln>
          </p:spPr>
        </p:pic>
      </p:grpSp>
      <p:sp>
        <p:nvSpPr>
          <p:cNvPr id="306" name="Google Shape;306;p53"/>
          <p:cNvSpPr/>
          <p:nvPr/>
        </p:nvSpPr>
        <p:spPr>
          <a:xfrm>
            <a:off x="8161988" y="26900"/>
            <a:ext cx="949500" cy="9495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 name="Google Shape;307;p53"/>
          <p:cNvPicPr preferRelativeResize="0"/>
          <p:nvPr/>
        </p:nvPicPr>
        <p:blipFill>
          <a:blip r:embed="rId4">
            <a:alphaModFix/>
          </a:blip>
          <a:stretch>
            <a:fillRect/>
          </a:stretch>
        </p:blipFill>
        <p:spPr>
          <a:xfrm>
            <a:off x="8220688" y="85577"/>
            <a:ext cx="832125" cy="832147"/>
          </a:xfrm>
          <a:prstGeom prst="rect">
            <a:avLst/>
          </a:prstGeom>
          <a:noFill/>
          <a:ln>
            <a:noFill/>
          </a:ln>
        </p:spPr>
      </p:pic>
      <p:pic>
        <p:nvPicPr>
          <p:cNvPr id="308" name="Google Shape;308;p53"/>
          <p:cNvPicPr preferRelativeResize="0"/>
          <p:nvPr/>
        </p:nvPicPr>
        <p:blipFill rotWithShape="1">
          <a:blip r:embed="rId5">
            <a:alphaModFix/>
          </a:blip>
          <a:srcRect l="37694"/>
          <a:stretch/>
        </p:blipFill>
        <p:spPr>
          <a:xfrm>
            <a:off x="4420000" y="1329650"/>
            <a:ext cx="3856627" cy="3472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4"/>
          <p:cNvSpPr/>
          <p:nvPr/>
        </p:nvSpPr>
        <p:spPr>
          <a:xfrm>
            <a:off x="-95250" y="873650"/>
            <a:ext cx="6599400" cy="353700"/>
          </a:xfrm>
          <a:prstGeom prst="parallelogram">
            <a:avLst>
              <a:gd name="adj" fmla="val 25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b="1">
                <a:latin typeface="Montserrat"/>
                <a:ea typeface="Montserrat"/>
                <a:cs typeface="Montserrat"/>
                <a:sym typeface="Montserrat"/>
              </a:rPr>
              <a:t>Listing Distribution</a:t>
            </a:r>
            <a:endParaRPr sz="1400" i="0" u="none" strike="noStrike" cap="none">
              <a:solidFill>
                <a:srgbClr val="000000"/>
              </a:solidFill>
              <a:latin typeface="Montserrat"/>
              <a:ea typeface="Montserrat"/>
              <a:cs typeface="Montserrat"/>
              <a:sym typeface="Montserrat"/>
            </a:endParaRPr>
          </a:p>
        </p:txBody>
      </p:sp>
      <p:sp>
        <p:nvSpPr>
          <p:cNvPr id="314" name="Google Shape;314;p54"/>
          <p:cNvSpPr txBox="1">
            <a:spLocks noGrp="1"/>
          </p:cNvSpPr>
          <p:nvPr>
            <p:ph type="ctrTitle" idx="4294967295"/>
          </p:nvPr>
        </p:nvSpPr>
        <p:spPr>
          <a:xfrm>
            <a:off x="0" y="-554150"/>
            <a:ext cx="4786200" cy="5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1200" b="0" i="0" u="none" strike="noStrike" cap="none">
                <a:solidFill>
                  <a:srgbClr val="666666"/>
                </a:solidFill>
                <a:latin typeface="Montserrat"/>
                <a:ea typeface="Montserrat"/>
                <a:cs typeface="Montserrat"/>
                <a:sym typeface="Montserrat"/>
              </a:rPr>
              <a:t>Two ways to request feedback</a:t>
            </a:r>
            <a:endParaRPr sz="1000" b="0" i="0" u="none" strike="noStrike" cap="none">
              <a:solidFill>
                <a:srgbClr val="F0C632"/>
              </a:solidFill>
              <a:latin typeface="Montserrat"/>
              <a:ea typeface="Montserrat"/>
              <a:cs typeface="Montserrat"/>
              <a:sym typeface="Montserrat"/>
            </a:endParaRPr>
          </a:p>
        </p:txBody>
      </p:sp>
      <p:sp>
        <p:nvSpPr>
          <p:cNvPr id="315" name="Google Shape;315;p54"/>
          <p:cNvSpPr txBox="1"/>
          <p:nvPr/>
        </p:nvSpPr>
        <p:spPr>
          <a:xfrm>
            <a:off x="357225" y="2636975"/>
            <a:ext cx="3393300" cy="2462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1">
                <a:solidFill>
                  <a:srgbClr val="47B65D"/>
                </a:solidFill>
                <a:latin typeface="Open Sans"/>
                <a:ea typeface="Open Sans"/>
                <a:cs typeface="Open Sans"/>
                <a:sym typeface="Open Sans"/>
              </a:rPr>
              <a:t>Product Overview</a:t>
            </a:r>
            <a:endParaRPr sz="1800" b="1" i="0" u="none" strike="noStrike" cap="none">
              <a:solidFill>
                <a:srgbClr val="47B65D"/>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a:latin typeface="Open Sans"/>
              <a:ea typeface="Open Sans"/>
              <a:cs typeface="Open Sans"/>
              <a:sym typeface="Open Sans"/>
            </a:endParaRPr>
          </a:p>
          <a:p>
            <a:pPr marL="0" marR="0" lvl="0" indent="0" algn="l" rtl="0">
              <a:lnSpc>
                <a:spcPct val="115000"/>
              </a:lnSpc>
              <a:spcBef>
                <a:spcPts val="0"/>
              </a:spcBef>
              <a:spcAft>
                <a:spcPts val="0"/>
              </a:spcAft>
              <a:buNone/>
            </a:pPr>
            <a:r>
              <a:rPr lang="en">
                <a:latin typeface="Open Sans"/>
                <a:ea typeface="Open Sans"/>
                <a:cs typeface="Open Sans"/>
                <a:sym typeface="Open Sans"/>
              </a:rPr>
              <a:t>Listing Distribution </a:t>
            </a:r>
            <a:r>
              <a:rPr lang="en">
                <a:solidFill>
                  <a:srgbClr val="47B65D"/>
                </a:solidFill>
                <a:latin typeface="Open Sans"/>
                <a:ea typeface="Open Sans"/>
                <a:cs typeface="Open Sans"/>
                <a:sym typeface="Open Sans"/>
              </a:rPr>
              <a:t>sends your clients’ business data</a:t>
            </a:r>
            <a:r>
              <a:rPr lang="en">
                <a:latin typeface="Open Sans"/>
                <a:ea typeface="Open Sans"/>
                <a:cs typeface="Open Sans"/>
                <a:sym typeface="Open Sans"/>
              </a:rPr>
              <a:t> to the four main data aggregators: Infogroup/Neustar, Localeze, Factual, and Acxiom.</a:t>
            </a:r>
            <a:endParaRPr>
              <a:latin typeface="Open Sans"/>
              <a:ea typeface="Open Sans"/>
              <a:cs typeface="Open Sans"/>
              <a:sym typeface="Open Sans"/>
            </a:endParaRPr>
          </a:p>
          <a:p>
            <a:pPr marL="0" marR="0" lvl="0" indent="0" algn="l" rtl="0">
              <a:lnSpc>
                <a:spcPct val="115000"/>
              </a:lnSpc>
              <a:spcBef>
                <a:spcPts val="0"/>
              </a:spcBef>
              <a:spcAft>
                <a:spcPts val="0"/>
              </a:spcAft>
              <a:buNone/>
            </a:pPr>
            <a:endParaRPr>
              <a:latin typeface="Open Sans"/>
              <a:ea typeface="Open Sans"/>
              <a:cs typeface="Open Sans"/>
              <a:sym typeface="Open Sans"/>
            </a:endParaRPr>
          </a:p>
          <a:p>
            <a:pPr marL="457200" marR="0" lvl="0" indent="-304800" algn="l" rtl="0">
              <a:lnSpc>
                <a:spcPct val="115000"/>
              </a:lnSpc>
              <a:spcBef>
                <a:spcPts val="0"/>
              </a:spcBef>
              <a:spcAft>
                <a:spcPts val="0"/>
              </a:spcAft>
              <a:buSzPts val="1200"/>
              <a:buFont typeface="Open Sans"/>
              <a:buChar char="●"/>
            </a:pPr>
            <a:r>
              <a:rPr lang="en" sz="1200">
                <a:latin typeface="Open Sans"/>
                <a:ea typeface="Open Sans"/>
                <a:cs typeface="Open Sans"/>
                <a:sym typeface="Open Sans"/>
              </a:rPr>
              <a:t>Data can be accessed by hundreds of listing sites across the web and mobile apps</a:t>
            </a:r>
            <a:endParaRPr sz="1200">
              <a:latin typeface="Open Sans"/>
              <a:ea typeface="Open Sans"/>
              <a:cs typeface="Open Sans"/>
              <a:sym typeface="Open Sans"/>
            </a:endParaRPr>
          </a:p>
          <a:p>
            <a:pPr marL="457200" marR="0" lvl="0" indent="-304800" algn="l" rtl="0">
              <a:lnSpc>
                <a:spcPct val="115000"/>
              </a:lnSpc>
              <a:spcBef>
                <a:spcPts val="0"/>
              </a:spcBef>
              <a:spcAft>
                <a:spcPts val="0"/>
              </a:spcAft>
              <a:buSzPts val="1200"/>
              <a:buFont typeface="Open Sans"/>
              <a:buChar char="●"/>
            </a:pPr>
            <a:r>
              <a:rPr lang="en" sz="1200">
                <a:latin typeface="Open Sans"/>
                <a:ea typeface="Open Sans"/>
                <a:cs typeface="Open Sans"/>
                <a:sym typeface="Open Sans"/>
              </a:rPr>
              <a:t>Build online presence, boost SEO, and increase accurate citations</a:t>
            </a:r>
            <a:endParaRPr sz="1200">
              <a:latin typeface="Open Sans"/>
              <a:ea typeface="Open Sans"/>
              <a:cs typeface="Open Sans"/>
              <a:sym typeface="Open Sans"/>
            </a:endParaRPr>
          </a:p>
          <a:p>
            <a:pPr marL="457200" marR="0" lvl="0" indent="-304800" algn="l" rtl="0">
              <a:lnSpc>
                <a:spcPct val="115000"/>
              </a:lnSpc>
              <a:spcBef>
                <a:spcPts val="0"/>
              </a:spcBef>
              <a:spcAft>
                <a:spcPts val="0"/>
              </a:spcAft>
              <a:buSzPts val="1200"/>
              <a:buFont typeface="Open Sans"/>
              <a:buChar char="●"/>
            </a:pPr>
            <a:r>
              <a:rPr lang="en" sz="1200">
                <a:latin typeface="Open Sans"/>
                <a:ea typeface="Open Sans"/>
                <a:cs typeface="Open Sans"/>
                <a:sym typeface="Open Sans"/>
              </a:rPr>
              <a:t>Update business data from one platform</a:t>
            </a:r>
            <a:endParaRPr sz="1200">
              <a:latin typeface="Open Sans"/>
              <a:ea typeface="Open Sans"/>
              <a:cs typeface="Open Sans"/>
              <a:sym typeface="Open Sans"/>
            </a:endParaRPr>
          </a:p>
          <a:p>
            <a:pPr marL="0" marR="0" lvl="0" indent="0" algn="l" rtl="0">
              <a:lnSpc>
                <a:spcPct val="115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None/>
            </a:pPr>
            <a:endParaRPr>
              <a:latin typeface="Open Sans"/>
              <a:ea typeface="Open Sans"/>
              <a:cs typeface="Open Sans"/>
              <a:sym typeface="Open Sans"/>
            </a:endParaRPr>
          </a:p>
          <a:p>
            <a:pPr marL="45720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p:txBody>
      </p:sp>
      <p:sp>
        <p:nvSpPr>
          <p:cNvPr id="316" name="Google Shape;316;p54"/>
          <p:cNvSpPr/>
          <p:nvPr/>
        </p:nvSpPr>
        <p:spPr>
          <a:xfrm>
            <a:off x="0" y="129638"/>
            <a:ext cx="8667900" cy="744000"/>
          </a:xfrm>
          <a:prstGeom prst="rect">
            <a:avLst/>
          </a:prstGeom>
          <a:solidFill>
            <a:srgbClr val="47B65D"/>
          </a:solidFill>
          <a:ln>
            <a:noFill/>
          </a:ln>
        </p:spPr>
        <p:txBody>
          <a:bodyPr spcFirstLastPara="1" wrap="square" lIns="91425" tIns="91425" rIns="91425" bIns="91425" anchor="ctr" anchorCtr="0">
            <a:noAutofit/>
          </a:bodyPr>
          <a:lstStyle/>
          <a:p>
            <a:pPr marL="0" lvl="0" indent="457200" algn="l" rtl="0">
              <a:spcBef>
                <a:spcPts val="0"/>
              </a:spcBef>
              <a:spcAft>
                <a:spcPts val="0"/>
              </a:spcAft>
              <a:buClr>
                <a:schemeClr val="dk1"/>
              </a:buClr>
              <a:buSzPts val="3600"/>
              <a:buFont typeface="Arial"/>
              <a:buNone/>
            </a:pPr>
            <a:r>
              <a:rPr lang="en" sz="3600">
                <a:solidFill>
                  <a:schemeClr val="lt1"/>
                </a:solidFill>
                <a:latin typeface="Montserrat"/>
                <a:ea typeface="Montserrat"/>
                <a:cs typeface="Montserrat"/>
                <a:sym typeface="Montserrat"/>
              </a:rPr>
              <a:t>Listings Suite</a:t>
            </a:r>
            <a:endParaRPr sz="3600" b="0" i="0" u="none" strike="noStrike" cap="none">
              <a:solidFill>
                <a:srgbClr val="FFFFFF"/>
              </a:solidFill>
              <a:latin typeface="Montserrat"/>
              <a:ea typeface="Montserrat"/>
              <a:cs typeface="Montserrat"/>
              <a:sym typeface="Montserrat"/>
            </a:endParaRPr>
          </a:p>
        </p:txBody>
      </p:sp>
      <p:grpSp>
        <p:nvGrpSpPr>
          <p:cNvPr id="317" name="Google Shape;317;p54"/>
          <p:cNvGrpSpPr/>
          <p:nvPr/>
        </p:nvGrpSpPr>
        <p:grpSpPr>
          <a:xfrm>
            <a:off x="8162012" y="26901"/>
            <a:ext cx="949474" cy="949474"/>
            <a:chOff x="8162012" y="26901"/>
            <a:chExt cx="949474" cy="949474"/>
          </a:xfrm>
        </p:grpSpPr>
        <p:sp>
          <p:nvSpPr>
            <p:cNvPr id="318" name="Google Shape;318;p54"/>
            <p:cNvSpPr/>
            <p:nvPr/>
          </p:nvSpPr>
          <p:spPr>
            <a:xfrm>
              <a:off x="8194550" y="59446"/>
              <a:ext cx="884400" cy="884400"/>
            </a:xfrm>
            <a:prstGeom prst="ellipse">
              <a:avLst/>
            </a:prstGeom>
            <a:solidFill>
              <a:schemeClr val="lt2"/>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9" name="Google Shape;319;p54"/>
            <p:cNvPicPr preferRelativeResize="0"/>
            <p:nvPr/>
          </p:nvPicPr>
          <p:blipFill rotWithShape="1">
            <a:blip r:embed="rId3">
              <a:alphaModFix/>
            </a:blip>
            <a:srcRect/>
            <a:stretch/>
          </p:blipFill>
          <p:spPr>
            <a:xfrm>
              <a:off x="8162012" y="26901"/>
              <a:ext cx="949474" cy="949474"/>
            </a:xfrm>
            <a:prstGeom prst="rect">
              <a:avLst/>
            </a:prstGeom>
            <a:noFill/>
            <a:ln>
              <a:noFill/>
            </a:ln>
          </p:spPr>
        </p:pic>
      </p:grpSp>
      <p:sp>
        <p:nvSpPr>
          <p:cNvPr id="320" name="Google Shape;320;p54"/>
          <p:cNvSpPr/>
          <p:nvPr/>
        </p:nvSpPr>
        <p:spPr>
          <a:xfrm>
            <a:off x="8161988" y="26900"/>
            <a:ext cx="949500" cy="9495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1" name="Google Shape;321;p54"/>
          <p:cNvPicPr preferRelativeResize="0"/>
          <p:nvPr/>
        </p:nvPicPr>
        <p:blipFill>
          <a:blip r:embed="rId4">
            <a:alphaModFix/>
          </a:blip>
          <a:stretch>
            <a:fillRect/>
          </a:stretch>
        </p:blipFill>
        <p:spPr>
          <a:xfrm>
            <a:off x="8220688" y="85577"/>
            <a:ext cx="832125" cy="832147"/>
          </a:xfrm>
          <a:prstGeom prst="rect">
            <a:avLst/>
          </a:prstGeom>
          <a:noFill/>
          <a:ln>
            <a:noFill/>
          </a:ln>
        </p:spPr>
      </p:pic>
      <p:pic>
        <p:nvPicPr>
          <p:cNvPr id="322" name="Google Shape;322;p54"/>
          <p:cNvPicPr preferRelativeResize="0"/>
          <p:nvPr/>
        </p:nvPicPr>
        <p:blipFill>
          <a:blip r:embed="rId5">
            <a:alphaModFix/>
          </a:blip>
          <a:stretch>
            <a:fillRect/>
          </a:stretch>
        </p:blipFill>
        <p:spPr>
          <a:xfrm>
            <a:off x="4285525" y="1387325"/>
            <a:ext cx="4382363" cy="36113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5"/>
          <p:cNvSpPr/>
          <p:nvPr/>
        </p:nvSpPr>
        <p:spPr>
          <a:xfrm>
            <a:off x="-95250" y="873650"/>
            <a:ext cx="6599400" cy="353700"/>
          </a:xfrm>
          <a:prstGeom prst="parallelogram">
            <a:avLst>
              <a:gd name="adj" fmla="val 25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b="1">
                <a:latin typeface="Montserrat"/>
                <a:ea typeface="Montserrat"/>
                <a:cs typeface="Montserrat"/>
                <a:sym typeface="Montserrat"/>
              </a:rPr>
              <a:t>Listing Sync Pro</a:t>
            </a:r>
            <a:endParaRPr sz="1400" i="0" u="none" strike="noStrike" cap="none">
              <a:solidFill>
                <a:srgbClr val="000000"/>
              </a:solidFill>
              <a:latin typeface="Montserrat"/>
              <a:ea typeface="Montserrat"/>
              <a:cs typeface="Montserrat"/>
              <a:sym typeface="Montserrat"/>
            </a:endParaRPr>
          </a:p>
        </p:txBody>
      </p:sp>
      <p:sp>
        <p:nvSpPr>
          <p:cNvPr id="328" name="Google Shape;328;p55"/>
          <p:cNvSpPr txBox="1">
            <a:spLocks noGrp="1"/>
          </p:cNvSpPr>
          <p:nvPr>
            <p:ph type="ctrTitle" idx="4294967295"/>
          </p:nvPr>
        </p:nvSpPr>
        <p:spPr>
          <a:xfrm>
            <a:off x="0" y="-554150"/>
            <a:ext cx="4786200" cy="5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1200" b="0" i="0" u="none" strike="noStrike" cap="none">
                <a:solidFill>
                  <a:srgbClr val="666666"/>
                </a:solidFill>
                <a:latin typeface="Montserrat"/>
                <a:ea typeface="Montserrat"/>
                <a:cs typeface="Montserrat"/>
                <a:sym typeface="Montserrat"/>
              </a:rPr>
              <a:t>Two ways to request feedback</a:t>
            </a:r>
            <a:endParaRPr sz="1000" b="0" i="0" u="none" strike="noStrike" cap="none">
              <a:solidFill>
                <a:srgbClr val="F0C632"/>
              </a:solidFill>
              <a:latin typeface="Montserrat"/>
              <a:ea typeface="Montserrat"/>
              <a:cs typeface="Montserrat"/>
              <a:sym typeface="Montserrat"/>
            </a:endParaRPr>
          </a:p>
        </p:txBody>
      </p:sp>
      <p:sp>
        <p:nvSpPr>
          <p:cNvPr id="329" name="Google Shape;329;p55"/>
          <p:cNvSpPr txBox="1"/>
          <p:nvPr/>
        </p:nvSpPr>
        <p:spPr>
          <a:xfrm>
            <a:off x="415150" y="2408375"/>
            <a:ext cx="2938500" cy="2462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1">
                <a:solidFill>
                  <a:srgbClr val="47B65D"/>
                </a:solidFill>
                <a:latin typeface="Open Sans"/>
                <a:ea typeface="Open Sans"/>
                <a:cs typeface="Open Sans"/>
                <a:sym typeface="Open Sans"/>
              </a:rPr>
              <a:t>Product Overview</a:t>
            </a:r>
            <a:endParaRPr sz="1800" b="1" i="0" u="none" strike="noStrike" cap="none">
              <a:solidFill>
                <a:srgbClr val="47B65D"/>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a:latin typeface="Open Sans"/>
              <a:ea typeface="Open Sans"/>
              <a:cs typeface="Open Sans"/>
              <a:sym typeface="Open Sans"/>
            </a:endParaRPr>
          </a:p>
          <a:p>
            <a:pPr marL="0" marR="0" lvl="0" indent="0" algn="l" rtl="0">
              <a:lnSpc>
                <a:spcPct val="115000"/>
              </a:lnSpc>
              <a:spcBef>
                <a:spcPts val="0"/>
              </a:spcBef>
              <a:spcAft>
                <a:spcPts val="0"/>
              </a:spcAft>
              <a:buNone/>
            </a:pPr>
            <a:r>
              <a:rPr lang="en">
                <a:latin typeface="Open Sans"/>
                <a:ea typeface="Open Sans"/>
                <a:cs typeface="Open Sans"/>
                <a:sym typeface="Open Sans"/>
              </a:rPr>
              <a:t>Listing Sync Pro </a:t>
            </a:r>
            <a:r>
              <a:rPr lang="en">
                <a:solidFill>
                  <a:srgbClr val="47B65D"/>
                </a:solidFill>
                <a:latin typeface="Open Sans"/>
                <a:ea typeface="Open Sans"/>
                <a:cs typeface="Open Sans"/>
                <a:sym typeface="Open Sans"/>
              </a:rPr>
              <a:t>pushes data</a:t>
            </a:r>
            <a:r>
              <a:rPr lang="en">
                <a:latin typeface="Open Sans"/>
                <a:ea typeface="Open Sans"/>
                <a:cs typeface="Open Sans"/>
                <a:sym typeface="Open Sans"/>
              </a:rPr>
              <a:t> to the most important listing sources across the web and mobile apps. </a:t>
            </a:r>
            <a:endParaRPr>
              <a:latin typeface="Open Sans"/>
              <a:ea typeface="Open Sans"/>
              <a:cs typeface="Open Sans"/>
              <a:sym typeface="Open Sans"/>
            </a:endParaRPr>
          </a:p>
          <a:p>
            <a:pPr marL="0" marR="0" lvl="0" indent="0" algn="l" rtl="0">
              <a:lnSpc>
                <a:spcPct val="115000"/>
              </a:lnSpc>
              <a:spcBef>
                <a:spcPts val="0"/>
              </a:spcBef>
              <a:spcAft>
                <a:spcPts val="0"/>
              </a:spcAft>
              <a:buNone/>
            </a:pPr>
            <a:endParaRPr sz="1200">
              <a:latin typeface="Open Sans"/>
              <a:ea typeface="Open Sans"/>
              <a:cs typeface="Open Sans"/>
              <a:sym typeface="Open Sans"/>
            </a:endParaRPr>
          </a:p>
          <a:p>
            <a:pPr marL="457200" marR="0" lvl="0" indent="-304800" algn="l" rtl="0">
              <a:lnSpc>
                <a:spcPct val="115000"/>
              </a:lnSpc>
              <a:spcBef>
                <a:spcPts val="0"/>
              </a:spcBef>
              <a:spcAft>
                <a:spcPts val="0"/>
              </a:spcAft>
              <a:buSzPts val="1200"/>
              <a:buFont typeface="Open Sans"/>
              <a:buChar char="●"/>
            </a:pPr>
            <a:r>
              <a:rPr lang="en" sz="1200">
                <a:latin typeface="Open Sans"/>
                <a:ea typeface="Open Sans"/>
                <a:cs typeface="Open Sans"/>
                <a:sym typeface="Open Sans"/>
              </a:rPr>
              <a:t>Make updates to your listings in real-time</a:t>
            </a:r>
            <a:endParaRPr sz="1200">
              <a:latin typeface="Open Sans"/>
              <a:ea typeface="Open Sans"/>
              <a:cs typeface="Open Sans"/>
              <a:sym typeface="Open Sans"/>
            </a:endParaRPr>
          </a:p>
          <a:p>
            <a:pPr marL="457200" marR="0" lvl="0" indent="-304800" algn="l" rtl="0">
              <a:lnSpc>
                <a:spcPct val="115000"/>
              </a:lnSpc>
              <a:spcBef>
                <a:spcPts val="0"/>
              </a:spcBef>
              <a:spcAft>
                <a:spcPts val="0"/>
              </a:spcAft>
              <a:buSzPts val="1200"/>
              <a:buFont typeface="Open Sans"/>
              <a:buChar char="●"/>
            </a:pPr>
            <a:r>
              <a:rPr lang="en" sz="1200">
                <a:latin typeface="Open Sans"/>
                <a:ea typeface="Open Sans"/>
                <a:cs typeface="Open Sans"/>
                <a:sym typeface="Open Sans"/>
              </a:rPr>
              <a:t>Protect your listings from 3rd party changes</a:t>
            </a:r>
            <a:endParaRPr sz="1200">
              <a:latin typeface="Open Sans"/>
              <a:ea typeface="Open Sans"/>
              <a:cs typeface="Open Sans"/>
              <a:sym typeface="Open Sans"/>
            </a:endParaRPr>
          </a:p>
          <a:p>
            <a:pPr marL="457200" marR="0" lvl="0" indent="-304800" algn="l" rtl="0">
              <a:lnSpc>
                <a:spcPct val="115000"/>
              </a:lnSpc>
              <a:spcBef>
                <a:spcPts val="0"/>
              </a:spcBef>
              <a:spcAft>
                <a:spcPts val="0"/>
              </a:spcAft>
              <a:buSzPts val="1200"/>
              <a:buFont typeface="Open Sans"/>
              <a:buChar char="●"/>
            </a:pPr>
            <a:r>
              <a:rPr lang="en" sz="1200">
                <a:latin typeface="Open Sans"/>
                <a:ea typeface="Open Sans"/>
                <a:cs typeface="Open Sans"/>
                <a:sym typeface="Open Sans"/>
              </a:rPr>
              <a:t>Suppress duplicate listings</a:t>
            </a:r>
            <a:endParaRPr sz="1200">
              <a:latin typeface="Open Sans"/>
              <a:ea typeface="Open Sans"/>
              <a:cs typeface="Open Sans"/>
              <a:sym typeface="Open Sans"/>
            </a:endParaRPr>
          </a:p>
          <a:p>
            <a:pPr marL="457200" marR="0" lvl="0" indent="-304800" algn="l" rtl="0">
              <a:lnSpc>
                <a:spcPct val="115000"/>
              </a:lnSpc>
              <a:spcBef>
                <a:spcPts val="0"/>
              </a:spcBef>
              <a:spcAft>
                <a:spcPts val="0"/>
              </a:spcAft>
              <a:buSzPts val="1200"/>
              <a:buFont typeface="Open Sans"/>
              <a:buChar char="●"/>
            </a:pPr>
            <a:r>
              <a:rPr lang="en" sz="1200">
                <a:latin typeface="Open Sans"/>
                <a:ea typeface="Open Sans"/>
                <a:cs typeface="Open Sans"/>
                <a:sym typeface="Open Sans"/>
              </a:rPr>
              <a:t>Provide proof of performance </a:t>
            </a:r>
            <a:endParaRPr sz="1200">
              <a:latin typeface="Open Sans"/>
              <a:ea typeface="Open Sans"/>
              <a:cs typeface="Open Sans"/>
              <a:sym typeface="Open Sans"/>
            </a:endParaRPr>
          </a:p>
          <a:p>
            <a:pPr marL="0" marR="0" lvl="0" indent="0" algn="l" rtl="0">
              <a:lnSpc>
                <a:spcPct val="100000"/>
              </a:lnSpc>
              <a:spcBef>
                <a:spcPts val="0"/>
              </a:spcBef>
              <a:spcAft>
                <a:spcPts val="0"/>
              </a:spcAft>
              <a:buNone/>
            </a:pPr>
            <a:endParaRPr>
              <a:latin typeface="Open Sans"/>
              <a:ea typeface="Open Sans"/>
              <a:cs typeface="Open Sans"/>
              <a:sym typeface="Open Sans"/>
            </a:endParaRPr>
          </a:p>
          <a:p>
            <a:pPr marL="45720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p:txBody>
      </p:sp>
      <p:sp>
        <p:nvSpPr>
          <p:cNvPr id="330" name="Google Shape;330;p55"/>
          <p:cNvSpPr/>
          <p:nvPr/>
        </p:nvSpPr>
        <p:spPr>
          <a:xfrm>
            <a:off x="0" y="129638"/>
            <a:ext cx="8667900" cy="744000"/>
          </a:xfrm>
          <a:prstGeom prst="rect">
            <a:avLst/>
          </a:prstGeom>
          <a:solidFill>
            <a:srgbClr val="47B65D"/>
          </a:solidFill>
          <a:ln>
            <a:noFill/>
          </a:ln>
        </p:spPr>
        <p:txBody>
          <a:bodyPr spcFirstLastPara="1" wrap="square" lIns="91425" tIns="91425" rIns="91425" bIns="91425" anchor="ctr" anchorCtr="0">
            <a:noAutofit/>
          </a:bodyPr>
          <a:lstStyle/>
          <a:p>
            <a:pPr marL="0" lvl="0" indent="457200" algn="l" rtl="0">
              <a:spcBef>
                <a:spcPts val="0"/>
              </a:spcBef>
              <a:spcAft>
                <a:spcPts val="0"/>
              </a:spcAft>
              <a:buClr>
                <a:schemeClr val="dk1"/>
              </a:buClr>
              <a:buSzPts val="3600"/>
              <a:buFont typeface="Arial"/>
              <a:buNone/>
            </a:pPr>
            <a:r>
              <a:rPr lang="en" sz="3600">
                <a:solidFill>
                  <a:schemeClr val="lt1"/>
                </a:solidFill>
                <a:latin typeface="Montserrat"/>
                <a:ea typeface="Montserrat"/>
                <a:cs typeface="Montserrat"/>
                <a:sym typeface="Montserrat"/>
              </a:rPr>
              <a:t>Listings Suite</a:t>
            </a:r>
            <a:endParaRPr sz="3600" b="0" i="0" u="none" strike="noStrike" cap="none">
              <a:solidFill>
                <a:srgbClr val="FFFFFF"/>
              </a:solidFill>
              <a:latin typeface="Montserrat"/>
              <a:ea typeface="Montserrat"/>
              <a:cs typeface="Montserrat"/>
              <a:sym typeface="Montserrat"/>
            </a:endParaRPr>
          </a:p>
        </p:txBody>
      </p:sp>
      <p:grpSp>
        <p:nvGrpSpPr>
          <p:cNvPr id="331" name="Google Shape;331;p55"/>
          <p:cNvGrpSpPr/>
          <p:nvPr/>
        </p:nvGrpSpPr>
        <p:grpSpPr>
          <a:xfrm>
            <a:off x="8162012" y="26901"/>
            <a:ext cx="949474" cy="949474"/>
            <a:chOff x="8162012" y="26901"/>
            <a:chExt cx="949474" cy="949474"/>
          </a:xfrm>
        </p:grpSpPr>
        <p:sp>
          <p:nvSpPr>
            <p:cNvPr id="332" name="Google Shape;332;p55"/>
            <p:cNvSpPr/>
            <p:nvPr/>
          </p:nvSpPr>
          <p:spPr>
            <a:xfrm>
              <a:off x="8194550" y="59446"/>
              <a:ext cx="884400" cy="884400"/>
            </a:xfrm>
            <a:prstGeom prst="ellipse">
              <a:avLst/>
            </a:prstGeom>
            <a:solidFill>
              <a:schemeClr val="lt2"/>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3" name="Google Shape;333;p55"/>
            <p:cNvPicPr preferRelativeResize="0"/>
            <p:nvPr/>
          </p:nvPicPr>
          <p:blipFill rotWithShape="1">
            <a:blip r:embed="rId3">
              <a:alphaModFix/>
            </a:blip>
            <a:srcRect/>
            <a:stretch/>
          </p:blipFill>
          <p:spPr>
            <a:xfrm>
              <a:off x="8162012" y="26901"/>
              <a:ext cx="949474" cy="949474"/>
            </a:xfrm>
            <a:prstGeom prst="rect">
              <a:avLst/>
            </a:prstGeom>
            <a:noFill/>
            <a:ln>
              <a:noFill/>
            </a:ln>
          </p:spPr>
        </p:pic>
      </p:grpSp>
      <p:sp>
        <p:nvSpPr>
          <p:cNvPr id="334" name="Google Shape;334;p55"/>
          <p:cNvSpPr/>
          <p:nvPr/>
        </p:nvSpPr>
        <p:spPr>
          <a:xfrm>
            <a:off x="8161988" y="26900"/>
            <a:ext cx="949500" cy="9495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55"/>
          <p:cNvPicPr preferRelativeResize="0"/>
          <p:nvPr/>
        </p:nvPicPr>
        <p:blipFill>
          <a:blip r:embed="rId4">
            <a:alphaModFix/>
          </a:blip>
          <a:stretch>
            <a:fillRect/>
          </a:stretch>
        </p:blipFill>
        <p:spPr>
          <a:xfrm>
            <a:off x="8220688" y="85577"/>
            <a:ext cx="832125" cy="832147"/>
          </a:xfrm>
          <a:prstGeom prst="rect">
            <a:avLst/>
          </a:prstGeom>
          <a:noFill/>
          <a:ln>
            <a:noFill/>
          </a:ln>
        </p:spPr>
      </p:pic>
      <p:pic>
        <p:nvPicPr>
          <p:cNvPr id="336" name="Google Shape;336;p55"/>
          <p:cNvPicPr preferRelativeResize="0"/>
          <p:nvPr/>
        </p:nvPicPr>
        <p:blipFill>
          <a:blip r:embed="rId5">
            <a:alphaModFix/>
          </a:blip>
          <a:stretch>
            <a:fillRect/>
          </a:stretch>
        </p:blipFill>
        <p:spPr>
          <a:xfrm>
            <a:off x="3506050" y="1379750"/>
            <a:ext cx="5119618" cy="36113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6"/>
          <p:cNvSpPr/>
          <p:nvPr/>
        </p:nvSpPr>
        <p:spPr>
          <a:xfrm>
            <a:off x="-95250" y="873650"/>
            <a:ext cx="6599400" cy="353700"/>
          </a:xfrm>
          <a:prstGeom prst="parallelogram">
            <a:avLst>
              <a:gd name="adj" fmla="val 25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b="1">
                <a:latin typeface="Montserrat"/>
                <a:ea typeface="Montserrat"/>
                <a:cs typeface="Montserrat"/>
                <a:sym typeface="Montserrat"/>
              </a:rPr>
              <a:t>Listing Sync Pro powered by Yext</a:t>
            </a:r>
            <a:endParaRPr sz="1400" i="0" u="none" strike="noStrike" cap="none">
              <a:solidFill>
                <a:srgbClr val="000000"/>
              </a:solidFill>
              <a:latin typeface="Montserrat"/>
              <a:ea typeface="Montserrat"/>
              <a:cs typeface="Montserrat"/>
              <a:sym typeface="Montserrat"/>
            </a:endParaRPr>
          </a:p>
        </p:txBody>
      </p:sp>
      <p:sp>
        <p:nvSpPr>
          <p:cNvPr id="342" name="Google Shape;342;p56"/>
          <p:cNvSpPr txBox="1">
            <a:spLocks noGrp="1"/>
          </p:cNvSpPr>
          <p:nvPr>
            <p:ph type="ctrTitle" idx="4294967295"/>
          </p:nvPr>
        </p:nvSpPr>
        <p:spPr>
          <a:xfrm>
            <a:off x="0" y="-554150"/>
            <a:ext cx="4786200" cy="5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1200" b="0" i="0" u="none" strike="noStrike" cap="none">
                <a:solidFill>
                  <a:srgbClr val="666666"/>
                </a:solidFill>
                <a:latin typeface="Montserrat"/>
                <a:ea typeface="Montserrat"/>
                <a:cs typeface="Montserrat"/>
                <a:sym typeface="Montserrat"/>
              </a:rPr>
              <a:t>Two ways to request feedback</a:t>
            </a:r>
            <a:endParaRPr sz="1000" b="0" i="0" u="none" strike="noStrike" cap="none">
              <a:solidFill>
                <a:srgbClr val="F0C632"/>
              </a:solidFill>
              <a:latin typeface="Montserrat"/>
              <a:ea typeface="Montserrat"/>
              <a:cs typeface="Montserrat"/>
              <a:sym typeface="Montserrat"/>
            </a:endParaRPr>
          </a:p>
        </p:txBody>
      </p:sp>
      <p:sp>
        <p:nvSpPr>
          <p:cNvPr id="343" name="Google Shape;343;p56"/>
          <p:cNvSpPr txBox="1"/>
          <p:nvPr/>
        </p:nvSpPr>
        <p:spPr>
          <a:xfrm>
            <a:off x="415150" y="2408375"/>
            <a:ext cx="2938500" cy="2462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1">
                <a:solidFill>
                  <a:srgbClr val="47B65D"/>
                </a:solidFill>
                <a:latin typeface="Open Sans"/>
                <a:ea typeface="Open Sans"/>
                <a:cs typeface="Open Sans"/>
                <a:sym typeface="Open Sans"/>
              </a:rPr>
              <a:t>Product Overview</a:t>
            </a:r>
            <a:endParaRPr sz="1800" b="1" i="0" u="none" strike="noStrike" cap="none">
              <a:solidFill>
                <a:srgbClr val="47B65D"/>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Listing Sync Pro Yext </a:t>
            </a:r>
            <a:r>
              <a:rPr lang="en">
                <a:solidFill>
                  <a:srgbClr val="47B65D"/>
                </a:solidFill>
                <a:latin typeface="Open Sans"/>
                <a:ea typeface="Open Sans"/>
                <a:cs typeface="Open Sans"/>
                <a:sym typeface="Open Sans"/>
              </a:rPr>
              <a:t>pushes data</a:t>
            </a:r>
            <a:r>
              <a:rPr lang="en">
                <a:solidFill>
                  <a:schemeClr val="dk1"/>
                </a:solidFill>
                <a:latin typeface="Open Sans"/>
                <a:ea typeface="Open Sans"/>
                <a:cs typeface="Open Sans"/>
                <a:sym typeface="Open Sans"/>
              </a:rPr>
              <a:t> to the most important listing sources across the web and mobile apps. </a:t>
            </a:r>
            <a:endParaRPr>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Make updates to your listings in real-time</a:t>
            </a:r>
            <a:endParaRPr sz="1200">
              <a:solidFill>
                <a:schemeClr val="dk1"/>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Protect your listings from 3rd party changes</a:t>
            </a:r>
            <a:endParaRPr sz="1200">
              <a:solidFill>
                <a:schemeClr val="dk1"/>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Suppress duplicate listings</a:t>
            </a:r>
            <a:endParaRPr sz="1200">
              <a:solidFill>
                <a:schemeClr val="dk1"/>
              </a:solidFill>
              <a:latin typeface="Open Sans"/>
              <a:ea typeface="Open Sans"/>
              <a:cs typeface="Open Sans"/>
              <a:sym typeface="Open Sans"/>
            </a:endParaRPr>
          </a:p>
          <a:p>
            <a:pPr marL="457200" marR="0" lvl="0" indent="-304800" algn="l" rtl="0">
              <a:lnSpc>
                <a:spcPct val="115000"/>
              </a:lnSpc>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Provide proof of performance </a:t>
            </a:r>
            <a:endParaRPr sz="1200">
              <a:solidFill>
                <a:schemeClr val="dk1"/>
              </a:solidFill>
              <a:latin typeface="Open Sans"/>
              <a:ea typeface="Open Sans"/>
              <a:cs typeface="Open Sans"/>
              <a:sym typeface="Open Sans"/>
            </a:endParaRPr>
          </a:p>
          <a:p>
            <a:pPr marL="457200" marR="0" lvl="0" indent="-304800" algn="l" rtl="0">
              <a:lnSpc>
                <a:spcPct val="115000"/>
              </a:lnSpc>
              <a:spcBef>
                <a:spcPts val="0"/>
              </a:spcBef>
              <a:spcAft>
                <a:spcPts val="0"/>
              </a:spcAft>
              <a:buClr>
                <a:schemeClr val="dk1"/>
              </a:buClr>
              <a:buSzPts val="1200"/>
              <a:buFont typeface="Open Sans"/>
              <a:buChar char="●"/>
            </a:pPr>
            <a:r>
              <a:rPr lang="en" sz="1200">
                <a:latin typeface="Open Sans"/>
                <a:ea typeface="Open Sans"/>
                <a:cs typeface="Open Sans"/>
                <a:sym typeface="Open Sans"/>
              </a:rPr>
              <a:t>Access to the Yext dashboard </a:t>
            </a:r>
            <a:endParaRPr sz="1200">
              <a:latin typeface="Open Sans"/>
              <a:ea typeface="Open Sans"/>
              <a:cs typeface="Open Sans"/>
              <a:sym typeface="Open Sans"/>
            </a:endParaRPr>
          </a:p>
          <a:p>
            <a:pPr marL="0" marR="0" lvl="0" indent="0" algn="l" rtl="0">
              <a:lnSpc>
                <a:spcPct val="100000"/>
              </a:lnSpc>
              <a:spcBef>
                <a:spcPts val="0"/>
              </a:spcBef>
              <a:spcAft>
                <a:spcPts val="0"/>
              </a:spcAft>
              <a:buNone/>
            </a:pPr>
            <a:endParaRPr>
              <a:latin typeface="Open Sans"/>
              <a:ea typeface="Open Sans"/>
              <a:cs typeface="Open Sans"/>
              <a:sym typeface="Open Sans"/>
            </a:endParaRPr>
          </a:p>
          <a:p>
            <a:pPr marL="45720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p:txBody>
      </p:sp>
      <p:sp>
        <p:nvSpPr>
          <p:cNvPr id="344" name="Google Shape;344;p56"/>
          <p:cNvSpPr/>
          <p:nvPr/>
        </p:nvSpPr>
        <p:spPr>
          <a:xfrm>
            <a:off x="0" y="129638"/>
            <a:ext cx="8667900" cy="744000"/>
          </a:xfrm>
          <a:prstGeom prst="rect">
            <a:avLst/>
          </a:prstGeom>
          <a:solidFill>
            <a:srgbClr val="47B65D"/>
          </a:solidFill>
          <a:ln>
            <a:noFill/>
          </a:ln>
        </p:spPr>
        <p:txBody>
          <a:bodyPr spcFirstLastPara="1" wrap="square" lIns="91425" tIns="91425" rIns="91425" bIns="91425" anchor="ctr" anchorCtr="0">
            <a:noAutofit/>
          </a:bodyPr>
          <a:lstStyle/>
          <a:p>
            <a:pPr marL="0" lvl="0" indent="457200" algn="l" rtl="0">
              <a:spcBef>
                <a:spcPts val="0"/>
              </a:spcBef>
              <a:spcAft>
                <a:spcPts val="0"/>
              </a:spcAft>
              <a:buClr>
                <a:schemeClr val="dk1"/>
              </a:buClr>
              <a:buSzPts val="3600"/>
              <a:buFont typeface="Arial"/>
              <a:buNone/>
            </a:pPr>
            <a:r>
              <a:rPr lang="en" sz="3600">
                <a:solidFill>
                  <a:schemeClr val="lt1"/>
                </a:solidFill>
                <a:latin typeface="Montserrat"/>
                <a:ea typeface="Montserrat"/>
                <a:cs typeface="Montserrat"/>
                <a:sym typeface="Montserrat"/>
              </a:rPr>
              <a:t>Listings Suite</a:t>
            </a:r>
            <a:endParaRPr sz="3600" b="0" i="0" u="none" strike="noStrike" cap="none">
              <a:solidFill>
                <a:srgbClr val="FFFFFF"/>
              </a:solidFill>
              <a:latin typeface="Montserrat"/>
              <a:ea typeface="Montserrat"/>
              <a:cs typeface="Montserrat"/>
              <a:sym typeface="Montserrat"/>
            </a:endParaRPr>
          </a:p>
        </p:txBody>
      </p:sp>
      <p:grpSp>
        <p:nvGrpSpPr>
          <p:cNvPr id="345" name="Google Shape;345;p56"/>
          <p:cNvGrpSpPr/>
          <p:nvPr/>
        </p:nvGrpSpPr>
        <p:grpSpPr>
          <a:xfrm>
            <a:off x="8162012" y="26901"/>
            <a:ext cx="949474" cy="949474"/>
            <a:chOff x="8162012" y="26901"/>
            <a:chExt cx="949474" cy="949474"/>
          </a:xfrm>
        </p:grpSpPr>
        <p:sp>
          <p:nvSpPr>
            <p:cNvPr id="346" name="Google Shape;346;p56"/>
            <p:cNvSpPr/>
            <p:nvPr/>
          </p:nvSpPr>
          <p:spPr>
            <a:xfrm>
              <a:off x="8194550" y="59446"/>
              <a:ext cx="884400" cy="884400"/>
            </a:xfrm>
            <a:prstGeom prst="ellipse">
              <a:avLst/>
            </a:prstGeom>
            <a:solidFill>
              <a:schemeClr val="lt2"/>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7" name="Google Shape;347;p56"/>
            <p:cNvPicPr preferRelativeResize="0"/>
            <p:nvPr/>
          </p:nvPicPr>
          <p:blipFill rotWithShape="1">
            <a:blip r:embed="rId3">
              <a:alphaModFix/>
            </a:blip>
            <a:srcRect/>
            <a:stretch/>
          </p:blipFill>
          <p:spPr>
            <a:xfrm>
              <a:off x="8162012" y="26901"/>
              <a:ext cx="949474" cy="949474"/>
            </a:xfrm>
            <a:prstGeom prst="rect">
              <a:avLst/>
            </a:prstGeom>
            <a:noFill/>
            <a:ln>
              <a:noFill/>
            </a:ln>
          </p:spPr>
        </p:pic>
      </p:grpSp>
      <p:sp>
        <p:nvSpPr>
          <p:cNvPr id="348" name="Google Shape;348;p56"/>
          <p:cNvSpPr/>
          <p:nvPr/>
        </p:nvSpPr>
        <p:spPr>
          <a:xfrm>
            <a:off x="8161988" y="26900"/>
            <a:ext cx="949500" cy="9495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9" name="Google Shape;349;p56"/>
          <p:cNvPicPr preferRelativeResize="0"/>
          <p:nvPr/>
        </p:nvPicPr>
        <p:blipFill>
          <a:blip r:embed="rId4">
            <a:alphaModFix/>
          </a:blip>
          <a:stretch>
            <a:fillRect/>
          </a:stretch>
        </p:blipFill>
        <p:spPr>
          <a:xfrm>
            <a:off x="8220688" y="85577"/>
            <a:ext cx="832125" cy="832147"/>
          </a:xfrm>
          <a:prstGeom prst="rect">
            <a:avLst/>
          </a:prstGeom>
          <a:noFill/>
          <a:ln>
            <a:noFill/>
          </a:ln>
        </p:spPr>
      </p:pic>
      <p:pic>
        <p:nvPicPr>
          <p:cNvPr id="350" name="Google Shape;350;p56"/>
          <p:cNvPicPr preferRelativeResize="0"/>
          <p:nvPr/>
        </p:nvPicPr>
        <p:blipFill>
          <a:blip r:embed="rId5">
            <a:alphaModFix/>
          </a:blip>
          <a:stretch>
            <a:fillRect/>
          </a:stretch>
        </p:blipFill>
        <p:spPr>
          <a:xfrm>
            <a:off x="3506050" y="1379750"/>
            <a:ext cx="5255853" cy="3611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7"/>
          <p:cNvSpPr/>
          <p:nvPr/>
        </p:nvSpPr>
        <p:spPr>
          <a:xfrm>
            <a:off x="-95250" y="873650"/>
            <a:ext cx="6599400" cy="353700"/>
          </a:xfrm>
          <a:prstGeom prst="parallelogram">
            <a:avLst>
              <a:gd name="adj" fmla="val 25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b="1">
                <a:latin typeface="Montserrat"/>
                <a:ea typeface="Montserrat"/>
                <a:cs typeface="Montserrat"/>
                <a:sym typeface="Montserrat"/>
              </a:rPr>
              <a:t>Tab: Overview  </a:t>
            </a:r>
            <a:r>
              <a:rPr lang="en">
                <a:latin typeface="Montserrat"/>
                <a:ea typeface="Montserrat"/>
                <a:cs typeface="Montserrat"/>
                <a:sym typeface="Montserrat"/>
              </a:rPr>
              <a:t>Listing Builder at a glance</a:t>
            </a:r>
            <a:endParaRPr sz="1400" i="0" u="none" strike="noStrike" cap="none">
              <a:solidFill>
                <a:srgbClr val="000000"/>
              </a:solidFill>
              <a:latin typeface="Montserrat"/>
              <a:ea typeface="Montserrat"/>
              <a:cs typeface="Montserrat"/>
              <a:sym typeface="Montserrat"/>
            </a:endParaRPr>
          </a:p>
        </p:txBody>
      </p:sp>
      <p:sp>
        <p:nvSpPr>
          <p:cNvPr id="356" name="Google Shape;356;p57"/>
          <p:cNvSpPr txBox="1">
            <a:spLocks noGrp="1"/>
          </p:cNvSpPr>
          <p:nvPr>
            <p:ph type="ctrTitle" idx="4294967295"/>
          </p:nvPr>
        </p:nvSpPr>
        <p:spPr>
          <a:xfrm>
            <a:off x="0" y="-554150"/>
            <a:ext cx="4786200" cy="5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1200" b="0" i="0" u="none" strike="noStrike" cap="none">
                <a:solidFill>
                  <a:srgbClr val="666666"/>
                </a:solidFill>
                <a:latin typeface="Montserrat"/>
                <a:ea typeface="Montserrat"/>
                <a:cs typeface="Montserrat"/>
                <a:sym typeface="Montserrat"/>
              </a:rPr>
              <a:t>Two ways to request feedback</a:t>
            </a:r>
            <a:endParaRPr sz="1000" b="0" i="0" u="none" strike="noStrike" cap="none">
              <a:solidFill>
                <a:srgbClr val="F0C632"/>
              </a:solidFill>
              <a:latin typeface="Montserrat"/>
              <a:ea typeface="Montserrat"/>
              <a:cs typeface="Montserrat"/>
              <a:sym typeface="Montserrat"/>
            </a:endParaRPr>
          </a:p>
        </p:txBody>
      </p:sp>
      <p:sp>
        <p:nvSpPr>
          <p:cNvPr id="357" name="Google Shape;357;p57"/>
          <p:cNvSpPr txBox="1"/>
          <p:nvPr/>
        </p:nvSpPr>
        <p:spPr>
          <a:xfrm>
            <a:off x="415150" y="2408375"/>
            <a:ext cx="2938500" cy="2462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1">
                <a:solidFill>
                  <a:srgbClr val="47B65D"/>
                </a:solidFill>
                <a:latin typeface="Open Sans"/>
                <a:ea typeface="Open Sans"/>
                <a:cs typeface="Open Sans"/>
                <a:sym typeface="Open Sans"/>
              </a:rPr>
              <a:t>Overview</a:t>
            </a:r>
            <a:endParaRPr sz="1800" b="1" i="0" u="none" strike="noStrike" cap="none">
              <a:solidFill>
                <a:srgbClr val="47B65D"/>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a:latin typeface="Open Sans"/>
              <a:ea typeface="Open Sans"/>
              <a:cs typeface="Open Sans"/>
              <a:sym typeface="Open Sans"/>
            </a:endParaRPr>
          </a:p>
          <a:p>
            <a:pPr marL="0" marR="0" lvl="0" indent="0" algn="l" rtl="0">
              <a:lnSpc>
                <a:spcPct val="115000"/>
              </a:lnSpc>
              <a:spcBef>
                <a:spcPts val="0"/>
              </a:spcBef>
              <a:spcAft>
                <a:spcPts val="0"/>
              </a:spcAft>
              <a:buNone/>
            </a:pPr>
            <a:r>
              <a:rPr lang="en">
                <a:latin typeface="Open Sans"/>
                <a:ea typeface="Open Sans"/>
                <a:cs typeface="Open Sans"/>
                <a:sym typeface="Open Sans"/>
              </a:rPr>
              <a:t>Your Listings management account at a glance:</a:t>
            </a:r>
            <a:endParaRPr>
              <a:latin typeface="Open Sans"/>
              <a:ea typeface="Open Sans"/>
              <a:cs typeface="Open Sans"/>
              <a:sym typeface="Open Sans"/>
            </a:endParaRPr>
          </a:p>
          <a:p>
            <a:pPr marL="457200" marR="0" lvl="0" indent="-317500" algn="l" rtl="0">
              <a:lnSpc>
                <a:spcPct val="100000"/>
              </a:lnSpc>
              <a:spcBef>
                <a:spcPts val="0"/>
              </a:spcBef>
              <a:spcAft>
                <a:spcPts val="0"/>
              </a:spcAft>
              <a:buSzPts val="1400"/>
              <a:buFont typeface="Open Sans"/>
              <a:buChar char="●"/>
            </a:pPr>
            <a:r>
              <a:rPr lang="en">
                <a:latin typeface="Open Sans"/>
                <a:ea typeface="Open Sans"/>
                <a:cs typeface="Open Sans"/>
                <a:sym typeface="Open Sans"/>
              </a:rPr>
              <a:t>% of business profile complete</a:t>
            </a:r>
            <a:endParaRPr>
              <a:latin typeface="Open Sans"/>
              <a:ea typeface="Open Sans"/>
              <a:cs typeface="Open Sans"/>
              <a:sym typeface="Open Sans"/>
            </a:endParaRPr>
          </a:p>
          <a:p>
            <a:pPr marL="457200" marR="0" lvl="0" indent="-317500" algn="l" rtl="0">
              <a:lnSpc>
                <a:spcPct val="100000"/>
              </a:lnSpc>
              <a:spcBef>
                <a:spcPts val="0"/>
              </a:spcBef>
              <a:spcAft>
                <a:spcPts val="0"/>
              </a:spcAft>
              <a:buSzPts val="1400"/>
              <a:buFont typeface="Open Sans"/>
              <a:buChar char="●"/>
            </a:pPr>
            <a:r>
              <a:rPr lang="en">
                <a:latin typeface="Open Sans"/>
                <a:ea typeface="Open Sans"/>
                <a:cs typeface="Open Sans"/>
                <a:sym typeface="Open Sans"/>
              </a:rPr>
              <a:t>My Listing visits</a:t>
            </a:r>
            <a:endParaRPr>
              <a:latin typeface="Open Sans"/>
              <a:ea typeface="Open Sans"/>
              <a:cs typeface="Open Sans"/>
              <a:sym typeface="Open Sans"/>
            </a:endParaRPr>
          </a:p>
          <a:p>
            <a:pPr marL="457200" marR="0" lvl="0" indent="-317500" algn="l" rtl="0">
              <a:lnSpc>
                <a:spcPct val="100000"/>
              </a:lnSpc>
              <a:spcBef>
                <a:spcPts val="0"/>
              </a:spcBef>
              <a:spcAft>
                <a:spcPts val="0"/>
              </a:spcAft>
              <a:buSzPts val="1400"/>
              <a:buFont typeface="Open Sans"/>
              <a:buChar char="●"/>
            </a:pPr>
            <a:r>
              <a:rPr lang="en">
                <a:latin typeface="Open Sans"/>
                <a:ea typeface="Open Sans"/>
                <a:cs typeface="Open Sans"/>
                <a:sym typeface="Open Sans"/>
              </a:rPr>
              <a:t>Sites Syncing</a:t>
            </a:r>
            <a:endParaRPr>
              <a:latin typeface="Open Sans"/>
              <a:ea typeface="Open Sans"/>
              <a:cs typeface="Open Sans"/>
              <a:sym typeface="Open Sans"/>
            </a:endParaRPr>
          </a:p>
          <a:p>
            <a:pPr marL="457200" marR="0" lvl="0" indent="-317500" algn="l" rtl="0">
              <a:lnSpc>
                <a:spcPct val="100000"/>
              </a:lnSpc>
              <a:spcBef>
                <a:spcPts val="0"/>
              </a:spcBef>
              <a:spcAft>
                <a:spcPts val="0"/>
              </a:spcAft>
              <a:buSzPts val="1400"/>
              <a:buFont typeface="Open Sans"/>
              <a:buChar char="●"/>
            </a:pPr>
            <a:r>
              <a:rPr lang="en">
                <a:latin typeface="Open Sans"/>
                <a:ea typeface="Open Sans"/>
                <a:cs typeface="Open Sans"/>
                <a:sym typeface="Open Sans"/>
              </a:rPr>
              <a:t>Syncing data providers</a:t>
            </a:r>
            <a:endParaRPr>
              <a:latin typeface="Open Sans"/>
              <a:ea typeface="Open Sans"/>
              <a:cs typeface="Open Sans"/>
              <a:sym typeface="Open Sans"/>
            </a:endParaRPr>
          </a:p>
          <a:p>
            <a:pPr marL="0" marR="0" lvl="0" indent="0" algn="l" rtl="0">
              <a:lnSpc>
                <a:spcPct val="115000"/>
              </a:lnSpc>
              <a:spcBef>
                <a:spcPts val="1000"/>
              </a:spcBef>
              <a:spcAft>
                <a:spcPts val="0"/>
              </a:spcAft>
              <a:buNone/>
            </a:pPr>
            <a:r>
              <a:rPr lang="en">
                <a:latin typeface="Open Sans"/>
                <a:ea typeface="Open Sans"/>
                <a:cs typeface="Open Sans"/>
                <a:sym typeface="Open Sans"/>
              </a:rPr>
              <a:t>Click any of the CTAs to get started in the product!</a:t>
            </a:r>
            <a:endParaRPr>
              <a:latin typeface="Open Sans"/>
              <a:ea typeface="Open Sans"/>
              <a:cs typeface="Open Sans"/>
              <a:sym typeface="Open Sans"/>
            </a:endParaRPr>
          </a:p>
          <a:p>
            <a:pPr marL="0" marR="0" lvl="0" indent="0" algn="l" rtl="0">
              <a:lnSpc>
                <a:spcPct val="100000"/>
              </a:lnSpc>
              <a:spcBef>
                <a:spcPts val="0"/>
              </a:spcBef>
              <a:spcAft>
                <a:spcPts val="0"/>
              </a:spcAft>
              <a:buNone/>
            </a:pPr>
            <a:endParaRPr>
              <a:latin typeface="Open Sans"/>
              <a:ea typeface="Open Sans"/>
              <a:cs typeface="Open Sans"/>
              <a:sym typeface="Open Sans"/>
            </a:endParaRPr>
          </a:p>
          <a:p>
            <a:pPr marL="45720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p:txBody>
      </p:sp>
      <p:sp>
        <p:nvSpPr>
          <p:cNvPr id="358" name="Google Shape;358;p57"/>
          <p:cNvSpPr/>
          <p:nvPr/>
        </p:nvSpPr>
        <p:spPr>
          <a:xfrm>
            <a:off x="0" y="129638"/>
            <a:ext cx="8667900" cy="744000"/>
          </a:xfrm>
          <a:prstGeom prst="rect">
            <a:avLst/>
          </a:prstGeom>
          <a:solidFill>
            <a:srgbClr val="47B65D"/>
          </a:solidFill>
          <a:ln>
            <a:noFill/>
          </a:ln>
        </p:spPr>
        <p:txBody>
          <a:bodyPr spcFirstLastPara="1" wrap="square" lIns="91425" tIns="91425" rIns="91425" bIns="91425" anchor="ctr" anchorCtr="0">
            <a:noAutofit/>
          </a:bodyPr>
          <a:lstStyle/>
          <a:p>
            <a:pPr marL="0" lvl="0" indent="457200" algn="l" rtl="0">
              <a:spcBef>
                <a:spcPts val="0"/>
              </a:spcBef>
              <a:spcAft>
                <a:spcPts val="0"/>
              </a:spcAft>
              <a:buClr>
                <a:schemeClr val="dk1"/>
              </a:buClr>
              <a:buSzPts val="3600"/>
              <a:buFont typeface="Arial"/>
              <a:buNone/>
            </a:pPr>
            <a:r>
              <a:rPr lang="en" sz="3600">
                <a:solidFill>
                  <a:schemeClr val="lt1"/>
                </a:solidFill>
                <a:latin typeface="Montserrat"/>
                <a:ea typeface="Montserrat"/>
                <a:cs typeface="Montserrat"/>
                <a:sym typeface="Montserrat"/>
              </a:rPr>
              <a:t>Listings Suite</a:t>
            </a:r>
            <a:endParaRPr sz="3600" b="0" i="0" u="none" strike="noStrike" cap="none">
              <a:solidFill>
                <a:srgbClr val="FFFFFF"/>
              </a:solidFill>
              <a:latin typeface="Montserrat"/>
              <a:ea typeface="Montserrat"/>
              <a:cs typeface="Montserrat"/>
              <a:sym typeface="Montserrat"/>
            </a:endParaRPr>
          </a:p>
        </p:txBody>
      </p:sp>
      <p:grpSp>
        <p:nvGrpSpPr>
          <p:cNvPr id="359" name="Google Shape;359;p57"/>
          <p:cNvGrpSpPr/>
          <p:nvPr/>
        </p:nvGrpSpPr>
        <p:grpSpPr>
          <a:xfrm>
            <a:off x="8162012" y="26901"/>
            <a:ext cx="949474" cy="949474"/>
            <a:chOff x="8162012" y="26901"/>
            <a:chExt cx="949474" cy="949474"/>
          </a:xfrm>
        </p:grpSpPr>
        <p:sp>
          <p:nvSpPr>
            <p:cNvPr id="360" name="Google Shape;360;p57"/>
            <p:cNvSpPr/>
            <p:nvPr/>
          </p:nvSpPr>
          <p:spPr>
            <a:xfrm>
              <a:off x="8194550" y="59446"/>
              <a:ext cx="884400" cy="884400"/>
            </a:xfrm>
            <a:prstGeom prst="ellipse">
              <a:avLst/>
            </a:prstGeom>
            <a:solidFill>
              <a:schemeClr val="lt2"/>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1" name="Google Shape;361;p57"/>
            <p:cNvPicPr preferRelativeResize="0"/>
            <p:nvPr/>
          </p:nvPicPr>
          <p:blipFill rotWithShape="1">
            <a:blip r:embed="rId3">
              <a:alphaModFix/>
            </a:blip>
            <a:srcRect/>
            <a:stretch/>
          </p:blipFill>
          <p:spPr>
            <a:xfrm>
              <a:off x="8162012" y="26901"/>
              <a:ext cx="949474" cy="949474"/>
            </a:xfrm>
            <a:prstGeom prst="rect">
              <a:avLst/>
            </a:prstGeom>
            <a:noFill/>
            <a:ln>
              <a:noFill/>
            </a:ln>
          </p:spPr>
        </p:pic>
      </p:grpSp>
      <p:sp>
        <p:nvSpPr>
          <p:cNvPr id="362" name="Google Shape;362;p57"/>
          <p:cNvSpPr/>
          <p:nvPr/>
        </p:nvSpPr>
        <p:spPr>
          <a:xfrm>
            <a:off x="8161988" y="26900"/>
            <a:ext cx="949500" cy="9495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3" name="Google Shape;363;p57"/>
          <p:cNvPicPr preferRelativeResize="0"/>
          <p:nvPr/>
        </p:nvPicPr>
        <p:blipFill>
          <a:blip r:embed="rId4">
            <a:alphaModFix/>
          </a:blip>
          <a:stretch>
            <a:fillRect/>
          </a:stretch>
        </p:blipFill>
        <p:spPr>
          <a:xfrm>
            <a:off x="8220688" y="85577"/>
            <a:ext cx="832125" cy="832147"/>
          </a:xfrm>
          <a:prstGeom prst="rect">
            <a:avLst/>
          </a:prstGeom>
          <a:noFill/>
          <a:ln>
            <a:noFill/>
          </a:ln>
        </p:spPr>
      </p:pic>
      <p:pic>
        <p:nvPicPr>
          <p:cNvPr id="364" name="Google Shape;364;p57"/>
          <p:cNvPicPr preferRelativeResize="0"/>
          <p:nvPr/>
        </p:nvPicPr>
        <p:blipFill>
          <a:blip r:embed="rId5">
            <a:alphaModFix/>
          </a:blip>
          <a:stretch>
            <a:fillRect/>
          </a:stretch>
        </p:blipFill>
        <p:spPr>
          <a:xfrm>
            <a:off x="3506050" y="1379750"/>
            <a:ext cx="5485549" cy="278041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8"/>
          <p:cNvPicPr preferRelativeResize="0"/>
          <p:nvPr/>
        </p:nvPicPr>
        <p:blipFill>
          <a:blip r:embed="rId3">
            <a:alphaModFix/>
          </a:blip>
          <a:stretch>
            <a:fillRect/>
          </a:stretch>
        </p:blipFill>
        <p:spPr>
          <a:xfrm>
            <a:off x="3735575" y="1430844"/>
            <a:ext cx="5259851" cy="3443408"/>
          </a:xfrm>
          <a:prstGeom prst="rect">
            <a:avLst/>
          </a:prstGeom>
          <a:noFill/>
          <a:ln>
            <a:noFill/>
          </a:ln>
        </p:spPr>
      </p:pic>
      <p:sp>
        <p:nvSpPr>
          <p:cNvPr id="370" name="Google Shape;370;p58"/>
          <p:cNvSpPr/>
          <p:nvPr/>
        </p:nvSpPr>
        <p:spPr>
          <a:xfrm>
            <a:off x="-95250" y="873650"/>
            <a:ext cx="7251000" cy="353700"/>
          </a:xfrm>
          <a:prstGeom prst="parallelogram">
            <a:avLst>
              <a:gd name="adj" fmla="val 25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b="1">
                <a:latin typeface="Montserrat"/>
                <a:ea typeface="Montserrat"/>
                <a:cs typeface="Montserrat"/>
                <a:sym typeface="Montserrat"/>
              </a:rPr>
              <a:t>Tab: Google Insights  </a:t>
            </a:r>
            <a:r>
              <a:rPr lang="en">
                <a:latin typeface="Montserrat"/>
                <a:ea typeface="Montserrat"/>
                <a:cs typeface="Montserrat"/>
                <a:sym typeface="Montserrat"/>
              </a:rPr>
              <a:t>See how your GMB Listing is performing</a:t>
            </a:r>
            <a:endParaRPr sz="1400" i="0" u="none" strike="noStrike" cap="none">
              <a:solidFill>
                <a:srgbClr val="000000"/>
              </a:solidFill>
              <a:latin typeface="Montserrat"/>
              <a:ea typeface="Montserrat"/>
              <a:cs typeface="Montserrat"/>
              <a:sym typeface="Montserrat"/>
            </a:endParaRPr>
          </a:p>
        </p:txBody>
      </p:sp>
      <p:sp>
        <p:nvSpPr>
          <p:cNvPr id="371" name="Google Shape;371;p58"/>
          <p:cNvSpPr txBox="1">
            <a:spLocks noGrp="1"/>
          </p:cNvSpPr>
          <p:nvPr>
            <p:ph type="ctrTitle" idx="4294967295"/>
          </p:nvPr>
        </p:nvSpPr>
        <p:spPr>
          <a:xfrm>
            <a:off x="0" y="-554150"/>
            <a:ext cx="4786200" cy="5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1200" b="0" i="0" u="none" strike="noStrike" cap="none">
                <a:solidFill>
                  <a:srgbClr val="666666"/>
                </a:solidFill>
                <a:latin typeface="Montserrat"/>
                <a:ea typeface="Montserrat"/>
                <a:cs typeface="Montserrat"/>
                <a:sym typeface="Montserrat"/>
              </a:rPr>
              <a:t>Two ways to request feedback</a:t>
            </a:r>
            <a:endParaRPr sz="1000" b="0" i="0" u="none" strike="noStrike" cap="none">
              <a:solidFill>
                <a:srgbClr val="F0C632"/>
              </a:solidFill>
              <a:latin typeface="Montserrat"/>
              <a:ea typeface="Montserrat"/>
              <a:cs typeface="Montserrat"/>
              <a:sym typeface="Montserrat"/>
            </a:endParaRPr>
          </a:p>
        </p:txBody>
      </p:sp>
      <p:sp>
        <p:nvSpPr>
          <p:cNvPr id="372" name="Google Shape;372;p58"/>
          <p:cNvSpPr txBox="1"/>
          <p:nvPr/>
        </p:nvSpPr>
        <p:spPr>
          <a:xfrm>
            <a:off x="141050" y="2305700"/>
            <a:ext cx="3460500" cy="3112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1800" b="1">
                <a:solidFill>
                  <a:srgbClr val="47B65D"/>
                </a:solidFill>
                <a:latin typeface="Open Sans"/>
                <a:ea typeface="Open Sans"/>
                <a:cs typeface="Open Sans"/>
                <a:sym typeface="Open Sans"/>
              </a:rPr>
              <a:t>Google My Business Insights</a:t>
            </a:r>
            <a:endParaRPr sz="1800" b="1" i="0" u="none" strike="noStrike" cap="none">
              <a:solidFill>
                <a:srgbClr val="47B65D"/>
              </a:solidFill>
              <a:latin typeface="Open Sans"/>
              <a:ea typeface="Open Sans"/>
              <a:cs typeface="Open Sans"/>
              <a:sym typeface="Open Sans"/>
            </a:endParaRPr>
          </a:p>
          <a:p>
            <a:pPr marL="0" marR="0" lvl="0" indent="0" algn="l" rtl="0">
              <a:lnSpc>
                <a:spcPct val="115000"/>
              </a:lnSpc>
              <a:spcBef>
                <a:spcPts val="0"/>
              </a:spcBef>
              <a:spcAft>
                <a:spcPts val="0"/>
              </a:spcAft>
              <a:buNone/>
            </a:pPr>
            <a:endParaRPr>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How and where customers search for and view your business</a:t>
            </a:r>
            <a:endParaRPr>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Common actions your customers are taking on your listing</a:t>
            </a:r>
            <a:endParaRPr>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Direction request</a:t>
            </a:r>
            <a:endParaRPr>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Phone calls</a:t>
            </a:r>
            <a:endParaRPr>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a:latin typeface="Open Sans"/>
                <a:ea typeface="Open Sans"/>
                <a:cs typeface="Open Sans"/>
                <a:sym typeface="Open Sans"/>
              </a:rPr>
              <a:t>Photo insights</a:t>
            </a:r>
            <a:endParaRPr>
              <a:latin typeface="Open Sans"/>
              <a:ea typeface="Open Sans"/>
              <a:cs typeface="Open Sans"/>
              <a:sym typeface="Open Sans"/>
            </a:endParaRPr>
          </a:p>
          <a:p>
            <a:pPr marL="0" marR="0" lvl="0" indent="0" algn="l" rtl="0">
              <a:lnSpc>
                <a:spcPct val="100000"/>
              </a:lnSpc>
              <a:spcBef>
                <a:spcPts val="0"/>
              </a:spcBef>
              <a:spcAft>
                <a:spcPts val="0"/>
              </a:spcAft>
              <a:buNone/>
            </a:pPr>
            <a:endParaRPr>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Open Sans"/>
              <a:ea typeface="Open Sans"/>
              <a:cs typeface="Open Sans"/>
              <a:sym typeface="Open Sans"/>
            </a:endParaRPr>
          </a:p>
        </p:txBody>
      </p:sp>
      <p:pic>
        <p:nvPicPr>
          <p:cNvPr id="373" name="Google Shape;373;p58"/>
          <p:cNvPicPr preferRelativeResize="0"/>
          <p:nvPr/>
        </p:nvPicPr>
        <p:blipFill rotWithShape="1">
          <a:blip r:embed="rId4">
            <a:alphaModFix/>
          </a:blip>
          <a:srcRect l="2890" t="980" r="5340"/>
          <a:stretch/>
        </p:blipFill>
        <p:spPr>
          <a:xfrm>
            <a:off x="6923324" y="1376600"/>
            <a:ext cx="1826115" cy="3766901"/>
          </a:xfrm>
          <a:prstGeom prst="rect">
            <a:avLst/>
          </a:prstGeom>
          <a:noFill/>
          <a:ln>
            <a:noFill/>
          </a:ln>
        </p:spPr>
      </p:pic>
      <p:sp>
        <p:nvSpPr>
          <p:cNvPr id="374" name="Google Shape;374;p58"/>
          <p:cNvSpPr/>
          <p:nvPr/>
        </p:nvSpPr>
        <p:spPr>
          <a:xfrm>
            <a:off x="0" y="129638"/>
            <a:ext cx="8667900" cy="744000"/>
          </a:xfrm>
          <a:prstGeom prst="rect">
            <a:avLst/>
          </a:prstGeom>
          <a:solidFill>
            <a:srgbClr val="47B65D"/>
          </a:solidFill>
          <a:ln>
            <a:noFill/>
          </a:ln>
        </p:spPr>
        <p:txBody>
          <a:bodyPr spcFirstLastPara="1" wrap="square" lIns="91425" tIns="91425" rIns="91425" bIns="91425" anchor="ctr" anchorCtr="0">
            <a:noAutofit/>
          </a:bodyPr>
          <a:lstStyle/>
          <a:p>
            <a:pPr marL="0" lvl="0" indent="457200" algn="l" rtl="0">
              <a:spcBef>
                <a:spcPts val="0"/>
              </a:spcBef>
              <a:spcAft>
                <a:spcPts val="0"/>
              </a:spcAft>
              <a:buClr>
                <a:schemeClr val="dk1"/>
              </a:buClr>
              <a:buSzPts val="3600"/>
              <a:buFont typeface="Arial"/>
              <a:buNone/>
            </a:pPr>
            <a:r>
              <a:rPr lang="en" sz="3600">
                <a:solidFill>
                  <a:schemeClr val="lt1"/>
                </a:solidFill>
                <a:latin typeface="Montserrat"/>
                <a:ea typeface="Montserrat"/>
                <a:cs typeface="Montserrat"/>
                <a:sym typeface="Montserrat"/>
              </a:rPr>
              <a:t>Listings Suite</a:t>
            </a:r>
            <a:endParaRPr sz="3600" b="0" i="0" u="none" strike="noStrike" cap="none">
              <a:solidFill>
                <a:srgbClr val="FFFFFF"/>
              </a:solidFill>
              <a:latin typeface="Montserrat"/>
              <a:ea typeface="Montserrat"/>
              <a:cs typeface="Montserrat"/>
              <a:sym typeface="Montserrat"/>
            </a:endParaRPr>
          </a:p>
        </p:txBody>
      </p:sp>
      <p:grpSp>
        <p:nvGrpSpPr>
          <p:cNvPr id="375" name="Google Shape;375;p58"/>
          <p:cNvGrpSpPr/>
          <p:nvPr/>
        </p:nvGrpSpPr>
        <p:grpSpPr>
          <a:xfrm>
            <a:off x="8162012" y="26901"/>
            <a:ext cx="949474" cy="949474"/>
            <a:chOff x="8162012" y="26901"/>
            <a:chExt cx="949474" cy="949474"/>
          </a:xfrm>
        </p:grpSpPr>
        <p:sp>
          <p:nvSpPr>
            <p:cNvPr id="376" name="Google Shape;376;p58"/>
            <p:cNvSpPr/>
            <p:nvPr/>
          </p:nvSpPr>
          <p:spPr>
            <a:xfrm>
              <a:off x="8194550" y="59446"/>
              <a:ext cx="884400" cy="884400"/>
            </a:xfrm>
            <a:prstGeom prst="ellipse">
              <a:avLst/>
            </a:prstGeom>
            <a:solidFill>
              <a:schemeClr val="lt2"/>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7" name="Google Shape;377;p58"/>
            <p:cNvPicPr preferRelativeResize="0"/>
            <p:nvPr/>
          </p:nvPicPr>
          <p:blipFill rotWithShape="1">
            <a:blip r:embed="rId5">
              <a:alphaModFix/>
            </a:blip>
            <a:srcRect/>
            <a:stretch/>
          </p:blipFill>
          <p:spPr>
            <a:xfrm>
              <a:off x="8162012" y="26901"/>
              <a:ext cx="949474" cy="949474"/>
            </a:xfrm>
            <a:prstGeom prst="rect">
              <a:avLst/>
            </a:prstGeom>
            <a:noFill/>
            <a:ln>
              <a:noFill/>
            </a:ln>
          </p:spPr>
        </p:pic>
      </p:grpSp>
      <p:sp>
        <p:nvSpPr>
          <p:cNvPr id="378" name="Google Shape;378;p58"/>
          <p:cNvSpPr/>
          <p:nvPr/>
        </p:nvSpPr>
        <p:spPr>
          <a:xfrm>
            <a:off x="8161988" y="26900"/>
            <a:ext cx="949500" cy="9495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9" name="Google Shape;379;p58"/>
          <p:cNvPicPr preferRelativeResize="0"/>
          <p:nvPr/>
        </p:nvPicPr>
        <p:blipFill>
          <a:blip r:embed="rId6">
            <a:alphaModFix/>
          </a:blip>
          <a:stretch>
            <a:fillRect/>
          </a:stretch>
        </p:blipFill>
        <p:spPr>
          <a:xfrm>
            <a:off x="8220675" y="85578"/>
            <a:ext cx="832125" cy="832147"/>
          </a:xfrm>
          <a:prstGeom prst="rect">
            <a:avLst/>
          </a:prstGeom>
          <a:noFill/>
          <a:ln>
            <a:noFill/>
          </a:ln>
        </p:spPr>
      </p:pic>
      <p:sp>
        <p:nvSpPr>
          <p:cNvPr id="380" name="Google Shape;380;p58"/>
          <p:cNvSpPr/>
          <p:nvPr/>
        </p:nvSpPr>
        <p:spPr>
          <a:xfrm>
            <a:off x="7241375" y="2315700"/>
            <a:ext cx="657300" cy="40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1" name="Google Shape;381;p58"/>
          <p:cNvPicPr preferRelativeResize="0"/>
          <p:nvPr/>
        </p:nvPicPr>
        <p:blipFill>
          <a:blip r:embed="rId7">
            <a:alphaModFix/>
          </a:blip>
          <a:stretch>
            <a:fillRect/>
          </a:stretch>
        </p:blipFill>
        <p:spPr>
          <a:xfrm>
            <a:off x="8220688" y="85577"/>
            <a:ext cx="832125" cy="832147"/>
          </a:xfrm>
          <a:prstGeom prst="rect">
            <a:avLst/>
          </a:prstGeom>
          <a:noFill/>
          <a:ln>
            <a:noFill/>
          </a:ln>
        </p:spPr>
      </p:pic>
      <p:pic>
        <p:nvPicPr>
          <p:cNvPr id="382" name="Google Shape;382;p58"/>
          <p:cNvPicPr preferRelativeResize="0"/>
          <p:nvPr/>
        </p:nvPicPr>
        <p:blipFill rotWithShape="1">
          <a:blip r:embed="rId8">
            <a:alphaModFix/>
          </a:blip>
          <a:srcRect l="37676" t="3074" r="31955" b="6779"/>
          <a:stretch/>
        </p:blipFill>
        <p:spPr>
          <a:xfrm>
            <a:off x="7034743" y="1810222"/>
            <a:ext cx="1615615" cy="2841117"/>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1872</Words>
  <Application>Microsoft Macintosh PowerPoint</Application>
  <PresentationFormat>On-screen Show (16:9)</PresentationFormat>
  <Paragraphs>189</Paragraphs>
  <Slides>13</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Roboto</vt:lpstr>
      <vt:lpstr>Open Sans</vt:lpstr>
      <vt:lpstr>Noto Sans Symbols</vt:lpstr>
      <vt:lpstr>Dosis</vt:lpstr>
      <vt:lpstr>Montserrat</vt:lpstr>
      <vt:lpstr>Questrial</vt:lpstr>
      <vt:lpstr>Calibri</vt:lpstr>
      <vt:lpstr>Simple Light</vt:lpstr>
      <vt:lpstr>Simple Light</vt:lpstr>
      <vt:lpstr>PowerPoint Presentation</vt:lpstr>
      <vt:lpstr>We believe businesses have the right to...</vt:lpstr>
      <vt:lpstr>Two ways to request feedback</vt:lpstr>
      <vt:lpstr>Two ways to request feedback</vt:lpstr>
      <vt:lpstr>Two ways to request feedback</vt:lpstr>
      <vt:lpstr>Two ways to request feedback</vt:lpstr>
      <vt:lpstr>Two ways to request feedback</vt:lpstr>
      <vt:lpstr>Two ways to request feedback</vt:lpstr>
      <vt:lpstr>Two ways to request feedback</vt:lpstr>
      <vt:lpstr>Two ways to request feedback</vt:lpstr>
      <vt:lpstr>Two ways to request feedback</vt:lpstr>
      <vt:lpstr>Two ways to request feedback</vt:lpstr>
      <vt:lpstr>Two ways to request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Austin Hoffman</cp:lastModifiedBy>
  <cp:revision>1</cp:revision>
  <dcterms:modified xsi:type="dcterms:W3CDTF">2020-08-28T20:44:26Z</dcterms:modified>
</cp:coreProperties>
</file>