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5" r:id="rId1"/>
    <p:sldMasterId id="2147483696" r:id="rId2"/>
  </p:sldMasterIdLst>
  <p:notesMasterIdLst>
    <p:notesMasterId r:id="rId1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9144000" cy="5143500" type="screen16x9"/>
  <p:notesSz cx="6858000" cy="9144000"/>
  <p:embeddedFontLst>
    <p:embeddedFont>
      <p:font typeface="Calibri" panose="020F0502020204030204" pitchFamily="34" charset="0"/>
      <p:regular r:id="rId17"/>
      <p:bold r:id="rId18"/>
      <p:italic r:id="rId19"/>
      <p:boldItalic r:id="rId20"/>
    </p:embeddedFont>
    <p:embeddedFont>
      <p:font typeface="Dosis" panose="02010503020202060003" pitchFamily="2" charset="77"/>
      <p:regular r:id="rId21"/>
      <p:bold r:id="rId22"/>
      <p:italic r:id="rId23"/>
      <p:boldItalic r:id="rId24"/>
    </p:embeddedFont>
    <p:embeddedFont>
      <p:font typeface="Montserrat" panose="02000505000000020004" pitchFamily="2" charset="77"/>
      <p:regular r:id="rId25"/>
      <p:bold r:id="rId26"/>
      <p:italic r:id="rId27"/>
      <p:boldItalic r:id="rId28"/>
    </p:embeddedFont>
    <p:embeddedFont>
      <p:font typeface="Open Sans" panose="020B0606030504020204" pitchFamily="34" charset="0"/>
      <p:regular r:id="rId29"/>
      <p:bold r:id="rId30"/>
      <p:italic r:id="rId31"/>
      <p:boldItalic r:id="rId32"/>
    </p:embeddedFont>
    <p:embeddedFont>
      <p:font typeface="Questrial" panose="02000000000000000000" pitchFamily="2" charset="0"/>
      <p:regular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24"/>
  </p:normalViewPr>
  <p:slideViewPr>
    <p:cSldViewPr snapToGrid="0" snapToObjects="1">
      <p:cViewPr varScale="1">
        <p:scale>
          <a:sx n="142" d="100"/>
          <a:sy n="142" d="100"/>
        </p:scale>
        <p:origin x="76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font" Target="fonts/font10.fntdata"/><Relationship Id="rId21" Type="http://schemas.openxmlformats.org/officeDocument/2006/relationships/font" Target="fonts/font5.fntdata"/><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vendasta-1.wistia.com/medias/l4760cm7t7"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support.vendasta.com/hc/en-us/articles/360033267054-Tutorial-How-to-use-review-response-templates-white-labeled-" TargetMode="External"/><Relationship Id="rId5" Type="http://schemas.openxmlformats.org/officeDocument/2006/relationships/hyperlink" Target="https://vendasta-1.wistia.com/medias/28eauy4yjo" TargetMode="External"/><Relationship Id="rId4" Type="http://schemas.openxmlformats.org/officeDocument/2006/relationships/hyperlink" Target="https://support.vendasta.com/hc/en-us/articles/202318496-Reputation-Management"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5" name="Google Shape;24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100"/>
              <a:buNone/>
            </a:pPr>
            <a:r>
              <a:rPr lang="en" sz="1200">
                <a:solidFill>
                  <a:schemeClr val="dk1"/>
                </a:solidFill>
                <a:latin typeface="Open Sans"/>
                <a:ea typeface="Open Sans"/>
                <a:cs typeface="Open Sans"/>
                <a:sym typeface="Open Sans"/>
              </a:rPr>
              <a:t>Reputation Management is a industry leading reputation app for local business. This product lays the foundation for your clients to earn 4-5 star ratings in order to establish trust and credibility with their customers!</a:t>
            </a:r>
            <a:endParaRPr sz="12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1200">
              <a:solidFill>
                <a:schemeClr val="dk1"/>
              </a:solidFill>
              <a:latin typeface="Open Sans"/>
              <a:ea typeface="Open Sans"/>
              <a:cs typeface="Open Sans"/>
              <a:sym typeface="Open San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5c6b9ee99b_0_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3" name="Google Shape;413;g5c6b9ee99b_0_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914400" lvl="0" indent="0" algn="l" rtl="0">
              <a:lnSpc>
                <a:spcPct val="100000"/>
              </a:lnSpc>
              <a:spcBef>
                <a:spcPts val="0"/>
              </a:spcBef>
              <a:spcAft>
                <a:spcPts val="0"/>
              </a:spcAft>
              <a:buSzPts val="1100"/>
              <a:buNone/>
            </a:pPr>
            <a:r>
              <a:rPr lang="en" sz="1200">
                <a:solidFill>
                  <a:schemeClr val="dk1"/>
                </a:solidFill>
                <a:latin typeface="Open Sans"/>
                <a:ea typeface="Open Sans"/>
                <a:cs typeface="Open Sans"/>
                <a:sym typeface="Open Sans"/>
              </a:rPr>
              <a:t>Seeing how your clients’ rivals are doing online is a huge competitive advantage! </a:t>
            </a:r>
            <a:endParaRPr sz="1200">
              <a:solidFill>
                <a:schemeClr val="dk1"/>
              </a:solidFill>
              <a:latin typeface="Open Sans"/>
              <a:ea typeface="Open Sans"/>
              <a:cs typeface="Open Sans"/>
              <a:sym typeface="Open Sans"/>
            </a:endParaRPr>
          </a:p>
          <a:p>
            <a:pPr marL="0" marR="914400" lvl="0" indent="0" algn="l" rtl="0">
              <a:lnSpc>
                <a:spcPct val="100000"/>
              </a:lnSpc>
              <a:spcBef>
                <a:spcPts val="0"/>
              </a:spcBef>
              <a:spcAft>
                <a:spcPts val="0"/>
              </a:spcAft>
              <a:buSzPts val="1100"/>
              <a:buNone/>
            </a:pPr>
            <a:endParaRPr sz="1200">
              <a:solidFill>
                <a:schemeClr val="dk1"/>
              </a:solidFill>
              <a:latin typeface="Open Sans"/>
              <a:ea typeface="Open Sans"/>
              <a:cs typeface="Open Sans"/>
              <a:sym typeface="Open Sans"/>
            </a:endParaRPr>
          </a:p>
          <a:p>
            <a:pPr marL="0" marR="914400" lvl="0" indent="0" algn="l" rtl="0">
              <a:lnSpc>
                <a:spcPct val="100000"/>
              </a:lnSpc>
              <a:spcBef>
                <a:spcPts val="0"/>
              </a:spcBef>
              <a:spcAft>
                <a:spcPts val="0"/>
              </a:spcAft>
              <a:buSzPts val="1100"/>
              <a:buNone/>
            </a:pPr>
            <a:r>
              <a:rPr lang="en" sz="1200">
                <a:solidFill>
                  <a:schemeClr val="dk1"/>
                </a:solidFill>
                <a:latin typeface="Open Sans"/>
                <a:ea typeface="Open Sans"/>
                <a:cs typeface="Open Sans"/>
                <a:sym typeface="Open Sans"/>
              </a:rPr>
              <a:t>All it takes is three keywords, three competitors in their market, and they’ll get an insightful look into their online share of voice. </a:t>
            </a:r>
            <a:endParaRPr sz="1200">
              <a:solidFill>
                <a:schemeClr val="dk1"/>
              </a:solidFill>
              <a:latin typeface="Open Sans"/>
              <a:ea typeface="Open Sans"/>
              <a:cs typeface="Open Sans"/>
              <a:sym typeface="Open Sans"/>
            </a:endParaRPr>
          </a:p>
          <a:p>
            <a:pPr marL="0" marR="914400" lvl="0" indent="0" algn="l" rtl="0">
              <a:lnSpc>
                <a:spcPct val="100000"/>
              </a:lnSpc>
              <a:spcBef>
                <a:spcPts val="0"/>
              </a:spcBef>
              <a:spcAft>
                <a:spcPts val="0"/>
              </a:spcAft>
              <a:buSzPts val="1100"/>
              <a:buNone/>
            </a:pPr>
            <a:endParaRPr sz="1200">
              <a:solidFill>
                <a:schemeClr val="dk1"/>
              </a:solidFill>
              <a:latin typeface="Open Sans"/>
              <a:ea typeface="Open Sans"/>
              <a:cs typeface="Open Sans"/>
              <a:sym typeface="Open Sans"/>
            </a:endParaRPr>
          </a:p>
          <a:p>
            <a:pPr marL="0" marR="914400" lvl="0" indent="0" algn="l" rtl="0">
              <a:lnSpc>
                <a:spcPct val="100000"/>
              </a:lnSpc>
              <a:spcBef>
                <a:spcPts val="0"/>
              </a:spcBef>
              <a:spcAft>
                <a:spcPts val="0"/>
              </a:spcAft>
              <a:buSzPts val="1100"/>
              <a:buNone/>
            </a:pPr>
            <a:r>
              <a:rPr lang="en" sz="1200">
                <a:solidFill>
                  <a:schemeClr val="dk1"/>
                </a:solidFill>
                <a:latin typeface="Open Sans"/>
                <a:ea typeface="Open Sans"/>
                <a:cs typeface="Open Sans"/>
                <a:sym typeface="Open Sans"/>
              </a:rPr>
              <a:t>As well, we can compare the social audience, including followers and growth over time so we can see how their social media presence compares. </a:t>
            </a:r>
            <a:endParaRPr sz="1200">
              <a:solidFill>
                <a:schemeClr val="dk1"/>
              </a:solidFill>
              <a:latin typeface="Open Sans"/>
              <a:ea typeface="Open Sans"/>
              <a:cs typeface="Open Sans"/>
              <a:sym typeface="Open San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5c6b9ee99b_0_1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1" name="Google Shape;431;g5c6b9ee99b_0_1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914400" lvl="0" indent="0" algn="l" rtl="0">
              <a:lnSpc>
                <a:spcPct val="100000"/>
              </a:lnSpc>
              <a:spcBef>
                <a:spcPts val="0"/>
              </a:spcBef>
              <a:spcAft>
                <a:spcPts val="0"/>
              </a:spcAft>
              <a:buSzPts val="1100"/>
              <a:buNone/>
            </a:pPr>
            <a:r>
              <a:rPr lang="en" sz="1200">
                <a:solidFill>
                  <a:schemeClr val="dk1"/>
                </a:solidFill>
                <a:latin typeface="Open Sans"/>
                <a:ea typeface="Open Sans"/>
                <a:cs typeface="Open Sans"/>
                <a:sym typeface="Open Sans"/>
              </a:rPr>
              <a:t>And in the </a:t>
            </a:r>
            <a:r>
              <a:rPr lang="en" sz="1200" b="1">
                <a:solidFill>
                  <a:schemeClr val="dk1"/>
                </a:solidFill>
                <a:latin typeface="Open Sans"/>
                <a:ea typeface="Open Sans"/>
                <a:cs typeface="Open Sans"/>
                <a:sym typeface="Open Sans"/>
              </a:rPr>
              <a:t>Social </a:t>
            </a:r>
            <a:r>
              <a:rPr lang="en" sz="1200">
                <a:solidFill>
                  <a:schemeClr val="dk1"/>
                </a:solidFill>
                <a:latin typeface="Open Sans"/>
                <a:ea typeface="Open Sans"/>
                <a:cs typeface="Open Sans"/>
                <a:sym typeface="Open Sans"/>
              </a:rPr>
              <a:t>tab, your clients can connect their social accounts to monitor likes and followers over time, as well as keep up with customer conversations. </a:t>
            </a:r>
            <a:endParaRPr sz="1200">
              <a:solidFill>
                <a:schemeClr val="dk1"/>
              </a:solidFill>
              <a:latin typeface="Open Sans"/>
              <a:ea typeface="Open Sans"/>
              <a:cs typeface="Open Sans"/>
              <a:sym typeface="Open Sans"/>
            </a:endParaRPr>
          </a:p>
          <a:p>
            <a:pPr marL="0" marR="914400" lvl="0" indent="0" algn="l" rtl="0">
              <a:lnSpc>
                <a:spcPct val="100000"/>
              </a:lnSpc>
              <a:spcBef>
                <a:spcPts val="0"/>
              </a:spcBef>
              <a:spcAft>
                <a:spcPts val="0"/>
              </a:spcAft>
              <a:buSzPts val="1100"/>
              <a:buNone/>
            </a:pPr>
            <a:endParaRPr sz="1200">
              <a:solidFill>
                <a:schemeClr val="dk1"/>
              </a:solidFill>
              <a:latin typeface="Open Sans"/>
              <a:ea typeface="Open Sans"/>
              <a:cs typeface="Open Sans"/>
              <a:sym typeface="Open Sans"/>
            </a:endParaRPr>
          </a:p>
          <a:p>
            <a:pPr marL="0" marR="914400" lvl="0" indent="0" algn="l" rtl="0">
              <a:lnSpc>
                <a:spcPct val="100000"/>
              </a:lnSpc>
              <a:spcBef>
                <a:spcPts val="0"/>
              </a:spcBef>
              <a:spcAft>
                <a:spcPts val="0"/>
              </a:spcAft>
              <a:buSzPts val="1100"/>
              <a:buNone/>
            </a:pPr>
            <a:r>
              <a:rPr lang="en" sz="1200">
                <a:solidFill>
                  <a:schemeClr val="dk1"/>
                </a:solidFill>
                <a:latin typeface="Open Sans"/>
                <a:ea typeface="Open Sans"/>
                <a:cs typeface="Open Sans"/>
                <a:sym typeface="Open Sans"/>
              </a:rPr>
              <a:t>Plus, if your clients have ever wondered what employees might be saying about the business, our system can also monitor employees’ Twitter feeds. Stay in the know with social monitoring right from Reputation Management!</a:t>
            </a:r>
            <a:endParaRPr sz="1200">
              <a:solidFill>
                <a:schemeClr val="dk1"/>
              </a:solidFill>
              <a:latin typeface="Open Sans"/>
              <a:ea typeface="Open Sans"/>
              <a:cs typeface="Open Sans"/>
              <a:sym typeface="Open Sans"/>
            </a:endParaRPr>
          </a:p>
          <a:p>
            <a:pPr marL="0" marR="914400" lvl="0" indent="0" algn="l" rtl="0">
              <a:lnSpc>
                <a:spcPct val="100000"/>
              </a:lnSpc>
              <a:spcBef>
                <a:spcPts val="0"/>
              </a:spcBef>
              <a:spcAft>
                <a:spcPts val="0"/>
              </a:spcAft>
              <a:buSzPts val="1100"/>
              <a:buNone/>
            </a:pPr>
            <a:endParaRPr sz="1200">
              <a:solidFill>
                <a:schemeClr val="dk1"/>
              </a:solidFill>
              <a:latin typeface="Open Sans"/>
              <a:ea typeface="Open Sans"/>
              <a:cs typeface="Open Sans"/>
              <a:sym typeface="Open Sans"/>
            </a:endParaRPr>
          </a:p>
          <a:p>
            <a:pPr marL="0" marR="914400" lvl="0" indent="0" algn="l" rtl="0">
              <a:lnSpc>
                <a:spcPct val="100000"/>
              </a:lnSpc>
              <a:spcBef>
                <a:spcPts val="0"/>
              </a:spcBef>
              <a:spcAft>
                <a:spcPts val="0"/>
              </a:spcAft>
              <a:buSzPts val="1100"/>
              <a:buNone/>
            </a:pPr>
            <a:endParaRPr sz="1200">
              <a:solidFill>
                <a:schemeClr val="dk1"/>
              </a:solidFill>
              <a:latin typeface="Open Sans"/>
              <a:ea typeface="Open Sans"/>
              <a:cs typeface="Open Sans"/>
              <a:sym typeface="Open San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5f550dfb41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0" name="Google Shape;450;g5f550dfb41_0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Open Sans"/>
                <a:ea typeface="Open Sans"/>
                <a:cs typeface="Open Sans"/>
                <a:sym typeface="Open Sans"/>
              </a:rPr>
              <a:t>Lastly, Reporting can’t be missed when it comes to managing an online reputation.</a:t>
            </a:r>
            <a:endParaRPr sz="12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12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1200">
                <a:solidFill>
                  <a:schemeClr val="dk1"/>
                </a:solidFill>
                <a:latin typeface="Open Sans"/>
                <a:ea typeface="Open Sans"/>
                <a:cs typeface="Open Sans"/>
                <a:sym typeface="Open Sans"/>
              </a:rPr>
              <a:t>After all, keeping your clients informed about their online reputation is vital to retaining their business. </a:t>
            </a:r>
            <a:endParaRPr sz="12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12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1200">
                <a:solidFill>
                  <a:schemeClr val="dk1"/>
                </a:solidFill>
                <a:latin typeface="Open Sans"/>
                <a:ea typeface="Open Sans"/>
                <a:cs typeface="Open Sans"/>
                <a:sym typeface="Open Sans"/>
              </a:rPr>
              <a:t>We’ll deliver an executive report to the business about their performance on a weekly, or monthly basis.</a:t>
            </a:r>
            <a:endParaRPr sz="12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12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1200">
                <a:solidFill>
                  <a:schemeClr val="dk1"/>
                </a:solidFill>
                <a:latin typeface="Open Sans"/>
                <a:ea typeface="Open Sans"/>
                <a:cs typeface="Open Sans"/>
                <a:sym typeface="Open Sans"/>
              </a:rPr>
              <a:t>This report contains vital information, including star rating over time, most recent reviews, and average review rating over time. The Executive Report is a great way to build trust, position yourself as the local marketing expert, and show how you are delivering real and measurable results. </a:t>
            </a:r>
            <a:endParaRPr sz="12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12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a:solidFill>
                <a:schemeClr val="dk1"/>
              </a:solidFill>
            </a:endParaRPr>
          </a:p>
          <a:p>
            <a:pPr marL="0" marR="914400" lvl="0" indent="0" algn="l" rtl="0">
              <a:lnSpc>
                <a:spcPct val="100000"/>
              </a:lnSpc>
              <a:spcBef>
                <a:spcPts val="0"/>
              </a:spcBef>
              <a:spcAft>
                <a:spcPts val="0"/>
              </a:spcAft>
              <a:buSzPts val="1100"/>
              <a:buNone/>
            </a:pPr>
            <a:endParaRPr sz="1200">
              <a:solidFill>
                <a:schemeClr val="dk1"/>
              </a:solidFill>
              <a:latin typeface="Open Sans"/>
              <a:ea typeface="Open Sans"/>
              <a:cs typeface="Open Sans"/>
              <a:sym typeface="Open San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5f54241688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0" name="Google Shape;470;g5f54241688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914400" lvl="0" indent="0" algn="l" rtl="0">
              <a:lnSpc>
                <a:spcPct val="100000"/>
              </a:lnSpc>
              <a:spcBef>
                <a:spcPts val="0"/>
              </a:spcBef>
              <a:spcAft>
                <a:spcPts val="0"/>
              </a:spcAft>
              <a:buSzPts val="1100"/>
              <a:buNone/>
            </a:pPr>
            <a:r>
              <a:rPr lang="en" sz="1200">
                <a:solidFill>
                  <a:schemeClr val="dk1"/>
                </a:solidFill>
                <a:latin typeface="Open Sans"/>
                <a:ea typeface="Open Sans"/>
                <a:cs typeface="Open Sans"/>
                <a:sym typeface="Open Sans"/>
              </a:rPr>
              <a:t>Links to:</a:t>
            </a:r>
            <a:endParaRPr sz="1200">
              <a:solidFill>
                <a:schemeClr val="dk1"/>
              </a:solidFill>
              <a:latin typeface="Open Sans"/>
              <a:ea typeface="Open Sans"/>
              <a:cs typeface="Open Sans"/>
              <a:sym typeface="Open Sans"/>
            </a:endParaRPr>
          </a:p>
          <a:p>
            <a:pPr marL="0" marR="914400" lvl="0" indent="0" algn="l" rtl="0">
              <a:lnSpc>
                <a:spcPct val="100000"/>
              </a:lnSpc>
              <a:spcBef>
                <a:spcPts val="0"/>
              </a:spcBef>
              <a:spcAft>
                <a:spcPts val="0"/>
              </a:spcAft>
              <a:buSzPts val="1100"/>
              <a:buNone/>
            </a:pPr>
            <a:endParaRPr sz="1200">
              <a:solidFill>
                <a:schemeClr val="dk1"/>
              </a:solidFill>
              <a:latin typeface="Open Sans"/>
              <a:ea typeface="Open Sans"/>
              <a:cs typeface="Open Sans"/>
              <a:sym typeface="Open Sans"/>
            </a:endParaRPr>
          </a:p>
          <a:p>
            <a:pPr marL="457200" marR="914400" lvl="0" indent="-304800" algn="l" rtl="0">
              <a:lnSpc>
                <a:spcPct val="100000"/>
              </a:lnSpc>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Full product walkthrough: </a:t>
            </a:r>
            <a:endParaRPr sz="1200">
              <a:solidFill>
                <a:schemeClr val="dk1"/>
              </a:solidFill>
              <a:latin typeface="Open Sans"/>
              <a:ea typeface="Open Sans"/>
              <a:cs typeface="Open Sans"/>
              <a:sym typeface="Open Sans"/>
            </a:endParaRPr>
          </a:p>
          <a:p>
            <a:pPr marL="914400" marR="914400" lvl="1" indent="-304800" algn="l" rtl="0">
              <a:lnSpc>
                <a:spcPct val="100000"/>
              </a:lnSpc>
              <a:spcBef>
                <a:spcPts val="0"/>
              </a:spcBef>
              <a:spcAft>
                <a:spcPts val="0"/>
              </a:spcAft>
              <a:buClr>
                <a:schemeClr val="dk1"/>
              </a:buClr>
              <a:buSzPts val="1200"/>
              <a:buFont typeface="Open Sans"/>
              <a:buChar char="○"/>
            </a:pPr>
            <a:r>
              <a:rPr lang="en" sz="1200" u="sng">
                <a:solidFill>
                  <a:schemeClr val="hlink"/>
                </a:solidFill>
                <a:latin typeface="Open Sans"/>
                <a:ea typeface="Open Sans"/>
                <a:cs typeface="Open Sans"/>
                <a:sym typeface="Open Sans"/>
                <a:hlinkClick r:id="rId3"/>
              </a:rPr>
              <a:t>https://vendasta-1.wistia.com/medias/l4760cm7t7</a:t>
            </a:r>
            <a:endParaRPr sz="1200">
              <a:solidFill>
                <a:schemeClr val="dk1"/>
              </a:solidFill>
              <a:latin typeface="Open Sans"/>
              <a:ea typeface="Open Sans"/>
              <a:cs typeface="Open Sans"/>
              <a:sym typeface="Open Sans"/>
            </a:endParaRPr>
          </a:p>
          <a:p>
            <a:pPr marL="914400" marR="914400" lvl="1" indent="-304800" algn="l" rtl="0">
              <a:lnSpc>
                <a:spcPct val="100000"/>
              </a:lnSpc>
              <a:spcBef>
                <a:spcPts val="0"/>
              </a:spcBef>
              <a:spcAft>
                <a:spcPts val="0"/>
              </a:spcAft>
              <a:buClr>
                <a:schemeClr val="dk1"/>
              </a:buClr>
              <a:buSzPts val="1200"/>
              <a:buFont typeface="Open Sans"/>
              <a:buChar char="○"/>
            </a:pPr>
            <a:r>
              <a:rPr lang="en" sz="1200" u="sng">
                <a:solidFill>
                  <a:schemeClr val="hlink"/>
                </a:solidFill>
                <a:latin typeface="Open Sans"/>
                <a:ea typeface="Open Sans"/>
                <a:cs typeface="Open Sans"/>
                <a:sym typeface="Open Sans"/>
                <a:hlinkClick r:id="rId4"/>
              </a:rPr>
              <a:t>https://support.vendasta.com/hc/en-us/articles/202318496-Reputation-Management</a:t>
            </a:r>
            <a:endParaRPr sz="1200">
              <a:solidFill>
                <a:schemeClr val="dk1"/>
              </a:solidFill>
              <a:latin typeface="Open Sans"/>
              <a:ea typeface="Open Sans"/>
              <a:cs typeface="Open Sans"/>
              <a:sym typeface="Open Sans"/>
            </a:endParaRPr>
          </a:p>
          <a:p>
            <a:pPr marL="457200" marR="914400" lvl="0" indent="0" algn="l" rtl="0">
              <a:lnSpc>
                <a:spcPct val="100000"/>
              </a:lnSpc>
              <a:spcBef>
                <a:spcPts val="0"/>
              </a:spcBef>
              <a:spcAft>
                <a:spcPts val="0"/>
              </a:spcAft>
              <a:buNone/>
            </a:pPr>
            <a:endParaRPr sz="1200">
              <a:solidFill>
                <a:schemeClr val="dk1"/>
              </a:solidFill>
              <a:latin typeface="Open Sans"/>
              <a:ea typeface="Open Sans"/>
              <a:cs typeface="Open Sans"/>
              <a:sym typeface="Open Sans"/>
            </a:endParaRPr>
          </a:p>
          <a:p>
            <a:pPr marL="457200" marR="914400" lvl="0" indent="-304800" algn="l" rtl="0">
              <a:lnSpc>
                <a:spcPct val="100000"/>
              </a:lnSpc>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Review Response Templates walkthrough: </a:t>
            </a:r>
            <a:endParaRPr sz="1200">
              <a:solidFill>
                <a:schemeClr val="dk1"/>
              </a:solidFill>
              <a:latin typeface="Open Sans"/>
              <a:ea typeface="Open Sans"/>
              <a:cs typeface="Open Sans"/>
              <a:sym typeface="Open Sans"/>
            </a:endParaRPr>
          </a:p>
          <a:p>
            <a:pPr marL="914400" marR="914400" lvl="1" indent="-304800" algn="l" rtl="0">
              <a:lnSpc>
                <a:spcPct val="100000"/>
              </a:lnSpc>
              <a:spcBef>
                <a:spcPts val="0"/>
              </a:spcBef>
              <a:spcAft>
                <a:spcPts val="0"/>
              </a:spcAft>
              <a:buClr>
                <a:schemeClr val="dk1"/>
              </a:buClr>
              <a:buSzPts val="1200"/>
              <a:buFont typeface="Open Sans"/>
              <a:buChar char="○"/>
            </a:pPr>
            <a:r>
              <a:rPr lang="en" sz="1200" u="sng">
                <a:solidFill>
                  <a:schemeClr val="hlink"/>
                </a:solidFill>
                <a:latin typeface="Open Sans"/>
                <a:ea typeface="Open Sans"/>
                <a:cs typeface="Open Sans"/>
                <a:sym typeface="Open Sans"/>
                <a:hlinkClick r:id="rId5"/>
              </a:rPr>
              <a:t>https://vendasta-1.wistia.com/medias/28eauy4yjo</a:t>
            </a:r>
            <a:endParaRPr sz="1200">
              <a:solidFill>
                <a:schemeClr val="dk1"/>
              </a:solidFill>
              <a:latin typeface="Open Sans"/>
              <a:ea typeface="Open Sans"/>
              <a:cs typeface="Open Sans"/>
              <a:sym typeface="Open Sans"/>
            </a:endParaRPr>
          </a:p>
          <a:p>
            <a:pPr marL="914400" marR="914400" lvl="1" indent="-304800" algn="l" rtl="0">
              <a:lnSpc>
                <a:spcPct val="100000"/>
              </a:lnSpc>
              <a:spcBef>
                <a:spcPts val="0"/>
              </a:spcBef>
              <a:spcAft>
                <a:spcPts val="0"/>
              </a:spcAft>
              <a:buClr>
                <a:schemeClr val="dk1"/>
              </a:buClr>
              <a:buSzPts val="1200"/>
              <a:buFont typeface="Open Sans"/>
              <a:buChar char="○"/>
            </a:pPr>
            <a:r>
              <a:rPr lang="en" sz="1200" u="sng">
                <a:solidFill>
                  <a:schemeClr val="hlink"/>
                </a:solidFill>
                <a:latin typeface="Open Sans"/>
                <a:ea typeface="Open Sans"/>
                <a:cs typeface="Open Sans"/>
                <a:sym typeface="Open Sans"/>
                <a:hlinkClick r:id="rId6"/>
              </a:rPr>
              <a:t>https://support.vendasta.com/hc/en-us/articles/360033267054-Tutorial-How-to-use-review-response-templates-white-labeled-</a:t>
            </a:r>
            <a:endParaRPr sz="1200">
              <a:solidFill>
                <a:schemeClr val="dk1"/>
              </a:solidFill>
              <a:latin typeface="Open Sans"/>
              <a:ea typeface="Open Sans"/>
              <a:cs typeface="Open Sans"/>
              <a:sym typeface="Open Sa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2: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9" name="Google Shape;25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914400" lvl="0" indent="0" algn="l" rtl="0">
              <a:lnSpc>
                <a:spcPct val="100000"/>
              </a:lnSpc>
              <a:spcBef>
                <a:spcPts val="0"/>
              </a:spcBef>
              <a:spcAft>
                <a:spcPts val="0"/>
              </a:spcAft>
              <a:buClr>
                <a:schemeClr val="dk1"/>
              </a:buClr>
              <a:buSzPts val="1100"/>
              <a:buFont typeface="Arial"/>
              <a:buNone/>
            </a:pPr>
            <a:r>
              <a:rPr lang="en" sz="1200">
                <a:latin typeface="Open Sans"/>
                <a:ea typeface="Open Sans"/>
                <a:cs typeface="Open Sans"/>
                <a:sym typeface="Open Sans"/>
              </a:rPr>
              <a:t>At its heart, we know Reputation Management will empower your clients to take an active approach to improving their online reputation. </a:t>
            </a:r>
            <a:endParaRPr sz="1200">
              <a:latin typeface="Open Sans"/>
              <a:ea typeface="Open Sans"/>
              <a:cs typeface="Open Sans"/>
              <a:sym typeface="Open Sans"/>
            </a:endParaRPr>
          </a:p>
          <a:p>
            <a:pPr marL="0" marR="914400" lvl="0" indent="0" algn="l" rtl="0">
              <a:lnSpc>
                <a:spcPct val="100000"/>
              </a:lnSpc>
              <a:spcBef>
                <a:spcPts val="0"/>
              </a:spcBef>
              <a:spcAft>
                <a:spcPts val="0"/>
              </a:spcAft>
              <a:buClr>
                <a:schemeClr val="dk1"/>
              </a:buClr>
              <a:buSzPts val="1100"/>
              <a:buFont typeface="Arial"/>
              <a:buNone/>
            </a:pPr>
            <a:endParaRPr sz="1200">
              <a:latin typeface="Open Sans"/>
              <a:ea typeface="Open Sans"/>
              <a:cs typeface="Open Sans"/>
              <a:sym typeface="Open Sans"/>
            </a:endParaRPr>
          </a:p>
          <a:p>
            <a:pPr marL="0" marR="914400" lvl="0" indent="0" algn="l" rtl="0">
              <a:lnSpc>
                <a:spcPct val="100000"/>
              </a:lnSpc>
              <a:spcBef>
                <a:spcPts val="0"/>
              </a:spcBef>
              <a:spcAft>
                <a:spcPts val="0"/>
              </a:spcAft>
              <a:buClr>
                <a:schemeClr val="dk1"/>
              </a:buClr>
              <a:buSzPts val="1100"/>
              <a:buFont typeface="Arial"/>
              <a:buNone/>
            </a:pPr>
            <a:r>
              <a:rPr lang="en" sz="1200">
                <a:latin typeface="Open Sans"/>
                <a:ea typeface="Open Sans"/>
                <a:cs typeface="Open Sans"/>
                <a:sym typeface="Open Sans"/>
              </a:rPr>
              <a:t>From a single product, your clients can remain on top of their business’s online reputation, including monitoring and improving listing accuracy and understanding what’s being said about their business online through mention, citation, and review monitoring. </a:t>
            </a:r>
            <a:endParaRPr sz="1200">
              <a:latin typeface="Open Sans"/>
              <a:ea typeface="Open Sans"/>
              <a:cs typeface="Open Sans"/>
              <a:sym typeface="Open Sa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7" name="Google Shape;27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914400" lvl="0" indent="0" algn="l" rtl="0">
              <a:spcBef>
                <a:spcPts val="0"/>
              </a:spcBef>
              <a:spcAft>
                <a:spcPts val="0"/>
              </a:spcAft>
              <a:buSzPts val="1100"/>
              <a:buNone/>
            </a:pPr>
            <a:r>
              <a:rPr lang="en" sz="1200">
                <a:solidFill>
                  <a:schemeClr val="dk1"/>
                </a:solidFill>
                <a:latin typeface="Open Sans"/>
                <a:ea typeface="Open Sans"/>
                <a:cs typeface="Open Sans"/>
                <a:sym typeface="Open Sans"/>
              </a:rPr>
              <a:t>Our tool is comprehensive, as it covers all aspects of a business’s online reputation. </a:t>
            </a:r>
            <a:endParaRPr sz="1200">
              <a:solidFill>
                <a:schemeClr val="dk1"/>
              </a:solidFill>
              <a:latin typeface="Open Sans"/>
              <a:ea typeface="Open Sans"/>
              <a:cs typeface="Open Sans"/>
              <a:sym typeface="Open Sans"/>
            </a:endParaRPr>
          </a:p>
          <a:p>
            <a:pPr marL="0" marR="914400" lvl="0" indent="0" algn="l" rtl="0">
              <a:spcBef>
                <a:spcPts val="0"/>
              </a:spcBef>
              <a:spcAft>
                <a:spcPts val="0"/>
              </a:spcAft>
              <a:buSzPts val="1100"/>
              <a:buNone/>
            </a:pPr>
            <a:endParaRPr sz="1200">
              <a:solidFill>
                <a:schemeClr val="dk1"/>
              </a:solidFill>
              <a:latin typeface="Open Sans"/>
              <a:ea typeface="Open Sans"/>
              <a:cs typeface="Open Sans"/>
              <a:sym typeface="Open Sans"/>
            </a:endParaRPr>
          </a:p>
          <a:p>
            <a:pPr marL="457200" marR="914400" lvl="0" indent="-304800" algn="l" rtl="0">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Are potential customers able to find your client’s business through accurate listings?</a:t>
            </a:r>
            <a:endParaRPr sz="1200">
              <a:solidFill>
                <a:schemeClr val="dk1"/>
              </a:solidFill>
              <a:latin typeface="Open Sans"/>
              <a:ea typeface="Open Sans"/>
              <a:cs typeface="Open Sans"/>
              <a:sym typeface="Open Sans"/>
            </a:endParaRPr>
          </a:p>
          <a:p>
            <a:pPr marL="0" marR="914400" lvl="0" indent="0" algn="l" rtl="0">
              <a:spcBef>
                <a:spcPts val="0"/>
              </a:spcBef>
              <a:spcAft>
                <a:spcPts val="0"/>
              </a:spcAft>
              <a:buSzPts val="1100"/>
              <a:buNone/>
            </a:pPr>
            <a:endParaRPr sz="1200">
              <a:solidFill>
                <a:schemeClr val="dk1"/>
              </a:solidFill>
              <a:latin typeface="Open Sans"/>
              <a:ea typeface="Open Sans"/>
              <a:cs typeface="Open Sans"/>
              <a:sym typeface="Open Sans"/>
            </a:endParaRPr>
          </a:p>
          <a:p>
            <a:pPr marL="457200" marR="914400" lvl="0" indent="-304800" algn="l" rtl="0">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Do your clients understand their star rating and monitor what’s written on public review sites?</a:t>
            </a:r>
            <a:endParaRPr sz="1200">
              <a:solidFill>
                <a:schemeClr val="dk1"/>
              </a:solidFill>
              <a:latin typeface="Open Sans"/>
              <a:ea typeface="Open Sans"/>
              <a:cs typeface="Open Sans"/>
              <a:sym typeface="Open Sans"/>
            </a:endParaRPr>
          </a:p>
          <a:p>
            <a:pPr marL="457200" marR="914400" lvl="0" indent="0" algn="l" rtl="0">
              <a:spcBef>
                <a:spcPts val="0"/>
              </a:spcBef>
              <a:spcAft>
                <a:spcPts val="0"/>
              </a:spcAft>
              <a:buNone/>
            </a:pPr>
            <a:endParaRPr sz="1200">
              <a:solidFill>
                <a:schemeClr val="dk1"/>
              </a:solidFill>
              <a:latin typeface="Open Sans"/>
              <a:ea typeface="Open Sans"/>
              <a:cs typeface="Open Sans"/>
              <a:sym typeface="Open Sans"/>
            </a:endParaRPr>
          </a:p>
          <a:p>
            <a:pPr marL="457200" marR="914400" lvl="0" indent="-304800" algn="l" rtl="0">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How do they compare to the competition in terms of search engine share of voice?</a:t>
            </a:r>
            <a:endParaRPr sz="1200">
              <a:solidFill>
                <a:schemeClr val="dk1"/>
              </a:solidFill>
              <a:latin typeface="Open Sans"/>
              <a:ea typeface="Open Sans"/>
              <a:cs typeface="Open Sans"/>
              <a:sym typeface="Open Sans"/>
            </a:endParaRPr>
          </a:p>
          <a:p>
            <a:pPr marL="457200" marR="914400" lvl="0" indent="0" algn="l" rtl="0">
              <a:spcBef>
                <a:spcPts val="0"/>
              </a:spcBef>
              <a:spcAft>
                <a:spcPts val="0"/>
              </a:spcAft>
              <a:buNone/>
            </a:pPr>
            <a:endParaRPr sz="1200">
              <a:solidFill>
                <a:schemeClr val="dk1"/>
              </a:solidFill>
              <a:latin typeface="Open Sans"/>
              <a:ea typeface="Open Sans"/>
              <a:cs typeface="Open Sans"/>
              <a:sym typeface="Open Sans"/>
            </a:endParaRPr>
          </a:p>
          <a:p>
            <a:pPr marL="457200" marR="914400" lvl="0" indent="-304800" algn="l" rtl="0">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What are blogs, news outlets, or other public forums saying about their business?</a:t>
            </a:r>
            <a:endParaRPr sz="1200">
              <a:solidFill>
                <a:schemeClr val="dk1"/>
              </a:solidFill>
              <a:latin typeface="Open Sans"/>
              <a:ea typeface="Open Sans"/>
              <a:cs typeface="Open Sans"/>
              <a:sym typeface="Open Sans"/>
            </a:endParaRPr>
          </a:p>
          <a:p>
            <a:pPr marL="0" marR="914400" lvl="0" indent="0" algn="l" rtl="0">
              <a:spcBef>
                <a:spcPts val="0"/>
              </a:spcBef>
              <a:spcAft>
                <a:spcPts val="0"/>
              </a:spcAft>
              <a:buNone/>
            </a:pPr>
            <a:endParaRPr sz="1200">
              <a:solidFill>
                <a:schemeClr val="dk1"/>
              </a:solidFill>
              <a:latin typeface="Open Sans"/>
              <a:ea typeface="Open Sans"/>
              <a:cs typeface="Open Sans"/>
              <a:sym typeface="Open Sans"/>
            </a:endParaRPr>
          </a:p>
          <a:p>
            <a:pPr marL="0" marR="914400" lvl="0" indent="0" algn="l" rtl="0">
              <a:spcBef>
                <a:spcPts val="0"/>
              </a:spcBef>
              <a:spcAft>
                <a:spcPts val="0"/>
              </a:spcAft>
              <a:buNone/>
            </a:pPr>
            <a:r>
              <a:rPr lang="en" sz="1200">
                <a:solidFill>
                  <a:schemeClr val="dk1"/>
                </a:solidFill>
                <a:latin typeface="Open Sans"/>
                <a:ea typeface="Open Sans"/>
                <a:cs typeface="Open Sans"/>
                <a:sym typeface="Open Sans"/>
              </a:rPr>
              <a:t>The </a:t>
            </a:r>
            <a:r>
              <a:rPr lang="en" sz="1200" b="1">
                <a:solidFill>
                  <a:schemeClr val="dk1"/>
                </a:solidFill>
                <a:latin typeface="Open Sans"/>
                <a:ea typeface="Open Sans"/>
                <a:cs typeface="Open Sans"/>
                <a:sym typeface="Open Sans"/>
              </a:rPr>
              <a:t>overview page</a:t>
            </a:r>
            <a:r>
              <a:rPr lang="en" sz="1200">
                <a:solidFill>
                  <a:schemeClr val="dk1"/>
                </a:solidFill>
                <a:latin typeface="Open Sans"/>
                <a:ea typeface="Open Sans"/>
                <a:cs typeface="Open Sans"/>
                <a:sym typeface="Open Sans"/>
              </a:rPr>
              <a:t> in Reputation Management can help answer all these questions at a glance. </a:t>
            </a:r>
            <a:endParaRPr sz="1200">
              <a:solidFill>
                <a:schemeClr val="dk1"/>
              </a:solidFill>
              <a:latin typeface="Open Sans"/>
              <a:ea typeface="Open Sans"/>
              <a:cs typeface="Open Sans"/>
              <a:sym typeface="Open San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6" name="Google Shape;29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914400" lvl="0" indent="0" algn="l" rtl="0">
              <a:spcBef>
                <a:spcPts val="0"/>
              </a:spcBef>
              <a:spcAft>
                <a:spcPts val="0"/>
              </a:spcAft>
              <a:buSzPts val="1100"/>
              <a:buNone/>
            </a:pPr>
            <a:r>
              <a:rPr lang="en" sz="1200">
                <a:solidFill>
                  <a:schemeClr val="dk1"/>
                </a:solidFill>
                <a:latin typeface="Open Sans"/>
                <a:ea typeface="Open Sans"/>
                <a:cs typeface="Open Sans"/>
                <a:sym typeface="Open Sans"/>
              </a:rPr>
              <a:t>And as we dig deeper, each tab in the product uncovers useful insights and the ability for your clients to take action right then and there!</a:t>
            </a:r>
            <a:endParaRPr sz="1200">
              <a:solidFill>
                <a:schemeClr val="dk1"/>
              </a:solidFill>
              <a:latin typeface="Open Sans"/>
              <a:ea typeface="Open Sans"/>
              <a:cs typeface="Open Sans"/>
              <a:sym typeface="Open Sans"/>
            </a:endParaRPr>
          </a:p>
          <a:p>
            <a:pPr marL="0" marR="914400" lvl="0" indent="0" algn="l" rtl="0">
              <a:spcBef>
                <a:spcPts val="0"/>
              </a:spcBef>
              <a:spcAft>
                <a:spcPts val="0"/>
              </a:spcAft>
              <a:buSzPts val="1100"/>
              <a:buNone/>
            </a:pPr>
            <a:endParaRPr sz="1200">
              <a:solidFill>
                <a:schemeClr val="dk1"/>
              </a:solidFill>
              <a:latin typeface="Open Sans"/>
              <a:ea typeface="Open Sans"/>
              <a:cs typeface="Open Sans"/>
              <a:sym typeface="Open Sans"/>
            </a:endParaRPr>
          </a:p>
          <a:p>
            <a:pPr marL="0" marR="914400" lvl="0" indent="0" algn="l" rtl="0">
              <a:spcBef>
                <a:spcPts val="0"/>
              </a:spcBef>
              <a:spcAft>
                <a:spcPts val="0"/>
              </a:spcAft>
              <a:buSzPts val="1100"/>
              <a:buNone/>
            </a:pPr>
            <a:r>
              <a:rPr lang="en" sz="1200">
                <a:solidFill>
                  <a:schemeClr val="dk1"/>
                </a:solidFill>
                <a:latin typeface="Open Sans"/>
                <a:ea typeface="Open Sans"/>
                <a:cs typeface="Open Sans"/>
                <a:sym typeface="Open Sans"/>
              </a:rPr>
              <a:t>The </a:t>
            </a:r>
            <a:r>
              <a:rPr lang="en" sz="1200" b="1">
                <a:solidFill>
                  <a:schemeClr val="dk1"/>
                </a:solidFill>
                <a:latin typeface="Open Sans"/>
                <a:ea typeface="Open Sans"/>
                <a:cs typeface="Open Sans"/>
                <a:sym typeface="Open Sans"/>
              </a:rPr>
              <a:t>Reviews</a:t>
            </a:r>
            <a:r>
              <a:rPr lang="en" sz="1200">
                <a:solidFill>
                  <a:schemeClr val="dk1"/>
                </a:solidFill>
                <a:latin typeface="Open Sans"/>
                <a:ea typeface="Open Sans"/>
                <a:cs typeface="Open Sans"/>
                <a:sym typeface="Open Sans"/>
              </a:rPr>
              <a:t> tab is the central hub for managing and responding to customer reviews. Online reputation is a </a:t>
            </a:r>
            <a:r>
              <a:rPr lang="en" sz="1200" u="sng">
                <a:solidFill>
                  <a:schemeClr val="dk1"/>
                </a:solidFill>
                <a:latin typeface="Open Sans"/>
                <a:ea typeface="Open Sans"/>
                <a:cs typeface="Open Sans"/>
                <a:sym typeface="Open Sans"/>
              </a:rPr>
              <a:t>very</a:t>
            </a:r>
            <a:r>
              <a:rPr lang="en" sz="1200">
                <a:solidFill>
                  <a:schemeClr val="dk1"/>
                </a:solidFill>
                <a:latin typeface="Open Sans"/>
                <a:ea typeface="Open Sans"/>
                <a:cs typeface="Open Sans"/>
                <a:sym typeface="Open Sans"/>
              </a:rPr>
              <a:t> hot buzzword with businesses right now. We offer the ability to see in-depth information about your client’s online word of mouth.</a:t>
            </a:r>
            <a:endParaRPr sz="1200">
              <a:solidFill>
                <a:schemeClr val="dk1"/>
              </a:solidFill>
              <a:latin typeface="Open Sans"/>
              <a:ea typeface="Open Sans"/>
              <a:cs typeface="Open Sans"/>
              <a:sym typeface="Open Sans"/>
            </a:endParaRPr>
          </a:p>
          <a:p>
            <a:pPr marL="914400" marR="914400" lvl="0" indent="0" algn="l" rtl="0">
              <a:spcBef>
                <a:spcPts val="0"/>
              </a:spcBef>
              <a:spcAft>
                <a:spcPts val="0"/>
              </a:spcAft>
              <a:buSzPts val="1100"/>
              <a:buNone/>
            </a:pPr>
            <a:endParaRPr sz="1200">
              <a:solidFill>
                <a:schemeClr val="dk1"/>
              </a:solidFill>
              <a:latin typeface="Open Sans"/>
              <a:ea typeface="Open Sans"/>
              <a:cs typeface="Open Sans"/>
              <a:sym typeface="Open Sans"/>
            </a:endParaRPr>
          </a:p>
          <a:p>
            <a:pPr marL="0" marR="914400" lvl="0" indent="0" algn="l" rtl="0">
              <a:spcBef>
                <a:spcPts val="0"/>
              </a:spcBef>
              <a:spcAft>
                <a:spcPts val="0"/>
              </a:spcAft>
              <a:buSzPts val="1100"/>
              <a:buNone/>
            </a:pPr>
            <a:r>
              <a:rPr lang="en" sz="1200">
                <a:solidFill>
                  <a:schemeClr val="dk1"/>
                </a:solidFill>
                <a:latin typeface="Open Sans"/>
                <a:ea typeface="Open Sans"/>
                <a:cs typeface="Open Sans"/>
                <a:sym typeface="Open Sans"/>
              </a:rPr>
              <a:t>Monitor for reviews on influential sites like Google and Facebook. We also cover sites with specific business categories like Cars.com in the automotive space, Zomato for the restaurant industry, and RateMD's for health &amp; medical.</a:t>
            </a:r>
            <a:endParaRPr sz="1200">
              <a:solidFill>
                <a:schemeClr val="dk1"/>
              </a:solidFill>
              <a:latin typeface="Open Sans"/>
              <a:ea typeface="Open Sans"/>
              <a:cs typeface="Open Sans"/>
              <a:sym typeface="Open Sans"/>
            </a:endParaRPr>
          </a:p>
          <a:p>
            <a:pPr marL="914400" marR="914400" lvl="0" indent="0" algn="l" rtl="0">
              <a:spcBef>
                <a:spcPts val="0"/>
              </a:spcBef>
              <a:spcAft>
                <a:spcPts val="0"/>
              </a:spcAft>
              <a:buSzPts val="1100"/>
              <a:buNone/>
            </a:pPr>
            <a:endParaRPr sz="1200">
              <a:solidFill>
                <a:schemeClr val="dk1"/>
              </a:solidFill>
              <a:latin typeface="Open Sans"/>
              <a:ea typeface="Open Sans"/>
              <a:cs typeface="Open Sans"/>
              <a:sym typeface="Open Sans"/>
            </a:endParaRPr>
          </a:p>
          <a:p>
            <a:pPr marL="0" marR="914400" lvl="0" indent="0" algn="l" rtl="0">
              <a:spcBef>
                <a:spcPts val="0"/>
              </a:spcBef>
              <a:spcAft>
                <a:spcPts val="0"/>
              </a:spcAft>
              <a:buSzPts val="1100"/>
              <a:buNone/>
            </a:pPr>
            <a:r>
              <a:rPr lang="en" sz="1200">
                <a:solidFill>
                  <a:schemeClr val="dk1"/>
                </a:solidFill>
                <a:latin typeface="Open Sans"/>
                <a:ea typeface="Open Sans"/>
                <a:cs typeface="Open Sans"/>
                <a:sym typeface="Open Sans"/>
              </a:rPr>
              <a:t>From this dashboard, your clients can easily see which reviews they need to respond to and even respond to Google and Facebook reviews without leaving the page.</a:t>
            </a:r>
            <a:endParaRPr sz="1200">
              <a:solidFill>
                <a:schemeClr val="dk1"/>
              </a:solidFill>
              <a:latin typeface="Open Sans"/>
              <a:ea typeface="Open Sans"/>
              <a:cs typeface="Open Sans"/>
              <a:sym typeface="Open Sans"/>
            </a:endParaRPr>
          </a:p>
          <a:p>
            <a:pPr marL="914400" marR="914400" lvl="0" indent="0" algn="l" rtl="0">
              <a:spcBef>
                <a:spcPts val="0"/>
              </a:spcBef>
              <a:spcAft>
                <a:spcPts val="0"/>
              </a:spcAft>
              <a:buSzPts val="1100"/>
              <a:buNone/>
            </a:pPr>
            <a:endParaRPr sz="1200">
              <a:solidFill>
                <a:schemeClr val="dk1"/>
              </a:solidFill>
              <a:latin typeface="Open Sans"/>
              <a:ea typeface="Open Sans"/>
              <a:cs typeface="Open Sans"/>
              <a:sym typeface="Open Sans"/>
            </a:endParaRPr>
          </a:p>
          <a:p>
            <a:pPr marL="0" marR="914400" lvl="0" indent="0" algn="l" rtl="0">
              <a:spcBef>
                <a:spcPts val="0"/>
              </a:spcBef>
              <a:spcAft>
                <a:spcPts val="0"/>
              </a:spcAft>
              <a:buSzPts val="1100"/>
              <a:buNone/>
            </a:pPr>
            <a:r>
              <a:rPr lang="en" sz="1200">
                <a:solidFill>
                  <a:schemeClr val="dk1"/>
                </a:solidFill>
                <a:latin typeface="Open Sans"/>
                <a:ea typeface="Open Sans"/>
                <a:cs typeface="Open Sans"/>
                <a:sym typeface="Open Sans"/>
              </a:rPr>
              <a:t>And to help influence potential customers on social media, they can even grab their five-star reviews, and in one click, share them with their followers on social media!</a:t>
            </a:r>
            <a:endParaRPr sz="1200">
              <a:solidFill>
                <a:schemeClr val="dk1"/>
              </a:solidFill>
              <a:latin typeface="Open Sans"/>
              <a:ea typeface="Open Sans"/>
              <a:cs typeface="Open Sans"/>
              <a:sym typeface="Open Sans"/>
            </a:endParaRPr>
          </a:p>
          <a:p>
            <a:pPr marL="914400" marR="914400" lvl="0" indent="0" algn="l" rtl="0">
              <a:spcBef>
                <a:spcPts val="0"/>
              </a:spcBef>
              <a:spcAft>
                <a:spcPts val="0"/>
              </a:spcAft>
              <a:buSzPts val="1100"/>
              <a:buNone/>
            </a:pPr>
            <a:endParaRPr sz="1200">
              <a:solidFill>
                <a:schemeClr val="dk1"/>
              </a:solidFill>
              <a:latin typeface="Open Sans"/>
              <a:ea typeface="Open Sans"/>
              <a:cs typeface="Open Sans"/>
              <a:sym typeface="Open Sans"/>
            </a:endParaRPr>
          </a:p>
          <a:p>
            <a:pPr marL="0" marR="914400" lvl="0" indent="0" algn="l" rtl="0">
              <a:spcBef>
                <a:spcPts val="0"/>
              </a:spcBef>
              <a:spcAft>
                <a:spcPts val="0"/>
              </a:spcAft>
              <a:buSzPts val="1100"/>
              <a:buNone/>
            </a:pPr>
            <a:r>
              <a:rPr lang="en" sz="1200">
                <a:solidFill>
                  <a:schemeClr val="dk1"/>
                </a:solidFill>
                <a:latin typeface="Open Sans"/>
                <a:ea typeface="Open Sans"/>
                <a:cs typeface="Open Sans"/>
                <a:sym typeface="Open Sans"/>
              </a:rPr>
              <a:t>Every review the business receives triggers an email alert, so your client can learn about the review within 24 hours, and take action. The importance of responding to reviews should not be overlooked.</a:t>
            </a:r>
            <a:endParaRPr sz="1200">
              <a:solidFill>
                <a:schemeClr val="dk1"/>
              </a:solidFill>
              <a:latin typeface="Open Sans"/>
              <a:ea typeface="Open Sans"/>
              <a:cs typeface="Open Sans"/>
              <a:sym typeface="Open Sans"/>
            </a:endParaRPr>
          </a:p>
          <a:p>
            <a:pPr marL="0" marR="914400" lvl="0" indent="0" algn="l" rtl="0">
              <a:spcBef>
                <a:spcPts val="0"/>
              </a:spcBef>
              <a:spcAft>
                <a:spcPts val="0"/>
              </a:spcAft>
              <a:buClr>
                <a:schemeClr val="dk1"/>
              </a:buClr>
              <a:buSzPts val="1100"/>
              <a:buFont typeface="Arial"/>
              <a:buNone/>
            </a:pPr>
            <a:endParaRPr sz="1200">
              <a:solidFill>
                <a:schemeClr val="dk1"/>
              </a:solidFill>
              <a:latin typeface="Open Sans"/>
              <a:ea typeface="Open Sans"/>
              <a:cs typeface="Open Sans"/>
              <a:sym typeface="Open San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5f5424168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5" name="Google Shape;315;g5f5424168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914400" lvl="0" indent="0" algn="l" rtl="0">
              <a:lnSpc>
                <a:spcPct val="100000"/>
              </a:lnSpc>
              <a:spcBef>
                <a:spcPts val="0"/>
              </a:spcBef>
              <a:spcAft>
                <a:spcPts val="0"/>
              </a:spcAft>
              <a:buSzPts val="1100"/>
              <a:buNone/>
            </a:pPr>
            <a:r>
              <a:rPr lang="en" sz="1200">
                <a:solidFill>
                  <a:schemeClr val="dk1"/>
                </a:solidFill>
                <a:latin typeface="Open Sans"/>
                <a:ea typeface="Open Sans"/>
                <a:cs typeface="Open Sans"/>
                <a:sym typeface="Open Sans"/>
              </a:rPr>
              <a:t>And speaking of responding to reviews… over 53% of people who leave a review expect a response! Reputation Management offers a built in review management strategy, making the task of responding to reviews super simple. </a:t>
            </a:r>
            <a:endParaRPr sz="1200">
              <a:solidFill>
                <a:schemeClr val="dk1"/>
              </a:solidFill>
              <a:latin typeface="Open Sans"/>
              <a:ea typeface="Open Sans"/>
              <a:cs typeface="Open Sans"/>
              <a:sym typeface="Open Sans"/>
            </a:endParaRPr>
          </a:p>
          <a:p>
            <a:pPr marL="0" marR="914400" lvl="0" indent="0" algn="l" rtl="0">
              <a:lnSpc>
                <a:spcPct val="100000"/>
              </a:lnSpc>
              <a:spcBef>
                <a:spcPts val="0"/>
              </a:spcBef>
              <a:spcAft>
                <a:spcPts val="0"/>
              </a:spcAft>
              <a:buSzPts val="1100"/>
              <a:buNone/>
            </a:pPr>
            <a:endParaRPr sz="1200">
              <a:solidFill>
                <a:schemeClr val="dk1"/>
              </a:solidFill>
              <a:latin typeface="Open Sans"/>
              <a:ea typeface="Open Sans"/>
              <a:cs typeface="Open Sans"/>
              <a:sym typeface="Open Sans"/>
            </a:endParaRPr>
          </a:p>
          <a:p>
            <a:pPr marL="0" marR="914400" lvl="0" indent="0" algn="l" rtl="0">
              <a:lnSpc>
                <a:spcPct val="100000"/>
              </a:lnSpc>
              <a:spcBef>
                <a:spcPts val="0"/>
              </a:spcBef>
              <a:spcAft>
                <a:spcPts val="0"/>
              </a:spcAft>
              <a:buSzPts val="1100"/>
              <a:buNone/>
            </a:pPr>
            <a:r>
              <a:rPr lang="en" sz="1200">
                <a:solidFill>
                  <a:schemeClr val="dk1"/>
                </a:solidFill>
                <a:latin typeface="Open Sans"/>
                <a:ea typeface="Open Sans"/>
                <a:cs typeface="Open Sans"/>
                <a:sym typeface="Open Sans"/>
              </a:rPr>
              <a:t>Each Reputation Management account comes with 40 default templates for a variety of star-rated reviews. Each Google and Facebook review will display 3 intelligently selected templates so your clients can respond to a review in as little as 2 clicks. </a:t>
            </a:r>
            <a:endParaRPr sz="1200">
              <a:solidFill>
                <a:schemeClr val="dk1"/>
              </a:solidFill>
              <a:latin typeface="Open Sans"/>
              <a:ea typeface="Open Sans"/>
              <a:cs typeface="Open Sans"/>
              <a:sym typeface="Open Sans"/>
            </a:endParaRPr>
          </a:p>
          <a:p>
            <a:pPr marL="0" marR="914400" lvl="0" indent="0" algn="l" rtl="0">
              <a:lnSpc>
                <a:spcPct val="100000"/>
              </a:lnSpc>
              <a:spcBef>
                <a:spcPts val="0"/>
              </a:spcBef>
              <a:spcAft>
                <a:spcPts val="0"/>
              </a:spcAft>
              <a:buSzPts val="1100"/>
              <a:buNone/>
            </a:pPr>
            <a:endParaRPr sz="1200">
              <a:solidFill>
                <a:schemeClr val="dk1"/>
              </a:solidFill>
              <a:latin typeface="Open Sans"/>
              <a:ea typeface="Open Sans"/>
              <a:cs typeface="Open Sans"/>
              <a:sym typeface="Open Sans"/>
            </a:endParaRPr>
          </a:p>
          <a:p>
            <a:pPr marL="0" marR="914400" lvl="0" indent="0" algn="l" rtl="0">
              <a:lnSpc>
                <a:spcPct val="100000"/>
              </a:lnSpc>
              <a:spcBef>
                <a:spcPts val="0"/>
              </a:spcBef>
              <a:spcAft>
                <a:spcPts val="0"/>
              </a:spcAft>
              <a:buSzPts val="1100"/>
              <a:buNone/>
            </a:pPr>
            <a:r>
              <a:rPr lang="en" sz="1200">
                <a:solidFill>
                  <a:schemeClr val="dk1"/>
                </a:solidFill>
                <a:latin typeface="Open Sans"/>
                <a:ea typeface="Open Sans"/>
                <a:cs typeface="Open Sans"/>
                <a:sym typeface="Open Sans"/>
              </a:rPr>
              <a:t>Plus, your clients have the freedom to edit or delete any default template they don’t like AND add unlimited custom templates. </a:t>
            </a:r>
            <a:endParaRPr sz="1200">
              <a:solidFill>
                <a:schemeClr val="dk1"/>
              </a:solidFill>
              <a:latin typeface="Open Sans"/>
              <a:ea typeface="Open Sans"/>
              <a:cs typeface="Open Sans"/>
              <a:sym typeface="Open Sans"/>
            </a:endParaRPr>
          </a:p>
          <a:p>
            <a:pPr marL="0" marR="914400" lvl="0" indent="0" algn="l" rtl="0">
              <a:lnSpc>
                <a:spcPct val="100000"/>
              </a:lnSpc>
              <a:spcBef>
                <a:spcPts val="0"/>
              </a:spcBef>
              <a:spcAft>
                <a:spcPts val="0"/>
              </a:spcAft>
              <a:buSzPts val="1100"/>
              <a:buNone/>
            </a:pPr>
            <a:endParaRPr sz="1200">
              <a:solidFill>
                <a:schemeClr val="dk1"/>
              </a:solidFill>
              <a:latin typeface="Open Sans"/>
              <a:ea typeface="Open Sans"/>
              <a:cs typeface="Open Sans"/>
              <a:sym typeface="Open Sans"/>
            </a:endParaRPr>
          </a:p>
          <a:p>
            <a:pPr marL="0" marR="914400" lvl="0" indent="0" algn="l" rtl="0">
              <a:lnSpc>
                <a:spcPct val="100000"/>
              </a:lnSpc>
              <a:spcBef>
                <a:spcPts val="0"/>
              </a:spcBef>
              <a:spcAft>
                <a:spcPts val="0"/>
              </a:spcAft>
              <a:buSzPts val="1100"/>
              <a:buNone/>
            </a:pPr>
            <a:r>
              <a:rPr lang="en" sz="1200">
                <a:solidFill>
                  <a:schemeClr val="dk1"/>
                </a:solidFill>
                <a:latin typeface="Open Sans"/>
                <a:ea typeface="Open Sans"/>
                <a:cs typeface="Open Sans"/>
                <a:sym typeface="Open Sans"/>
              </a:rPr>
              <a:t>Not only does responding to reviews increase trust and credibility, but doing so can improve the business’s search engine ranking.</a:t>
            </a:r>
            <a:endParaRPr sz="1200">
              <a:solidFill>
                <a:schemeClr val="dk1"/>
              </a:solidFill>
              <a:latin typeface="Open Sans"/>
              <a:ea typeface="Open Sans"/>
              <a:cs typeface="Open Sans"/>
              <a:sym typeface="Open San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5c6b9ee99b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7" name="Google Shape;337;g5c6b9ee99b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914400" lvl="0" indent="0" algn="l" rtl="0">
              <a:lnSpc>
                <a:spcPct val="100000"/>
              </a:lnSpc>
              <a:spcBef>
                <a:spcPts val="0"/>
              </a:spcBef>
              <a:spcAft>
                <a:spcPts val="0"/>
              </a:spcAft>
              <a:buSzPts val="1100"/>
              <a:buNone/>
            </a:pPr>
            <a:r>
              <a:rPr lang="en" sz="1200">
                <a:solidFill>
                  <a:schemeClr val="dk1"/>
                </a:solidFill>
                <a:latin typeface="Open Sans"/>
                <a:ea typeface="Open Sans"/>
                <a:cs typeface="Open Sans"/>
                <a:sym typeface="Open Sans"/>
              </a:rPr>
              <a:t>And all those positive reviews should no go unnoticed! Using the </a:t>
            </a:r>
            <a:r>
              <a:rPr lang="en" sz="1200" b="1">
                <a:solidFill>
                  <a:schemeClr val="dk1"/>
                </a:solidFill>
                <a:latin typeface="Open Sans"/>
                <a:ea typeface="Open Sans"/>
                <a:cs typeface="Open Sans"/>
                <a:sym typeface="Open Sans"/>
              </a:rPr>
              <a:t>Review Display Widget</a:t>
            </a:r>
            <a:r>
              <a:rPr lang="en" sz="1200">
                <a:solidFill>
                  <a:schemeClr val="dk1"/>
                </a:solidFill>
                <a:latin typeface="Open Sans"/>
                <a:ea typeface="Open Sans"/>
                <a:cs typeface="Open Sans"/>
                <a:sym typeface="Open Sans"/>
              </a:rPr>
              <a:t>, your clients can show off their best reviews right on their website. Afterall, a staggering 90% of customer read reviews before purchasing, so make sure they’re highlighting their best ones.</a:t>
            </a:r>
            <a:endParaRPr sz="1200">
              <a:solidFill>
                <a:schemeClr val="dk1"/>
              </a:solidFill>
              <a:latin typeface="Open Sans"/>
              <a:ea typeface="Open Sans"/>
              <a:cs typeface="Open Sans"/>
              <a:sym typeface="Open San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5c6b9ee99b_0_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8" name="Google Shape;358;g5c6b9ee99b_0_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Open Sans"/>
                <a:ea typeface="Open Sans"/>
                <a:cs typeface="Open Sans"/>
                <a:sym typeface="Open Sans"/>
              </a:rPr>
              <a:t>Let’s move on to Mentions! Now, customer reviews are excellent for structure feedback. But what about everywhere else online? Many times a comment, image or news story is written somewhere in the nooks and crannies of the internet such as blogs, websites and social media.  </a:t>
            </a:r>
            <a:endParaRPr sz="12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12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1200">
                <a:solidFill>
                  <a:schemeClr val="dk1"/>
                </a:solidFill>
                <a:latin typeface="Open Sans"/>
                <a:ea typeface="Open Sans"/>
                <a:cs typeface="Open Sans"/>
                <a:sym typeface="Open Sans"/>
              </a:rPr>
              <a:t>Tracking online word of mouth is simple and easy with “Mentions”. Imagine a blog has posted some slanderous information about a business and your client is completely unaware. The damage that post can make could be disastrous. </a:t>
            </a:r>
            <a:endParaRPr sz="12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12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1200">
                <a:solidFill>
                  <a:schemeClr val="dk1"/>
                </a:solidFill>
                <a:latin typeface="Open Sans"/>
                <a:ea typeface="Open Sans"/>
                <a:cs typeface="Open Sans"/>
                <a:sym typeface="Open Sans"/>
              </a:rPr>
              <a:t>However, once our system finds it, the business can take action to have it removed. This is exactly why businesses need to know about these mentions.</a:t>
            </a:r>
            <a:endParaRPr sz="12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12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1200">
                <a:solidFill>
                  <a:schemeClr val="dk1"/>
                </a:solidFill>
                <a:latin typeface="Open Sans"/>
                <a:ea typeface="Open Sans"/>
                <a:cs typeface="Open Sans"/>
                <a:sym typeface="Open Sans"/>
              </a:rPr>
              <a:t>Plus, our mentions engine also tracks Instagram, so no stone is left unturned. </a:t>
            </a:r>
            <a:endParaRPr sz="1200">
              <a:solidFill>
                <a:schemeClr val="dk1"/>
              </a:solidFill>
              <a:latin typeface="Open Sans"/>
              <a:ea typeface="Open Sans"/>
              <a:cs typeface="Open Sans"/>
              <a:sym typeface="Open Sans"/>
            </a:endParaRPr>
          </a:p>
          <a:p>
            <a:pPr marL="0" marR="914400" lvl="0" indent="0" algn="l" rtl="0">
              <a:lnSpc>
                <a:spcPct val="100000"/>
              </a:lnSpc>
              <a:spcBef>
                <a:spcPts val="0"/>
              </a:spcBef>
              <a:spcAft>
                <a:spcPts val="0"/>
              </a:spcAft>
              <a:buSzPts val="1100"/>
              <a:buNone/>
            </a:pPr>
            <a:endParaRPr sz="1200">
              <a:solidFill>
                <a:schemeClr val="dk1"/>
              </a:solidFill>
              <a:latin typeface="Open Sans"/>
              <a:ea typeface="Open Sans"/>
              <a:cs typeface="Open Sans"/>
              <a:sym typeface="Open San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5c6b9ee99b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6" name="Google Shape;376;g5c6b9ee99b_0_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914400" lvl="0" indent="0" algn="l" rtl="0">
              <a:lnSpc>
                <a:spcPct val="100000"/>
              </a:lnSpc>
              <a:spcBef>
                <a:spcPts val="0"/>
              </a:spcBef>
              <a:spcAft>
                <a:spcPts val="0"/>
              </a:spcAft>
              <a:buSzPts val="1100"/>
              <a:buNone/>
            </a:pPr>
            <a:r>
              <a:rPr lang="en" sz="1200">
                <a:solidFill>
                  <a:schemeClr val="dk1"/>
                </a:solidFill>
                <a:latin typeface="Open Sans"/>
                <a:ea typeface="Open Sans"/>
                <a:cs typeface="Open Sans"/>
                <a:sym typeface="Open Sans"/>
              </a:rPr>
              <a:t>Moving on to the </a:t>
            </a:r>
            <a:r>
              <a:rPr lang="en" sz="1200" b="1">
                <a:solidFill>
                  <a:schemeClr val="dk1"/>
                </a:solidFill>
                <a:latin typeface="Open Sans"/>
                <a:ea typeface="Open Sans"/>
                <a:cs typeface="Open Sans"/>
                <a:sym typeface="Open Sans"/>
              </a:rPr>
              <a:t>Listings</a:t>
            </a:r>
            <a:r>
              <a:rPr lang="en" sz="1200">
                <a:solidFill>
                  <a:schemeClr val="dk1"/>
                </a:solidFill>
                <a:latin typeface="Open Sans"/>
                <a:ea typeface="Open Sans"/>
                <a:cs typeface="Open Sans"/>
                <a:sym typeface="Open Sans"/>
              </a:rPr>
              <a:t> tab, this is where your clients can do work to improve their online listings. Reputation Management monitors the top listing sites in your clients’ industries, including search engines like Google, review sites like OpenTable or TripAdvisor, plus many many more. </a:t>
            </a:r>
            <a:endParaRPr sz="1200">
              <a:solidFill>
                <a:schemeClr val="dk1"/>
              </a:solidFill>
              <a:latin typeface="Open Sans"/>
              <a:ea typeface="Open Sans"/>
              <a:cs typeface="Open Sans"/>
              <a:sym typeface="Open Sans"/>
            </a:endParaRPr>
          </a:p>
          <a:p>
            <a:pPr marL="0" marR="914400" lvl="0" indent="0" algn="l" rtl="0">
              <a:lnSpc>
                <a:spcPct val="100000"/>
              </a:lnSpc>
              <a:spcBef>
                <a:spcPts val="0"/>
              </a:spcBef>
              <a:spcAft>
                <a:spcPts val="0"/>
              </a:spcAft>
              <a:buSzPts val="1100"/>
              <a:buNone/>
            </a:pPr>
            <a:endParaRPr sz="1200">
              <a:solidFill>
                <a:schemeClr val="dk1"/>
              </a:solidFill>
              <a:latin typeface="Open Sans"/>
              <a:ea typeface="Open Sans"/>
              <a:cs typeface="Open Sans"/>
              <a:sym typeface="Open Sans"/>
            </a:endParaRPr>
          </a:p>
          <a:p>
            <a:pPr marL="0" marR="914400" lvl="0" indent="0" algn="l" rtl="0">
              <a:lnSpc>
                <a:spcPct val="100000"/>
              </a:lnSpc>
              <a:spcBef>
                <a:spcPts val="0"/>
              </a:spcBef>
              <a:spcAft>
                <a:spcPts val="0"/>
              </a:spcAft>
              <a:buSzPts val="1100"/>
              <a:buNone/>
            </a:pPr>
            <a:r>
              <a:rPr lang="en" sz="1200">
                <a:solidFill>
                  <a:schemeClr val="dk1"/>
                </a:solidFill>
                <a:latin typeface="Open Sans"/>
                <a:ea typeface="Open Sans"/>
                <a:cs typeface="Open Sans"/>
                <a:sym typeface="Open Sans"/>
              </a:rPr>
              <a:t>The Listing Score is an evaluation of the business’s listing accuracy on these sites. Compare it to the industry average to see how the business stacks up. </a:t>
            </a:r>
            <a:endParaRPr sz="1200">
              <a:solidFill>
                <a:schemeClr val="dk1"/>
              </a:solidFill>
              <a:latin typeface="Open Sans"/>
              <a:ea typeface="Open Sans"/>
              <a:cs typeface="Open Sans"/>
              <a:sym typeface="Open Sans"/>
            </a:endParaRPr>
          </a:p>
          <a:p>
            <a:pPr marL="0" marR="914400" lvl="0" indent="0" algn="l" rtl="0">
              <a:lnSpc>
                <a:spcPct val="100000"/>
              </a:lnSpc>
              <a:spcBef>
                <a:spcPts val="0"/>
              </a:spcBef>
              <a:spcAft>
                <a:spcPts val="0"/>
              </a:spcAft>
              <a:buSzPts val="1100"/>
              <a:buNone/>
            </a:pPr>
            <a:endParaRPr sz="1200">
              <a:solidFill>
                <a:schemeClr val="dk1"/>
              </a:solidFill>
              <a:latin typeface="Open Sans"/>
              <a:ea typeface="Open Sans"/>
              <a:cs typeface="Open Sans"/>
              <a:sym typeface="Open Sans"/>
            </a:endParaRPr>
          </a:p>
          <a:p>
            <a:pPr marL="0" marR="914400" lvl="0" indent="0" algn="l" rtl="0">
              <a:lnSpc>
                <a:spcPct val="100000"/>
              </a:lnSpc>
              <a:spcBef>
                <a:spcPts val="0"/>
              </a:spcBef>
              <a:spcAft>
                <a:spcPts val="0"/>
              </a:spcAft>
              <a:buSzPts val="1100"/>
              <a:buNone/>
            </a:pPr>
            <a:r>
              <a:rPr lang="en" sz="1200">
                <a:solidFill>
                  <a:schemeClr val="dk1"/>
                </a:solidFill>
                <a:latin typeface="Open Sans"/>
                <a:ea typeface="Open Sans"/>
                <a:cs typeface="Open Sans"/>
                <a:sym typeface="Open Sans"/>
              </a:rPr>
              <a:t>Your clients can take action to correct their listings right from this page. You can correct or ignore listing errors to ensure the business is found correctly on the most important sites. </a:t>
            </a:r>
            <a:endParaRPr sz="1200">
              <a:solidFill>
                <a:schemeClr val="dk1"/>
              </a:solidFill>
              <a:latin typeface="Open Sans"/>
              <a:ea typeface="Open Sans"/>
              <a:cs typeface="Open Sans"/>
              <a:sym typeface="Open San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5c6b9ee99b_0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3" name="Google Shape;393;g5c6b9ee99b_0_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914400" lvl="0" indent="0" algn="l" rtl="0">
              <a:lnSpc>
                <a:spcPct val="100000"/>
              </a:lnSpc>
              <a:spcBef>
                <a:spcPts val="0"/>
              </a:spcBef>
              <a:spcAft>
                <a:spcPts val="0"/>
              </a:spcAft>
              <a:buSzPts val="1100"/>
              <a:buNone/>
            </a:pPr>
            <a:r>
              <a:rPr lang="en" sz="1200">
                <a:solidFill>
                  <a:schemeClr val="dk1"/>
                </a:solidFill>
                <a:latin typeface="Open Sans"/>
                <a:ea typeface="Open Sans"/>
                <a:cs typeface="Open Sans"/>
                <a:sym typeface="Open Sans"/>
              </a:rPr>
              <a:t>Citation are mentions of the business name along with another piece of business data, like the phone number, address, or website and they are key in search marketing optimization! Accurate citations helps people discover your business which can result in more phone, web, and foot traffic. </a:t>
            </a:r>
            <a:endParaRPr sz="1200">
              <a:solidFill>
                <a:schemeClr val="dk1"/>
              </a:solidFill>
              <a:latin typeface="Open Sans"/>
              <a:ea typeface="Open Sans"/>
              <a:cs typeface="Open Sans"/>
              <a:sym typeface="Open Sans"/>
            </a:endParaRPr>
          </a:p>
          <a:p>
            <a:pPr marL="0" marR="914400" lvl="0" indent="0" algn="l" rtl="0">
              <a:lnSpc>
                <a:spcPct val="100000"/>
              </a:lnSpc>
              <a:spcBef>
                <a:spcPts val="0"/>
              </a:spcBef>
              <a:spcAft>
                <a:spcPts val="0"/>
              </a:spcAft>
              <a:buSzPts val="1100"/>
              <a:buNone/>
            </a:pPr>
            <a:endParaRPr sz="1200">
              <a:solidFill>
                <a:schemeClr val="dk1"/>
              </a:solidFill>
              <a:latin typeface="Open Sans"/>
              <a:ea typeface="Open Sans"/>
              <a:cs typeface="Open Sans"/>
              <a:sym typeface="Open Sans"/>
            </a:endParaRPr>
          </a:p>
          <a:p>
            <a:pPr marL="0" marR="914400" lvl="0" indent="0" algn="l" rtl="0">
              <a:lnSpc>
                <a:spcPct val="100000"/>
              </a:lnSpc>
              <a:spcBef>
                <a:spcPts val="0"/>
              </a:spcBef>
              <a:spcAft>
                <a:spcPts val="0"/>
              </a:spcAft>
              <a:buSzPts val="1100"/>
              <a:buNone/>
            </a:pPr>
            <a:r>
              <a:rPr lang="en" sz="1200">
                <a:solidFill>
                  <a:schemeClr val="dk1"/>
                </a:solidFill>
                <a:latin typeface="Open Sans"/>
                <a:ea typeface="Open Sans"/>
                <a:cs typeface="Open Sans"/>
                <a:sym typeface="Open Sans"/>
              </a:rPr>
              <a:t>Each citation on this page links back to the website it appeared on so you can get the full picture.</a:t>
            </a:r>
            <a:endParaRPr sz="1200">
              <a:solidFill>
                <a:schemeClr val="dk1"/>
              </a:solidFill>
              <a:latin typeface="Open Sans"/>
              <a:ea typeface="Open Sans"/>
              <a:cs typeface="Open Sans"/>
              <a:sym typeface="Open San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ig text center">
  <p:cSld name="CUSTOM_1">
    <p:spTree>
      <p:nvGrpSpPr>
        <p:cNvPr id="1" name="Shape 50"/>
        <p:cNvGrpSpPr/>
        <p:nvPr/>
      </p:nvGrpSpPr>
      <p:grpSpPr>
        <a:xfrm>
          <a:off x="0" y="0"/>
          <a:ext cx="0" cy="0"/>
          <a:chOff x="0" y="0"/>
          <a:chExt cx="0" cy="0"/>
        </a:xfrm>
      </p:grpSpPr>
      <p:sp>
        <p:nvSpPr>
          <p:cNvPr id="51" name="Google Shape;51;p13"/>
          <p:cNvSpPr/>
          <p:nvPr/>
        </p:nvSpPr>
        <p:spPr>
          <a:xfrm>
            <a:off x="-17675" y="-35375"/>
            <a:ext cx="9161700" cy="45720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13"/>
          <p:cNvSpPr txBox="1">
            <a:spLocks noGrp="1"/>
          </p:cNvSpPr>
          <p:nvPr>
            <p:ph type="title"/>
          </p:nvPr>
        </p:nvSpPr>
        <p:spPr>
          <a:xfrm>
            <a:off x="457200" y="922500"/>
            <a:ext cx="8229600" cy="3298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4800">
                <a:solidFill>
                  <a:srgbClr val="3F9B63"/>
                </a:solidFill>
              </a:defRPr>
            </a:lvl1pPr>
            <a:lvl2pPr lvl="1" algn="ctr">
              <a:lnSpc>
                <a:spcPct val="100000"/>
              </a:lnSpc>
              <a:spcBef>
                <a:spcPts val="0"/>
              </a:spcBef>
              <a:spcAft>
                <a:spcPts val="0"/>
              </a:spcAft>
              <a:buSzPts val="2800"/>
              <a:buNone/>
              <a:defRPr sz="4800">
                <a:solidFill>
                  <a:srgbClr val="3F9B63"/>
                </a:solidFill>
              </a:defRPr>
            </a:lvl2pPr>
            <a:lvl3pPr lvl="2" algn="ctr">
              <a:lnSpc>
                <a:spcPct val="100000"/>
              </a:lnSpc>
              <a:spcBef>
                <a:spcPts val="0"/>
              </a:spcBef>
              <a:spcAft>
                <a:spcPts val="0"/>
              </a:spcAft>
              <a:buSzPts val="2800"/>
              <a:buNone/>
              <a:defRPr sz="4800">
                <a:solidFill>
                  <a:srgbClr val="3F9B63"/>
                </a:solidFill>
              </a:defRPr>
            </a:lvl3pPr>
            <a:lvl4pPr lvl="3" algn="ctr">
              <a:lnSpc>
                <a:spcPct val="100000"/>
              </a:lnSpc>
              <a:spcBef>
                <a:spcPts val="0"/>
              </a:spcBef>
              <a:spcAft>
                <a:spcPts val="0"/>
              </a:spcAft>
              <a:buSzPts val="2800"/>
              <a:buNone/>
              <a:defRPr sz="4800">
                <a:solidFill>
                  <a:srgbClr val="3F9B63"/>
                </a:solidFill>
              </a:defRPr>
            </a:lvl4pPr>
            <a:lvl5pPr lvl="4" algn="ctr">
              <a:lnSpc>
                <a:spcPct val="100000"/>
              </a:lnSpc>
              <a:spcBef>
                <a:spcPts val="0"/>
              </a:spcBef>
              <a:spcAft>
                <a:spcPts val="0"/>
              </a:spcAft>
              <a:buSzPts val="2800"/>
              <a:buNone/>
              <a:defRPr sz="4800">
                <a:solidFill>
                  <a:srgbClr val="3F9B63"/>
                </a:solidFill>
              </a:defRPr>
            </a:lvl5pPr>
            <a:lvl6pPr lvl="5" algn="ctr">
              <a:lnSpc>
                <a:spcPct val="100000"/>
              </a:lnSpc>
              <a:spcBef>
                <a:spcPts val="0"/>
              </a:spcBef>
              <a:spcAft>
                <a:spcPts val="0"/>
              </a:spcAft>
              <a:buSzPts val="2800"/>
              <a:buNone/>
              <a:defRPr sz="4800">
                <a:solidFill>
                  <a:srgbClr val="3F9B63"/>
                </a:solidFill>
              </a:defRPr>
            </a:lvl6pPr>
            <a:lvl7pPr lvl="6" algn="ctr">
              <a:lnSpc>
                <a:spcPct val="100000"/>
              </a:lnSpc>
              <a:spcBef>
                <a:spcPts val="0"/>
              </a:spcBef>
              <a:spcAft>
                <a:spcPts val="0"/>
              </a:spcAft>
              <a:buSzPts val="2800"/>
              <a:buNone/>
              <a:defRPr sz="4800">
                <a:solidFill>
                  <a:srgbClr val="3F9B63"/>
                </a:solidFill>
              </a:defRPr>
            </a:lvl7pPr>
            <a:lvl8pPr lvl="7" algn="ctr">
              <a:lnSpc>
                <a:spcPct val="100000"/>
              </a:lnSpc>
              <a:spcBef>
                <a:spcPts val="0"/>
              </a:spcBef>
              <a:spcAft>
                <a:spcPts val="0"/>
              </a:spcAft>
              <a:buSzPts val="2800"/>
              <a:buNone/>
              <a:defRPr sz="4800">
                <a:solidFill>
                  <a:srgbClr val="3F9B63"/>
                </a:solidFill>
              </a:defRPr>
            </a:lvl8pPr>
            <a:lvl9pPr lvl="8" algn="ctr">
              <a:lnSpc>
                <a:spcPct val="100000"/>
              </a:lnSpc>
              <a:spcBef>
                <a:spcPts val="0"/>
              </a:spcBef>
              <a:spcAft>
                <a:spcPts val="0"/>
              </a:spcAft>
              <a:buSzPts val="2800"/>
              <a:buNone/>
              <a:defRPr sz="4800">
                <a:solidFill>
                  <a:srgbClr val="3F9B63"/>
                </a:solidFill>
              </a:defRPr>
            </a:lvl9pPr>
          </a:lstStyle>
          <a:p>
            <a:endParaRPr/>
          </a:p>
        </p:txBody>
      </p:sp>
      <p:sp>
        <p:nvSpPr>
          <p:cNvPr id="53" name="Google Shape;53;p13"/>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ndasta - Board">
  <p:cSld name="TITLE_1">
    <p:spTree>
      <p:nvGrpSpPr>
        <p:cNvPr id="1" name="Shape 54"/>
        <p:cNvGrpSpPr/>
        <p:nvPr/>
      </p:nvGrpSpPr>
      <p:grpSpPr>
        <a:xfrm>
          <a:off x="0" y="0"/>
          <a:ext cx="0" cy="0"/>
          <a:chOff x="0" y="0"/>
          <a:chExt cx="0" cy="0"/>
        </a:xfrm>
      </p:grpSpPr>
      <p:sp>
        <p:nvSpPr>
          <p:cNvPr id="55" name="Google Shape;55;p14"/>
          <p:cNvSpPr txBox="1">
            <a:spLocks noGrp="1"/>
          </p:cNvSpPr>
          <p:nvPr>
            <p:ph type="sldNum" idx="12"/>
          </p:nvPr>
        </p:nvSpPr>
        <p:spPr>
          <a:xfrm>
            <a:off x="8556791"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Cover">
  <p:cSld name="Cover">
    <p:bg>
      <p:bgPr>
        <a:blipFill>
          <a:blip r:embed="rId2">
            <a:alphaModFix/>
          </a:blip>
          <a:stretch>
            <a:fillRect/>
          </a:stretch>
        </a:blipFill>
        <a:effectLst/>
      </p:bgPr>
    </p:bg>
    <p:spTree>
      <p:nvGrpSpPr>
        <p:cNvPr id="1" name="Shape 56"/>
        <p:cNvGrpSpPr/>
        <p:nvPr/>
      </p:nvGrpSpPr>
      <p:grpSpPr>
        <a:xfrm>
          <a:off x="0" y="0"/>
          <a:ext cx="0" cy="0"/>
          <a:chOff x="0" y="0"/>
          <a:chExt cx="0" cy="0"/>
        </a:xfrm>
      </p:grpSpPr>
      <p:sp>
        <p:nvSpPr>
          <p:cNvPr id="57" name="Google Shape;57;p15"/>
          <p:cNvSpPr/>
          <p:nvPr/>
        </p:nvSpPr>
        <p:spPr>
          <a:xfrm>
            <a:off x="0" y="3954066"/>
            <a:ext cx="9144000" cy="11895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Open Sans"/>
              <a:ea typeface="Open Sans"/>
              <a:cs typeface="Open Sans"/>
              <a:sym typeface="Open Sans"/>
            </a:endParaRPr>
          </a:p>
        </p:txBody>
      </p:sp>
      <p:pic>
        <p:nvPicPr>
          <p:cNvPr id="58" name="Google Shape;58;p15"/>
          <p:cNvPicPr preferRelativeResize="0"/>
          <p:nvPr/>
        </p:nvPicPr>
        <p:blipFill rotWithShape="1">
          <a:blip r:embed="rId3">
            <a:alphaModFix/>
          </a:blip>
          <a:srcRect/>
          <a:stretch/>
        </p:blipFill>
        <p:spPr>
          <a:xfrm>
            <a:off x="911" y="1194025"/>
            <a:ext cx="9142200" cy="2770800"/>
          </a:xfrm>
          <a:prstGeom prst="rect">
            <a:avLst/>
          </a:prstGeom>
          <a:noFill/>
          <a:ln>
            <a:noFill/>
          </a:ln>
        </p:spPr>
      </p:pic>
      <p:sp>
        <p:nvSpPr>
          <p:cNvPr id="59" name="Google Shape;59;p15"/>
          <p:cNvSpPr txBox="1">
            <a:spLocks noGrp="1"/>
          </p:cNvSpPr>
          <p:nvPr>
            <p:ph type="title"/>
          </p:nvPr>
        </p:nvSpPr>
        <p:spPr>
          <a:xfrm>
            <a:off x="346166" y="1548555"/>
            <a:ext cx="8451600" cy="994200"/>
          </a:xfrm>
          <a:prstGeom prst="rect">
            <a:avLst/>
          </a:prstGeom>
          <a:noFill/>
          <a:ln>
            <a:noFill/>
          </a:ln>
        </p:spPr>
        <p:txBody>
          <a:bodyPr spcFirstLastPara="1" wrap="square" lIns="68575" tIns="68575" rIns="68575" bIns="68575" anchor="b" anchorCtr="0">
            <a:noAutofit/>
          </a:bodyPr>
          <a:lstStyle>
            <a:lvl1pPr lvl="0" algn="ctr">
              <a:lnSpc>
                <a:spcPct val="100000"/>
              </a:lnSpc>
              <a:spcBef>
                <a:spcPts val="0"/>
              </a:spcBef>
              <a:spcAft>
                <a:spcPts val="0"/>
              </a:spcAft>
              <a:buSzPts val="1100"/>
              <a:buNone/>
              <a:defRPr sz="3000">
                <a:solidFill>
                  <a:schemeClr val="lt1"/>
                </a:solidFill>
              </a:defRPr>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a:endParaRPr/>
          </a:p>
        </p:txBody>
      </p:sp>
      <p:sp>
        <p:nvSpPr>
          <p:cNvPr id="60" name="Google Shape;60;p15"/>
          <p:cNvSpPr txBox="1">
            <a:spLocks noGrp="1"/>
          </p:cNvSpPr>
          <p:nvPr>
            <p:ph type="body" idx="1"/>
          </p:nvPr>
        </p:nvSpPr>
        <p:spPr>
          <a:xfrm>
            <a:off x="347040" y="2608531"/>
            <a:ext cx="8449800" cy="364200"/>
          </a:xfrm>
          <a:prstGeom prst="rect">
            <a:avLst/>
          </a:prstGeom>
          <a:noFill/>
          <a:ln>
            <a:noFill/>
          </a:ln>
        </p:spPr>
        <p:txBody>
          <a:bodyPr spcFirstLastPara="1" wrap="square" lIns="68575" tIns="68575" rIns="68575" bIns="68575" anchor="t" anchorCtr="0">
            <a:noAutofit/>
          </a:bodyPr>
          <a:lstStyle>
            <a:lvl1pPr marL="457200" lvl="0" indent="-228600" algn="ctr">
              <a:lnSpc>
                <a:spcPct val="115000"/>
              </a:lnSpc>
              <a:spcBef>
                <a:spcPts val="0"/>
              </a:spcBef>
              <a:spcAft>
                <a:spcPts val="0"/>
              </a:spcAft>
              <a:buClr>
                <a:schemeClr val="lt1"/>
              </a:buClr>
              <a:buSzPts val="1100"/>
              <a:buFont typeface="Open Sans"/>
              <a:buNone/>
              <a:defRPr sz="1100">
                <a:solidFill>
                  <a:schemeClr val="lt1"/>
                </a:solidFill>
                <a:latin typeface="Open Sans"/>
                <a:ea typeface="Open Sans"/>
                <a:cs typeface="Open Sans"/>
                <a:sym typeface="Open Sans"/>
              </a:defRPr>
            </a:lvl1pPr>
            <a:lvl2pPr marL="914400" lvl="1" indent="-228600" algn="l">
              <a:lnSpc>
                <a:spcPct val="115000"/>
              </a:lnSpc>
              <a:spcBef>
                <a:spcPts val="1600"/>
              </a:spcBef>
              <a:spcAft>
                <a:spcPts val="0"/>
              </a:spcAft>
              <a:buSzPts val="1100"/>
              <a:buFont typeface="Open Sans"/>
              <a:buNone/>
              <a:defRPr sz="1100">
                <a:latin typeface="Open Sans"/>
                <a:ea typeface="Open Sans"/>
                <a:cs typeface="Open Sans"/>
                <a:sym typeface="Open Sans"/>
              </a:defRPr>
            </a:lvl2pPr>
            <a:lvl3pPr marL="1371600" lvl="2" indent="-228600" algn="l">
              <a:lnSpc>
                <a:spcPct val="115000"/>
              </a:lnSpc>
              <a:spcBef>
                <a:spcPts val="1600"/>
              </a:spcBef>
              <a:spcAft>
                <a:spcPts val="0"/>
              </a:spcAft>
              <a:buSzPts val="1100"/>
              <a:buFont typeface="Open Sans"/>
              <a:buNone/>
              <a:defRPr sz="1100">
                <a:latin typeface="Open Sans"/>
                <a:ea typeface="Open Sans"/>
                <a:cs typeface="Open Sans"/>
                <a:sym typeface="Open Sans"/>
              </a:defRPr>
            </a:lvl3pPr>
            <a:lvl4pPr marL="1828800" lvl="3" indent="-228600" algn="l">
              <a:lnSpc>
                <a:spcPct val="115000"/>
              </a:lnSpc>
              <a:spcBef>
                <a:spcPts val="1600"/>
              </a:spcBef>
              <a:spcAft>
                <a:spcPts val="0"/>
              </a:spcAft>
              <a:buSzPts val="1100"/>
              <a:buFont typeface="Open Sans"/>
              <a:buNone/>
              <a:defRPr sz="1100">
                <a:latin typeface="Open Sans"/>
                <a:ea typeface="Open Sans"/>
                <a:cs typeface="Open Sans"/>
                <a:sym typeface="Open Sans"/>
              </a:defRPr>
            </a:lvl4pPr>
            <a:lvl5pPr marL="2286000" lvl="4" indent="-228600" algn="l">
              <a:lnSpc>
                <a:spcPct val="115000"/>
              </a:lnSpc>
              <a:spcBef>
                <a:spcPts val="1600"/>
              </a:spcBef>
              <a:spcAft>
                <a:spcPts val="0"/>
              </a:spcAft>
              <a:buSzPts val="1100"/>
              <a:buFont typeface="Open Sans"/>
              <a:buNone/>
              <a:defRPr sz="1100">
                <a:latin typeface="Open Sans"/>
                <a:ea typeface="Open Sans"/>
                <a:cs typeface="Open Sans"/>
                <a:sym typeface="Open Sans"/>
              </a:defRPr>
            </a:lvl5pPr>
            <a:lvl6pPr marL="2743200" lvl="5"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6pPr>
            <a:lvl7pPr marL="3200400" lvl="6"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7pPr>
            <a:lvl8pPr marL="3657600" lvl="7"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8pPr>
            <a:lvl9pPr marL="4114800" lvl="8" indent="-298450" algn="l">
              <a:lnSpc>
                <a:spcPct val="115000"/>
              </a:lnSpc>
              <a:spcBef>
                <a:spcPts val="1600"/>
              </a:spcBef>
              <a:spcAft>
                <a:spcPts val="1600"/>
              </a:spcAft>
              <a:buSzPts val="1100"/>
              <a:buChar char="■"/>
              <a:defRPr sz="1400">
                <a:solidFill>
                  <a:schemeClr val="dk1"/>
                </a:solidFill>
                <a:latin typeface="Open Sans"/>
                <a:ea typeface="Open Sans"/>
                <a:cs typeface="Open Sans"/>
                <a:sym typeface="Open Sans"/>
              </a:defRPr>
            </a:lvl9pPr>
          </a:lstStyle>
          <a:p>
            <a:endParaRPr/>
          </a:p>
        </p:txBody>
      </p:sp>
      <p:sp>
        <p:nvSpPr>
          <p:cNvPr id="61" name="Google Shape;61;p15"/>
          <p:cNvSpPr txBox="1">
            <a:spLocks noGrp="1"/>
          </p:cNvSpPr>
          <p:nvPr>
            <p:ph type="body" idx="2"/>
          </p:nvPr>
        </p:nvSpPr>
        <p:spPr>
          <a:xfrm>
            <a:off x="3502959" y="4424922"/>
            <a:ext cx="2138100" cy="257100"/>
          </a:xfrm>
          <a:prstGeom prst="rect">
            <a:avLst/>
          </a:prstGeom>
          <a:noFill/>
          <a:ln>
            <a:noFill/>
          </a:ln>
        </p:spPr>
        <p:txBody>
          <a:bodyPr spcFirstLastPara="1" wrap="square" lIns="68575" tIns="68575" rIns="68575" bIns="68575" anchor="ctr" anchorCtr="0">
            <a:noAutofit/>
          </a:bodyPr>
          <a:lstStyle>
            <a:lvl1pPr marL="457200" lvl="0" indent="-228600" algn="ctr">
              <a:lnSpc>
                <a:spcPct val="100000"/>
              </a:lnSpc>
              <a:spcBef>
                <a:spcPts val="0"/>
              </a:spcBef>
              <a:spcAft>
                <a:spcPts val="0"/>
              </a:spcAft>
              <a:buClr>
                <a:schemeClr val="lt1"/>
              </a:buClr>
              <a:buSzPts val="1100"/>
              <a:buFont typeface="Open Sans"/>
              <a:buNone/>
              <a:defRPr sz="1200">
                <a:solidFill>
                  <a:schemeClr val="lt1"/>
                </a:solidFill>
                <a:latin typeface="Open Sans"/>
                <a:ea typeface="Open Sans"/>
                <a:cs typeface="Open Sans"/>
                <a:sym typeface="Open Sans"/>
              </a:defRPr>
            </a:lvl1pPr>
            <a:lvl2pPr marL="914400" lvl="1" indent="-228600" algn="l">
              <a:lnSpc>
                <a:spcPct val="115000"/>
              </a:lnSpc>
              <a:spcBef>
                <a:spcPts val="500"/>
              </a:spcBef>
              <a:spcAft>
                <a:spcPts val="0"/>
              </a:spcAft>
              <a:buSzPts val="1100"/>
              <a:buFont typeface="Open Sans"/>
              <a:buNone/>
              <a:defRPr sz="1100"/>
            </a:lvl2pPr>
            <a:lvl3pPr marL="1371600" lvl="2" indent="-228600" algn="l">
              <a:lnSpc>
                <a:spcPct val="115000"/>
              </a:lnSpc>
              <a:spcBef>
                <a:spcPts val="1600"/>
              </a:spcBef>
              <a:spcAft>
                <a:spcPts val="0"/>
              </a:spcAft>
              <a:buSzPts val="1100"/>
              <a:buFont typeface="Open Sans"/>
              <a:buNone/>
              <a:defRPr sz="1100"/>
            </a:lvl3pPr>
            <a:lvl4pPr marL="1828800" lvl="3" indent="-228600" algn="l">
              <a:lnSpc>
                <a:spcPct val="115000"/>
              </a:lnSpc>
              <a:spcBef>
                <a:spcPts val="1600"/>
              </a:spcBef>
              <a:spcAft>
                <a:spcPts val="0"/>
              </a:spcAft>
              <a:buSzPts val="1100"/>
              <a:buFont typeface="Open Sans"/>
              <a:buNone/>
              <a:defRPr sz="1100"/>
            </a:lvl4pPr>
            <a:lvl5pPr marL="2286000" lvl="4" indent="-228600" algn="l">
              <a:lnSpc>
                <a:spcPct val="115000"/>
              </a:lnSpc>
              <a:spcBef>
                <a:spcPts val="1600"/>
              </a:spcBef>
              <a:spcAft>
                <a:spcPts val="0"/>
              </a:spcAft>
              <a:buSzPts val="1100"/>
              <a:buFont typeface="Open Sans"/>
              <a:buNone/>
              <a:defRPr sz="1100"/>
            </a:lvl5pPr>
            <a:lvl6pPr marL="2743200" lvl="5"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6pPr>
            <a:lvl7pPr marL="3200400" lvl="6"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7pPr>
            <a:lvl8pPr marL="3657600" lvl="7"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8pPr>
            <a:lvl9pPr marL="4114800" lvl="8" indent="-298450" algn="l">
              <a:lnSpc>
                <a:spcPct val="115000"/>
              </a:lnSpc>
              <a:spcBef>
                <a:spcPts val="1600"/>
              </a:spcBef>
              <a:spcAft>
                <a:spcPts val="1600"/>
              </a:spcAft>
              <a:buSzPts val="1100"/>
              <a:buChar char="■"/>
              <a:defRPr sz="1400">
                <a:solidFill>
                  <a:schemeClr val="dk1"/>
                </a:solidFill>
                <a:latin typeface="Open Sans"/>
                <a:ea typeface="Open Sans"/>
                <a:cs typeface="Open Sans"/>
                <a:sym typeface="Open Sans"/>
              </a:defRPr>
            </a:lvl9pPr>
          </a:lstStyle>
          <a:p>
            <a:endParaRPr/>
          </a:p>
        </p:txBody>
      </p:sp>
      <p:sp>
        <p:nvSpPr>
          <p:cNvPr id="62" name="Google Shape;62;p15"/>
          <p:cNvSpPr txBox="1">
            <a:spLocks noGrp="1"/>
          </p:cNvSpPr>
          <p:nvPr>
            <p:ph type="body" idx="3"/>
          </p:nvPr>
        </p:nvSpPr>
        <p:spPr>
          <a:xfrm>
            <a:off x="3493295" y="3394879"/>
            <a:ext cx="2157300" cy="278100"/>
          </a:xfrm>
          <a:prstGeom prst="rect">
            <a:avLst/>
          </a:prstGeom>
          <a:noFill/>
          <a:ln>
            <a:noFill/>
          </a:ln>
        </p:spPr>
        <p:txBody>
          <a:bodyPr spcFirstLastPara="1" wrap="square" lIns="68575" tIns="68575" rIns="68575" bIns="68575" anchor="t" anchorCtr="0">
            <a:noAutofit/>
          </a:bodyPr>
          <a:lstStyle>
            <a:lvl1pPr marL="457200" lvl="0" indent="-228600" algn="ctr">
              <a:lnSpc>
                <a:spcPct val="115000"/>
              </a:lnSpc>
              <a:spcBef>
                <a:spcPts val="0"/>
              </a:spcBef>
              <a:spcAft>
                <a:spcPts val="0"/>
              </a:spcAft>
              <a:buClr>
                <a:schemeClr val="lt1"/>
              </a:buClr>
              <a:buSzPts val="1100"/>
              <a:buFont typeface="Open Sans"/>
              <a:buNone/>
              <a:defRPr sz="1500" b="0">
                <a:solidFill>
                  <a:schemeClr val="lt1"/>
                </a:solidFill>
                <a:latin typeface="Open Sans"/>
                <a:ea typeface="Open Sans"/>
                <a:cs typeface="Open Sans"/>
                <a:sym typeface="Open Sans"/>
              </a:defRPr>
            </a:lvl1pPr>
            <a:lvl2pPr marL="914400" lvl="1" indent="-228600" algn="l">
              <a:lnSpc>
                <a:spcPct val="115000"/>
              </a:lnSpc>
              <a:spcBef>
                <a:spcPts val="1600"/>
              </a:spcBef>
              <a:spcAft>
                <a:spcPts val="0"/>
              </a:spcAft>
              <a:buSzPts val="1100"/>
              <a:buFont typeface="Open Sans"/>
              <a:buNone/>
              <a:defRPr sz="1400"/>
            </a:lvl2pPr>
            <a:lvl3pPr marL="1371600" lvl="2" indent="-228600" algn="l">
              <a:lnSpc>
                <a:spcPct val="115000"/>
              </a:lnSpc>
              <a:spcBef>
                <a:spcPts val="1600"/>
              </a:spcBef>
              <a:spcAft>
                <a:spcPts val="0"/>
              </a:spcAft>
              <a:buSzPts val="1100"/>
              <a:buFont typeface="Open Sans"/>
              <a:buNone/>
              <a:defRPr sz="1200"/>
            </a:lvl3pPr>
            <a:lvl4pPr marL="1828800" lvl="3" indent="-228600" algn="l">
              <a:lnSpc>
                <a:spcPct val="115000"/>
              </a:lnSpc>
              <a:spcBef>
                <a:spcPts val="1600"/>
              </a:spcBef>
              <a:spcAft>
                <a:spcPts val="0"/>
              </a:spcAft>
              <a:buSzPts val="1100"/>
              <a:buFont typeface="Open Sans"/>
              <a:buNone/>
              <a:defRPr sz="1100"/>
            </a:lvl4pPr>
            <a:lvl5pPr marL="2286000" lvl="4" indent="-228600" algn="l">
              <a:lnSpc>
                <a:spcPct val="115000"/>
              </a:lnSpc>
              <a:spcBef>
                <a:spcPts val="1600"/>
              </a:spcBef>
              <a:spcAft>
                <a:spcPts val="0"/>
              </a:spcAft>
              <a:buSzPts val="1100"/>
              <a:buFont typeface="Open Sans"/>
              <a:buNone/>
              <a:defRPr sz="1100"/>
            </a:lvl5pPr>
            <a:lvl6pPr marL="2743200" lvl="5"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6pPr>
            <a:lvl7pPr marL="3200400" lvl="6"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7pPr>
            <a:lvl8pPr marL="3657600" lvl="7"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8pPr>
            <a:lvl9pPr marL="4114800" lvl="8" indent="-298450" algn="l">
              <a:lnSpc>
                <a:spcPct val="115000"/>
              </a:lnSpc>
              <a:spcBef>
                <a:spcPts val="1600"/>
              </a:spcBef>
              <a:spcAft>
                <a:spcPts val="1600"/>
              </a:spcAft>
              <a:buSzPts val="1100"/>
              <a:buChar char="■"/>
              <a:defRPr sz="1400">
                <a:solidFill>
                  <a:schemeClr val="dk1"/>
                </a:solidFill>
                <a:latin typeface="Open Sans"/>
                <a:ea typeface="Open Sans"/>
                <a:cs typeface="Open Sans"/>
                <a:sym typeface="Open Sans"/>
              </a:defRPr>
            </a:lvl9pPr>
          </a:lstStyle>
          <a:p>
            <a:endParaRPr/>
          </a:p>
        </p:txBody>
      </p:sp>
      <p:sp>
        <p:nvSpPr>
          <p:cNvPr id="63" name="Google Shape;63;p15"/>
          <p:cNvSpPr txBox="1">
            <a:spLocks noGrp="1"/>
          </p:cNvSpPr>
          <p:nvPr>
            <p:ph type="body" idx="4"/>
          </p:nvPr>
        </p:nvSpPr>
        <p:spPr>
          <a:xfrm>
            <a:off x="6589060" y="4420196"/>
            <a:ext cx="2138100" cy="257100"/>
          </a:xfrm>
          <a:prstGeom prst="rect">
            <a:avLst/>
          </a:prstGeom>
          <a:noFill/>
          <a:ln>
            <a:noFill/>
          </a:ln>
        </p:spPr>
        <p:txBody>
          <a:bodyPr spcFirstLastPara="1" wrap="square" lIns="68575" tIns="68575" rIns="68575" bIns="68575" anchor="ctr" anchorCtr="0">
            <a:noAutofit/>
          </a:bodyPr>
          <a:lstStyle>
            <a:lvl1pPr marL="457200" lvl="0" indent="-228600" algn="ctr">
              <a:lnSpc>
                <a:spcPct val="100000"/>
              </a:lnSpc>
              <a:spcBef>
                <a:spcPts val="0"/>
              </a:spcBef>
              <a:spcAft>
                <a:spcPts val="0"/>
              </a:spcAft>
              <a:buClr>
                <a:schemeClr val="lt1"/>
              </a:buClr>
              <a:buSzPts val="1100"/>
              <a:buFont typeface="Open Sans"/>
              <a:buNone/>
              <a:defRPr sz="1200">
                <a:solidFill>
                  <a:schemeClr val="lt1"/>
                </a:solidFill>
                <a:latin typeface="Open Sans"/>
                <a:ea typeface="Open Sans"/>
                <a:cs typeface="Open Sans"/>
                <a:sym typeface="Open Sans"/>
              </a:defRPr>
            </a:lvl1pPr>
            <a:lvl2pPr marL="914400" lvl="1" indent="-228600" algn="l">
              <a:lnSpc>
                <a:spcPct val="115000"/>
              </a:lnSpc>
              <a:spcBef>
                <a:spcPts val="500"/>
              </a:spcBef>
              <a:spcAft>
                <a:spcPts val="0"/>
              </a:spcAft>
              <a:buSzPts val="1100"/>
              <a:buFont typeface="Open Sans"/>
              <a:buNone/>
              <a:defRPr sz="1100"/>
            </a:lvl2pPr>
            <a:lvl3pPr marL="1371600" lvl="2" indent="-228600" algn="l">
              <a:lnSpc>
                <a:spcPct val="115000"/>
              </a:lnSpc>
              <a:spcBef>
                <a:spcPts val="1600"/>
              </a:spcBef>
              <a:spcAft>
                <a:spcPts val="0"/>
              </a:spcAft>
              <a:buSzPts val="1100"/>
              <a:buFont typeface="Open Sans"/>
              <a:buNone/>
              <a:defRPr sz="1100"/>
            </a:lvl3pPr>
            <a:lvl4pPr marL="1828800" lvl="3" indent="-228600" algn="l">
              <a:lnSpc>
                <a:spcPct val="115000"/>
              </a:lnSpc>
              <a:spcBef>
                <a:spcPts val="1600"/>
              </a:spcBef>
              <a:spcAft>
                <a:spcPts val="0"/>
              </a:spcAft>
              <a:buSzPts val="1100"/>
              <a:buFont typeface="Open Sans"/>
              <a:buNone/>
              <a:defRPr sz="1100"/>
            </a:lvl4pPr>
            <a:lvl5pPr marL="2286000" lvl="4" indent="-228600" algn="l">
              <a:lnSpc>
                <a:spcPct val="115000"/>
              </a:lnSpc>
              <a:spcBef>
                <a:spcPts val="1600"/>
              </a:spcBef>
              <a:spcAft>
                <a:spcPts val="0"/>
              </a:spcAft>
              <a:buSzPts val="1100"/>
              <a:buFont typeface="Open Sans"/>
              <a:buNone/>
              <a:defRPr sz="1100"/>
            </a:lvl5pPr>
            <a:lvl6pPr marL="2743200" lvl="5"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6pPr>
            <a:lvl7pPr marL="3200400" lvl="6"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7pPr>
            <a:lvl8pPr marL="3657600" lvl="7"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8pPr>
            <a:lvl9pPr marL="4114800" lvl="8" indent="-298450" algn="l">
              <a:lnSpc>
                <a:spcPct val="115000"/>
              </a:lnSpc>
              <a:spcBef>
                <a:spcPts val="1600"/>
              </a:spcBef>
              <a:spcAft>
                <a:spcPts val="1600"/>
              </a:spcAft>
              <a:buSzPts val="1100"/>
              <a:buChar char="■"/>
              <a:defRPr sz="1400">
                <a:solidFill>
                  <a:schemeClr val="dk1"/>
                </a:solidFill>
                <a:latin typeface="Open Sans"/>
                <a:ea typeface="Open Sans"/>
                <a:cs typeface="Open Sans"/>
                <a:sym typeface="Open Sans"/>
              </a:defRPr>
            </a:lvl9pPr>
          </a:lstStyle>
          <a:p>
            <a:endParaRPr/>
          </a:p>
        </p:txBody>
      </p:sp>
      <p:sp>
        <p:nvSpPr>
          <p:cNvPr id="64" name="Google Shape;64;p15"/>
          <p:cNvSpPr txBox="1">
            <a:spLocks noGrp="1"/>
          </p:cNvSpPr>
          <p:nvPr>
            <p:ph type="body" idx="5"/>
          </p:nvPr>
        </p:nvSpPr>
        <p:spPr>
          <a:xfrm>
            <a:off x="437029" y="4420196"/>
            <a:ext cx="2138100" cy="257100"/>
          </a:xfrm>
          <a:prstGeom prst="rect">
            <a:avLst/>
          </a:prstGeom>
          <a:noFill/>
          <a:ln>
            <a:noFill/>
          </a:ln>
        </p:spPr>
        <p:txBody>
          <a:bodyPr spcFirstLastPara="1" wrap="square" lIns="68575" tIns="68575" rIns="68575" bIns="68575" anchor="ctr" anchorCtr="0">
            <a:noAutofit/>
          </a:bodyPr>
          <a:lstStyle>
            <a:lvl1pPr marL="457200" lvl="0" indent="-228600" algn="ctr">
              <a:lnSpc>
                <a:spcPct val="100000"/>
              </a:lnSpc>
              <a:spcBef>
                <a:spcPts val="0"/>
              </a:spcBef>
              <a:spcAft>
                <a:spcPts val="0"/>
              </a:spcAft>
              <a:buClr>
                <a:schemeClr val="lt1"/>
              </a:buClr>
              <a:buSzPts val="1100"/>
              <a:buFont typeface="Open Sans"/>
              <a:buNone/>
              <a:defRPr sz="1200">
                <a:solidFill>
                  <a:schemeClr val="lt1"/>
                </a:solidFill>
                <a:latin typeface="Open Sans"/>
                <a:ea typeface="Open Sans"/>
                <a:cs typeface="Open Sans"/>
                <a:sym typeface="Open Sans"/>
              </a:defRPr>
            </a:lvl1pPr>
            <a:lvl2pPr marL="914400" lvl="1" indent="-228600" algn="l">
              <a:lnSpc>
                <a:spcPct val="115000"/>
              </a:lnSpc>
              <a:spcBef>
                <a:spcPts val="500"/>
              </a:spcBef>
              <a:spcAft>
                <a:spcPts val="0"/>
              </a:spcAft>
              <a:buSzPts val="1100"/>
              <a:buFont typeface="Open Sans"/>
              <a:buNone/>
              <a:defRPr sz="1100"/>
            </a:lvl2pPr>
            <a:lvl3pPr marL="1371600" lvl="2" indent="-228600" algn="l">
              <a:lnSpc>
                <a:spcPct val="115000"/>
              </a:lnSpc>
              <a:spcBef>
                <a:spcPts val="1600"/>
              </a:spcBef>
              <a:spcAft>
                <a:spcPts val="0"/>
              </a:spcAft>
              <a:buSzPts val="1100"/>
              <a:buFont typeface="Open Sans"/>
              <a:buNone/>
              <a:defRPr sz="1100"/>
            </a:lvl3pPr>
            <a:lvl4pPr marL="1828800" lvl="3" indent="-228600" algn="l">
              <a:lnSpc>
                <a:spcPct val="115000"/>
              </a:lnSpc>
              <a:spcBef>
                <a:spcPts val="1600"/>
              </a:spcBef>
              <a:spcAft>
                <a:spcPts val="0"/>
              </a:spcAft>
              <a:buSzPts val="1100"/>
              <a:buFont typeface="Open Sans"/>
              <a:buNone/>
              <a:defRPr sz="1100"/>
            </a:lvl4pPr>
            <a:lvl5pPr marL="2286000" lvl="4" indent="-228600" algn="l">
              <a:lnSpc>
                <a:spcPct val="115000"/>
              </a:lnSpc>
              <a:spcBef>
                <a:spcPts val="1600"/>
              </a:spcBef>
              <a:spcAft>
                <a:spcPts val="0"/>
              </a:spcAft>
              <a:buSzPts val="1100"/>
              <a:buFont typeface="Open Sans"/>
              <a:buNone/>
              <a:defRPr sz="1100"/>
            </a:lvl5pPr>
            <a:lvl6pPr marL="2743200" lvl="5"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6pPr>
            <a:lvl7pPr marL="3200400" lvl="6"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7pPr>
            <a:lvl8pPr marL="3657600" lvl="7"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8pPr>
            <a:lvl9pPr marL="4114800" lvl="8" indent="-298450" algn="l">
              <a:lnSpc>
                <a:spcPct val="115000"/>
              </a:lnSpc>
              <a:spcBef>
                <a:spcPts val="1600"/>
              </a:spcBef>
              <a:spcAft>
                <a:spcPts val="1600"/>
              </a:spcAft>
              <a:buSzPts val="1100"/>
              <a:buChar char="■"/>
              <a:defRPr sz="1400">
                <a:solidFill>
                  <a:schemeClr val="dk1"/>
                </a:solidFill>
                <a:latin typeface="Open Sans"/>
                <a:ea typeface="Open Sans"/>
                <a:cs typeface="Open Sans"/>
                <a:sym typeface="Open Sans"/>
              </a:defRPr>
            </a:lvl9pPr>
          </a:lstStyle>
          <a:p>
            <a:endParaRPr/>
          </a:p>
        </p:txBody>
      </p:sp>
      <p:sp>
        <p:nvSpPr>
          <p:cNvPr id="65" name="Google Shape;65;p15"/>
          <p:cNvSpPr/>
          <p:nvPr/>
        </p:nvSpPr>
        <p:spPr>
          <a:xfrm>
            <a:off x="0" y="3886538"/>
            <a:ext cx="9141600" cy="396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accent5"/>
              </a:solidFill>
              <a:latin typeface="Open Sans"/>
              <a:ea typeface="Open Sans"/>
              <a:cs typeface="Open Sans"/>
              <a:sym typeface="Open Sans"/>
            </a:endParaRPr>
          </a:p>
        </p:txBody>
      </p:sp>
      <p:sp>
        <p:nvSpPr>
          <p:cNvPr id="66" name="Google Shape;66;p15"/>
          <p:cNvSpPr/>
          <p:nvPr/>
        </p:nvSpPr>
        <p:spPr>
          <a:xfrm>
            <a:off x="0" y="1240828"/>
            <a:ext cx="9141600" cy="396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Open Sans"/>
              <a:ea typeface="Open Sans"/>
              <a:cs typeface="Open Sans"/>
              <a:sym typeface="Open Sans"/>
            </a:endParaRPr>
          </a:p>
        </p:txBody>
      </p:sp>
      <p:sp>
        <p:nvSpPr>
          <p:cNvPr id="67" name="Google Shape;67;p15"/>
          <p:cNvSpPr/>
          <p:nvPr/>
        </p:nvSpPr>
        <p:spPr>
          <a:xfrm>
            <a:off x="4364072" y="3180666"/>
            <a:ext cx="415800" cy="393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Open Sans"/>
              <a:ea typeface="Open Sans"/>
              <a:cs typeface="Open Sans"/>
              <a:sym typeface="Open Sans"/>
            </a:endParaRPr>
          </a:p>
        </p:txBody>
      </p:sp>
      <p:cxnSp>
        <p:nvCxnSpPr>
          <p:cNvPr id="68" name="Google Shape;68;p15"/>
          <p:cNvCxnSpPr/>
          <p:nvPr/>
        </p:nvCxnSpPr>
        <p:spPr>
          <a:xfrm>
            <a:off x="3039035" y="4087907"/>
            <a:ext cx="0" cy="941400"/>
          </a:xfrm>
          <a:prstGeom prst="straightConnector1">
            <a:avLst/>
          </a:prstGeom>
          <a:noFill/>
          <a:ln w="9525" cap="flat" cmpd="sng">
            <a:solidFill>
              <a:schemeClr val="lt1"/>
            </a:solidFill>
            <a:prstDash val="solid"/>
            <a:miter lim="8000"/>
            <a:headEnd type="none" w="sm" len="sm"/>
            <a:tailEnd type="none" w="sm" len="sm"/>
          </a:ln>
        </p:spPr>
      </p:cxnSp>
      <p:cxnSp>
        <p:nvCxnSpPr>
          <p:cNvPr id="69" name="Google Shape;69;p15"/>
          <p:cNvCxnSpPr/>
          <p:nvPr/>
        </p:nvCxnSpPr>
        <p:spPr>
          <a:xfrm>
            <a:off x="6135221" y="4087907"/>
            <a:ext cx="0" cy="941400"/>
          </a:xfrm>
          <a:prstGeom prst="straightConnector1">
            <a:avLst/>
          </a:prstGeom>
          <a:noFill/>
          <a:ln w="9525" cap="flat" cmpd="sng">
            <a:solidFill>
              <a:schemeClr val="lt1"/>
            </a:solidFill>
            <a:prstDash val="solid"/>
            <a:miter lim="8000"/>
            <a:headEnd type="none" w="sm" len="sm"/>
            <a:tailEnd type="none" w="sm" len="sm"/>
          </a:ln>
        </p:spPr>
      </p:cxnSp>
      <p:pic>
        <p:nvPicPr>
          <p:cNvPr id="70" name="Google Shape;70;p15"/>
          <p:cNvPicPr preferRelativeResize="0"/>
          <p:nvPr/>
        </p:nvPicPr>
        <p:blipFill rotWithShape="1">
          <a:blip r:embed="rId4">
            <a:alphaModFix/>
          </a:blip>
          <a:srcRect/>
          <a:stretch/>
        </p:blipFill>
        <p:spPr>
          <a:xfrm>
            <a:off x="112006" y="114299"/>
            <a:ext cx="1455000" cy="1014900"/>
          </a:xfrm>
          <a:prstGeom prst="rect">
            <a:avLst/>
          </a:prstGeom>
          <a:noFill/>
          <a:ln>
            <a:noFill/>
          </a:ln>
        </p:spPr>
      </p:pic>
      <p:pic>
        <p:nvPicPr>
          <p:cNvPr id="71" name="Google Shape;71;p15"/>
          <p:cNvPicPr preferRelativeResize="0"/>
          <p:nvPr/>
        </p:nvPicPr>
        <p:blipFill rotWithShape="1">
          <a:blip r:embed="rId5">
            <a:alphaModFix/>
          </a:blip>
          <a:srcRect/>
          <a:stretch/>
        </p:blipFill>
        <p:spPr>
          <a:xfrm>
            <a:off x="5899897" y="208508"/>
            <a:ext cx="3063000" cy="5877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p:tgtEl>
                                          <p:spTgt spid="57"/>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fade">
                                      <p:cBhvr>
                                        <p:cTn id="11" dur="500"/>
                                        <p:tgtEl>
                                          <p:spTgt spid="5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6"/>
                                        </p:tgtEl>
                                        <p:attrNameLst>
                                          <p:attrName>style.visibility</p:attrName>
                                        </p:attrNameLst>
                                      </p:cBhvr>
                                      <p:to>
                                        <p:strVal val="visible"/>
                                      </p:to>
                                    </p:set>
                                    <p:animEffect transition="in" filter="fade">
                                      <p:cBhvr>
                                        <p:cTn id="15" dur="500"/>
                                        <p:tgtEl>
                                          <p:spTgt spid="66"/>
                                        </p:tgtEl>
                                      </p:cBhvr>
                                    </p:animEffect>
                                  </p:childTnLst>
                                </p:cTn>
                              </p:par>
                              <p:par>
                                <p:cTn id="16" presetID="10" presetClass="entr" presetSubtype="0" fill="hold" nodeType="withEffect">
                                  <p:stCondLst>
                                    <p:cond delay="0"/>
                                  </p:stCondLst>
                                  <p:childTnLst>
                                    <p:set>
                                      <p:cBhvr>
                                        <p:cTn id="17" dur="1" fill="hold">
                                          <p:stCondLst>
                                            <p:cond delay="0"/>
                                          </p:stCondLst>
                                        </p:cTn>
                                        <p:tgtEl>
                                          <p:spTgt spid="65"/>
                                        </p:tgtEl>
                                        <p:attrNameLst>
                                          <p:attrName>style.visibility</p:attrName>
                                        </p:attrNameLst>
                                      </p:cBhvr>
                                      <p:to>
                                        <p:strVal val="visible"/>
                                      </p:to>
                                    </p:set>
                                    <p:animEffect transition="in" filter="fade">
                                      <p:cBhvr>
                                        <p:cTn id="18" dur="500"/>
                                        <p:tgtEl>
                                          <p:spTgt spid="65"/>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fade">
                                      <p:cBhvr>
                                        <p:cTn id="22" dur="500"/>
                                        <p:tgtEl>
                                          <p:spTgt spid="59"/>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60">
                                            <p:txEl>
                                              <p:pRg st="0" end="0"/>
                                            </p:txEl>
                                          </p:spTgt>
                                        </p:tgtEl>
                                        <p:attrNameLst>
                                          <p:attrName>style.visibility</p:attrName>
                                        </p:attrNameLst>
                                      </p:cBhvr>
                                      <p:to>
                                        <p:strVal val="visible"/>
                                      </p:to>
                                    </p:set>
                                    <p:animEffect transition="in" filter="fade">
                                      <p:cBhvr>
                                        <p:cTn id="26" dur="500"/>
                                        <p:tgtEl>
                                          <p:spTgt spid="60">
                                            <p:txEl>
                                              <p:pRg st="0" end="0"/>
                                            </p:txEl>
                                          </p:spTgt>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60">
                                            <p:txEl>
                                              <p:pRg st="1" end="1"/>
                                            </p:txEl>
                                          </p:spTgt>
                                        </p:tgtEl>
                                        <p:attrNameLst>
                                          <p:attrName>style.visibility</p:attrName>
                                        </p:attrNameLst>
                                      </p:cBhvr>
                                      <p:to>
                                        <p:strVal val="visible"/>
                                      </p:to>
                                    </p:set>
                                    <p:animEffect transition="in" filter="fade">
                                      <p:cBhvr>
                                        <p:cTn id="30" dur="500"/>
                                        <p:tgtEl>
                                          <p:spTgt spid="60">
                                            <p:txEl>
                                              <p:pRg st="1" end="1"/>
                                            </p:txEl>
                                          </p:spTgt>
                                        </p:tgtEl>
                                      </p:cBhvr>
                                    </p:animEffect>
                                  </p:childTnLst>
                                </p:cTn>
                              </p:par>
                            </p:childTnLst>
                          </p:cTn>
                        </p:par>
                        <p:par>
                          <p:cTn id="31" fill="hold">
                            <p:stCondLst>
                              <p:cond delay="3000"/>
                            </p:stCondLst>
                            <p:childTnLst>
                              <p:par>
                                <p:cTn id="32" presetID="10" presetClass="entr" presetSubtype="0" fill="hold" nodeType="afterEffect">
                                  <p:stCondLst>
                                    <p:cond delay="0"/>
                                  </p:stCondLst>
                                  <p:childTnLst>
                                    <p:set>
                                      <p:cBhvr>
                                        <p:cTn id="33" dur="1" fill="hold">
                                          <p:stCondLst>
                                            <p:cond delay="0"/>
                                          </p:stCondLst>
                                        </p:cTn>
                                        <p:tgtEl>
                                          <p:spTgt spid="60">
                                            <p:txEl>
                                              <p:pRg st="2" end="2"/>
                                            </p:txEl>
                                          </p:spTgt>
                                        </p:tgtEl>
                                        <p:attrNameLst>
                                          <p:attrName>style.visibility</p:attrName>
                                        </p:attrNameLst>
                                      </p:cBhvr>
                                      <p:to>
                                        <p:strVal val="visible"/>
                                      </p:to>
                                    </p:set>
                                    <p:animEffect transition="in" filter="fade">
                                      <p:cBhvr>
                                        <p:cTn id="34" dur="500"/>
                                        <p:tgtEl>
                                          <p:spTgt spid="60">
                                            <p:txEl>
                                              <p:pRg st="2" end="2"/>
                                            </p:txEl>
                                          </p:spTgt>
                                        </p:tgtEl>
                                      </p:cBhvr>
                                    </p:animEffect>
                                  </p:childTnLst>
                                </p:cTn>
                              </p:par>
                            </p:childTnLst>
                          </p:cTn>
                        </p:par>
                        <p:par>
                          <p:cTn id="35" fill="hold">
                            <p:stCondLst>
                              <p:cond delay="3500"/>
                            </p:stCondLst>
                            <p:childTnLst>
                              <p:par>
                                <p:cTn id="36" presetID="10" presetClass="entr" presetSubtype="0" fill="hold" nodeType="afterEffect">
                                  <p:stCondLst>
                                    <p:cond delay="0"/>
                                  </p:stCondLst>
                                  <p:childTnLst>
                                    <p:set>
                                      <p:cBhvr>
                                        <p:cTn id="37" dur="1" fill="hold">
                                          <p:stCondLst>
                                            <p:cond delay="0"/>
                                          </p:stCondLst>
                                        </p:cTn>
                                        <p:tgtEl>
                                          <p:spTgt spid="60">
                                            <p:txEl>
                                              <p:pRg st="3" end="3"/>
                                            </p:txEl>
                                          </p:spTgt>
                                        </p:tgtEl>
                                        <p:attrNameLst>
                                          <p:attrName>style.visibility</p:attrName>
                                        </p:attrNameLst>
                                      </p:cBhvr>
                                      <p:to>
                                        <p:strVal val="visible"/>
                                      </p:to>
                                    </p:set>
                                    <p:animEffect transition="in" filter="fade">
                                      <p:cBhvr>
                                        <p:cTn id="38" dur="500"/>
                                        <p:tgtEl>
                                          <p:spTgt spid="60">
                                            <p:txEl>
                                              <p:pRg st="3" end="3"/>
                                            </p:txEl>
                                          </p:spTgt>
                                        </p:tgtEl>
                                      </p:cBhvr>
                                    </p:animEffect>
                                  </p:childTnLst>
                                </p:cTn>
                              </p:par>
                            </p:childTnLst>
                          </p:cTn>
                        </p:par>
                        <p:par>
                          <p:cTn id="39" fill="hold">
                            <p:stCondLst>
                              <p:cond delay="4000"/>
                            </p:stCondLst>
                            <p:childTnLst>
                              <p:par>
                                <p:cTn id="40" presetID="10" presetClass="entr" presetSubtype="0" fill="hold" nodeType="afterEffect">
                                  <p:stCondLst>
                                    <p:cond delay="0"/>
                                  </p:stCondLst>
                                  <p:childTnLst>
                                    <p:set>
                                      <p:cBhvr>
                                        <p:cTn id="41" dur="1" fill="hold">
                                          <p:stCondLst>
                                            <p:cond delay="0"/>
                                          </p:stCondLst>
                                        </p:cTn>
                                        <p:tgtEl>
                                          <p:spTgt spid="60">
                                            <p:txEl>
                                              <p:pRg st="4" end="4"/>
                                            </p:txEl>
                                          </p:spTgt>
                                        </p:tgtEl>
                                        <p:attrNameLst>
                                          <p:attrName>style.visibility</p:attrName>
                                        </p:attrNameLst>
                                      </p:cBhvr>
                                      <p:to>
                                        <p:strVal val="visible"/>
                                      </p:to>
                                    </p:set>
                                    <p:animEffect transition="in" filter="fade">
                                      <p:cBhvr>
                                        <p:cTn id="42" dur="500"/>
                                        <p:tgtEl>
                                          <p:spTgt spid="60">
                                            <p:txEl>
                                              <p:pRg st="4" end="4"/>
                                            </p:txEl>
                                          </p:spTgt>
                                        </p:tgtEl>
                                      </p:cBhvr>
                                    </p:animEffect>
                                  </p:childTnLst>
                                </p:cTn>
                              </p:par>
                            </p:childTnLst>
                          </p:cTn>
                        </p:par>
                        <p:par>
                          <p:cTn id="43" fill="hold">
                            <p:stCondLst>
                              <p:cond delay="4500"/>
                            </p:stCondLst>
                            <p:childTnLst>
                              <p:par>
                                <p:cTn id="44" presetID="10" presetClass="entr" presetSubtype="0" fill="hold" nodeType="afterEffect">
                                  <p:stCondLst>
                                    <p:cond delay="0"/>
                                  </p:stCondLst>
                                  <p:childTnLst>
                                    <p:set>
                                      <p:cBhvr>
                                        <p:cTn id="45" dur="1" fill="hold">
                                          <p:stCondLst>
                                            <p:cond delay="0"/>
                                          </p:stCondLst>
                                        </p:cTn>
                                        <p:tgtEl>
                                          <p:spTgt spid="60">
                                            <p:txEl>
                                              <p:pRg st="5" end="5"/>
                                            </p:txEl>
                                          </p:spTgt>
                                        </p:tgtEl>
                                        <p:attrNameLst>
                                          <p:attrName>style.visibility</p:attrName>
                                        </p:attrNameLst>
                                      </p:cBhvr>
                                      <p:to>
                                        <p:strVal val="visible"/>
                                      </p:to>
                                    </p:set>
                                    <p:animEffect transition="in" filter="fade">
                                      <p:cBhvr>
                                        <p:cTn id="46" dur="500"/>
                                        <p:tgtEl>
                                          <p:spTgt spid="60">
                                            <p:txEl>
                                              <p:pRg st="5" end="5"/>
                                            </p:txEl>
                                          </p:spTgt>
                                        </p:tgtEl>
                                      </p:cBhvr>
                                    </p:animEffect>
                                  </p:childTnLst>
                                </p:cTn>
                              </p:par>
                            </p:childTnLst>
                          </p:cTn>
                        </p:par>
                        <p:par>
                          <p:cTn id="47" fill="hold">
                            <p:stCondLst>
                              <p:cond delay="5000"/>
                            </p:stCondLst>
                            <p:childTnLst>
                              <p:par>
                                <p:cTn id="48" presetID="10" presetClass="entr" presetSubtype="0" fill="hold" nodeType="afterEffect">
                                  <p:stCondLst>
                                    <p:cond delay="0"/>
                                  </p:stCondLst>
                                  <p:childTnLst>
                                    <p:set>
                                      <p:cBhvr>
                                        <p:cTn id="49" dur="1" fill="hold">
                                          <p:stCondLst>
                                            <p:cond delay="0"/>
                                          </p:stCondLst>
                                        </p:cTn>
                                        <p:tgtEl>
                                          <p:spTgt spid="60">
                                            <p:txEl>
                                              <p:pRg st="6" end="6"/>
                                            </p:txEl>
                                          </p:spTgt>
                                        </p:tgtEl>
                                        <p:attrNameLst>
                                          <p:attrName>style.visibility</p:attrName>
                                        </p:attrNameLst>
                                      </p:cBhvr>
                                      <p:to>
                                        <p:strVal val="visible"/>
                                      </p:to>
                                    </p:set>
                                    <p:animEffect transition="in" filter="fade">
                                      <p:cBhvr>
                                        <p:cTn id="50" dur="500"/>
                                        <p:tgtEl>
                                          <p:spTgt spid="60">
                                            <p:txEl>
                                              <p:pRg st="6" end="6"/>
                                            </p:txEl>
                                          </p:spTgt>
                                        </p:tgtEl>
                                      </p:cBhvr>
                                    </p:animEffect>
                                  </p:childTnLst>
                                </p:cTn>
                              </p:par>
                            </p:childTnLst>
                          </p:cTn>
                        </p:par>
                        <p:par>
                          <p:cTn id="51" fill="hold">
                            <p:stCondLst>
                              <p:cond delay="5500"/>
                            </p:stCondLst>
                            <p:childTnLst>
                              <p:par>
                                <p:cTn id="52" presetID="10" presetClass="entr" presetSubtype="0" fill="hold" nodeType="afterEffect">
                                  <p:stCondLst>
                                    <p:cond delay="0"/>
                                  </p:stCondLst>
                                  <p:childTnLst>
                                    <p:set>
                                      <p:cBhvr>
                                        <p:cTn id="53" dur="1" fill="hold">
                                          <p:stCondLst>
                                            <p:cond delay="0"/>
                                          </p:stCondLst>
                                        </p:cTn>
                                        <p:tgtEl>
                                          <p:spTgt spid="60">
                                            <p:txEl>
                                              <p:pRg st="7" end="7"/>
                                            </p:txEl>
                                          </p:spTgt>
                                        </p:tgtEl>
                                        <p:attrNameLst>
                                          <p:attrName>style.visibility</p:attrName>
                                        </p:attrNameLst>
                                      </p:cBhvr>
                                      <p:to>
                                        <p:strVal val="visible"/>
                                      </p:to>
                                    </p:set>
                                    <p:animEffect transition="in" filter="fade">
                                      <p:cBhvr>
                                        <p:cTn id="54" dur="500"/>
                                        <p:tgtEl>
                                          <p:spTgt spid="60">
                                            <p:txEl>
                                              <p:pRg st="7" end="7"/>
                                            </p:txEl>
                                          </p:spTgt>
                                        </p:tgtEl>
                                      </p:cBhvr>
                                    </p:animEffect>
                                  </p:childTnLst>
                                </p:cTn>
                              </p:par>
                            </p:childTnLst>
                          </p:cTn>
                        </p:par>
                        <p:par>
                          <p:cTn id="55" fill="hold">
                            <p:stCondLst>
                              <p:cond delay="6000"/>
                            </p:stCondLst>
                            <p:childTnLst>
                              <p:par>
                                <p:cTn id="56" presetID="10" presetClass="entr" presetSubtype="0" fill="hold" nodeType="afterEffect">
                                  <p:stCondLst>
                                    <p:cond delay="0"/>
                                  </p:stCondLst>
                                  <p:childTnLst>
                                    <p:set>
                                      <p:cBhvr>
                                        <p:cTn id="57" dur="1" fill="hold">
                                          <p:stCondLst>
                                            <p:cond delay="0"/>
                                          </p:stCondLst>
                                        </p:cTn>
                                        <p:tgtEl>
                                          <p:spTgt spid="60">
                                            <p:txEl>
                                              <p:pRg st="8" end="8"/>
                                            </p:txEl>
                                          </p:spTgt>
                                        </p:tgtEl>
                                        <p:attrNameLst>
                                          <p:attrName>style.visibility</p:attrName>
                                        </p:attrNameLst>
                                      </p:cBhvr>
                                      <p:to>
                                        <p:strVal val="visible"/>
                                      </p:to>
                                    </p:set>
                                    <p:animEffect transition="in" filter="fade">
                                      <p:cBhvr>
                                        <p:cTn id="58" dur="500"/>
                                        <p:tgtEl>
                                          <p:spTgt spid="60">
                                            <p:txEl>
                                              <p:pRg st="8" end="8"/>
                                            </p:txEl>
                                          </p:spTgt>
                                        </p:tgtEl>
                                      </p:cBhvr>
                                    </p:animEffect>
                                  </p:childTnLst>
                                </p:cTn>
                              </p:par>
                            </p:childTnLst>
                          </p:cTn>
                        </p:par>
                        <p:par>
                          <p:cTn id="59" fill="hold">
                            <p:stCondLst>
                              <p:cond delay="6500"/>
                            </p:stCondLst>
                            <p:childTnLst>
                              <p:par>
                                <p:cTn id="60" presetID="10" presetClass="entr" presetSubtype="0" fill="hold" nodeType="afterEffect">
                                  <p:stCondLst>
                                    <p:cond delay="0"/>
                                  </p:stCondLst>
                                  <p:childTnLst>
                                    <p:set>
                                      <p:cBhvr>
                                        <p:cTn id="61" dur="1" fill="hold">
                                          <p:stCondLst>
                                            <p:cond delay="0"/>
                                          </p:stCondLst>
                                        </p:cTn>
                                        <p:tgtEl>
                                          <p:spTgt spid="67"/>
                                        </p:tgtEl>
                                        <p:attrNameLst>
                                          <p:attrName>style.visibility</p:attrName>
                                        </p:attrNameLst>
                                      </p:cBhvr>
                                      <p:to>
                                        <p:strVal val="visible"/>
                                      </p:to>
                                    </p:set>
                                    <p:animEffect transition="in" filter="fade">
                                      <p:cBhvr>
                                        <p:cTn id="62" dur="500"/>
                                        <p:tgtEl>
                                          <p:spTgt spid="67"/>
                                        </p:tgtEl>
                                      </p:cBhvr>
                                    </p:animEffect>
                                  </p:childTnLst>
                                </p:cTn>
                              </p:par>
                            </p:childTnLst>
                          </p:cTn>
                        </p:par>
                        <p:par>
                          <p:cTn id="63" fill="hold">
                            <p:stCondLst>
                              <p:cond delay="7000"/>
                            </p:stCondLst>
                            <p:childTnLst>
                              <p:par>
                                <p:cTn id="64" presetID="10" presetClass="entr" presetSubtype="0" fill="hold" nodeType="afterEffect">
                                  <p:stCondLst>
                                    <p:cond delay="0"/>
                                  </p:stCondLst>
                                  <p:childTnLst>
                                    <p:set>
                                      <p:cBhvr>
                                        <p:cTn id="65" dur="1" fill="hold">
                                          <p:stCondLst>
                                            <p:cond delay="0"/>
                                          </p:stCondLst>
                                        </p:cTn>
                                        <p:tgtEl>
                                          <p:spTgt spid="62">
                                            <p:txEl>
                                              <p:pRg st="0" end="0"/>
                                            </p:txEl>
                                          </p:spTgt>
                                        </p:tgtEl>
                                        <p:attrNameLst>
                                          <p:attrName>style.visibility</p:attrName>
                                        </p:attrNameLst>
                                      </p:cBhvr>
                                      <p:to>
                                        <p:strVal val="visible"/>
                                      </p:to>
                                    </p:set>
                                    <p:animEffect transition="in" filter="fade">
                                      <p:cBhvr>
                                        <p:cTn id="66" dur="500"/>
                                        <p:tgtEl>
                                          <p:spTgt spid="62">
                                            <p:txEl>
                                              <p:pRg st="0" end="0"/>
                                            </p:txEl>
                                          </p:spTgt>
                                        </p:tgtEl>
                                      </p:cBhvr>
                                    </p:animEffect>
                                  </p:childTnLst>
                                </p:cTn>
                              </p:par>
                            </p:childTnLst>
                          </p:cTn>
                        </p:par>
                        <p:par>
                          <p:cTn id="67" fill="hold">
                            <p:stCondLst>
                              <p:cond delay="7500"/>
                            </p:stCondLst>
                            <p:childTnLst>
                              <p:par>
                                <p:cTn id="68" presetID="10" presetClass="entr" presetSubtype="0" fill="hold" nodeType="afterEffect">
                                  <p:stCondLst>
                                    <p:cond delay="0"/>
                                  </p:stCondLst>
                                  <p:childTnLst>
                                    <p:set>
                                      <p:cBhvr>
                                        <p:cTn id="69" dur="1" fill="hold">
                                          <p:stCondLst>
                                            <p:cond delay="0"/>
                                          </p:stCondLst>
                                        </p:cTn>
                                        <p:tgtEl>
                                          <p:spTgt spid="62">
                                            <p:txEl>
                                              <p:pRg st="1" end="1"/>
                                            </p:txEl>
                                          </p:spTgt>
                                        </p:tgtEl>
                                        <p:attrNameLst>
                                          <p:attrName>style.visibility</p:attrName>
                                        </p:attrNameLst>
                                      </p:cBhvr>
                                      <p:to>
                                        <p:strVal val="visible"/>
                                      </p:to>
                                    </p:set>
                                    <p:animEffect transition="in" filter="fade">
                                      <p:cBhvr>
                                        <p:cTn id="70" dur="500"/>
                                        <p:tgtEl>
                                          <p:spTgt spid="62">
                                            <p:txEl>
                                              <p:pRg st="1" end="1"/>
                                            </p:txEl>
                                          </p:spTgt>
                                        </p:tgtEl>
                                      </p:cBhvr>
                                    </p:animEffect>
                                  </p:childTnLst>
                                </p:cTn>
                              </p:par>
                            </p:childTnLst>
                          </p:cTn>
                        </p:par>
                        <p:par>
                          <p:cTn id="71" fill="hold">
                            <p:stCondLst>
                              <p:cond delay="8000"/>
                            </p:stCondLst>
                            <p:childTnLst>
                              <p:par>
                                <p:cTn id="72" presetID="10" presetClass="entr" presetSubtype="0" fill="hold" nodeType="afterEffect">
                                  <p:stCondLst>
                                    <p:cond delay="0"/>
                                  </p:stCondLst>
                                  <p:childTnLst>
                                    <p:set>
                                      <p:cBhvr>
                                        <p:cTn id="73" dur="1" fill="hold">
                                          <p:stCondLst>
                                            <p:cond delay="0"/>
                                          </p:stCondLst>
                                        </p:cTn>
                                        <p:tgtEl>
                                          <p:spTgt spid="62">
                                            <p:txEl>
                                              <p:pRg st="2" end="2"/>
                                            </p:txEl>
                                          </p:spTgt>
                                        </p:tgtEl>
                                        <p:attrNameLst>
                                          <p:attrName>style.visibility</p:attrName>
                                        </p:attrNameLst>
                                      </p:cBhvr>
                                      <p:to>
                                        <p:strVal val="visible"/>
                                      </p:to>
                                    </p:set>
                                    <p:animEffect transition="in" filter="fade">
                                      <p:cBhvr>
                                        <p:cTn id="74" dur="500"/>
                                        <p:tgtEl>
                                          <p:spTgt spid="62">
                                            <p:txEl>
                                              <p:pRg st="2" end="2"/>
                                            </p:txEl>
                                          </p:spTgt>
                                        </p:tgtEl>
                                      </p:cBhvr>
                                    </p:animEffect>
                                  </p:childTnLst>
                                </p:cTn>
                              </p:par>
                            </p:childTnLst>
                          </p:cTn>
                        </p:par>
                        <p:par>
                          <p:cTn id="75" fill="hold">
                            <p:stCondLst>
                              <p:cond delay="8500"/>
                            </p:stCondLst>
                            <p:childTnLst>
                              <p:par>
                                <p:cTn id="76" presetID="10" presetClass="entr" presetSubtype="0" fill="hold" nodeType="afterEffect">
                                  <p:stCondLst>
                                    <p:cond delay="0"/>
                                  </p:stCondLst>
                                  <p:childTnLst>
                                    <p:set>
                                      <p:cBhvr>
                                        <p:cTn id="77" dur="1" fill="hold">
                                          <p:stCondLst>
                                            <p:cond delay="0"/>
                                          </p:stCondLst>
                                        </p:cTn>
                                        <p:tgtEl>
                                          <p:spTgt spid="62">
                                            <p:txEl>
                                              <p:pRg st="3" end="3"/>
                                            </p:txEl>
                                          </p:spTgt>
                                        </p:tgtEl>
                                        <p:attrNameLst>
                                          <p:attrName>style.visibility</p:attrName>
                                        </p:attrNameLst>
                                      </p:cBhvr>
                                      <p:to>
                                        <p:strVal val="visible"/>
                                      </p:to>
                                    </p:set>
                                    <p:animEffect transition="in" filter="fade">
                                      <p:cBhvr>
                                        <p:cTn id="78" dur="500"/>
                                        <p:tgtEl>
                                          <p:spTgt spid="62">
                                            <p:txEl>
                                              <p:pRg st="3" end="3"/>
                                            </p:txEl>
                                          </p:spTgt>
                                        </p:tgtEl>
                                      </p:cBhvr>
                                    </p:animEffect>
                                  </p:childTnLst>
                                </p:cTn>
                              </p:par>
                            </p:childTnLst>
                          </p:cTn>
                        </p:par>
                        <p:par>
                          <p:cTn id="79" fill="hold">
                            <p:stCondLst>
                              <p:cond delay="9000"/>
                            </p:stCondLst>
                            <p:childTnLst>
                              <p:par>
                                <p:cTn id="80" presetID="10" presetClass="entr" presetSubtype="0" fill="hold" nodeType="afterEffect">
                                  <p:stCondLst>
                                    <p:cond delay="0"/>
                                  </p:stCondLst>
                                  <p:childTnLst>
                                    <p:set>
                                      <p:cBhvr>
                                        <p:cTn id="81" dur="1" fill="hold">
                                          <p:stCondLst>
                                            <p:cond delay="0"/>
                                          </p:stCondLst>
                                        </p:cTn>
                                        <p:tgtEl>
                                          <p:spTgt spid="62">
                                            <p:txEl>
                                              <p:pRg st="4" end="4"/>
                                            </p:txEl>
                                          </p:spTgt>
                                        </p:tgtEl>
                                        <p:attrNameLst>
                                          <p:attrName>style.visibility</p:attrName>
                                        </p:attrNameLst>
                                      </p:cBhvr>
                                      <p:to>
                                        <p:strVal val="visible"/>
                                      </p:to>
                                    </p:set>
                                    <p:animEffect transition="in" filter="fade">
                                      <p:cBhvr>
                                        <p:cTn id="82" dur="500"/>
                                        <p:tgtEl>
                                          <p:spTgt spid="62">
                                            <p:txEl>
                                              <p:pRg st="4" end="4"/>
                                            </p:txEl>
                                          </p:spTgt>
                                        </p:tgtEl>
                                      </p:cBhvr>
                                    </p:animEffect>
                                  </p:childTnLst>
                                </p:cTn>
                              </p:par>
                            </p:childTnLst>
                          </p:cTn>
                        </p:par>
                        <p:par>
                          <p:cTn id="83" fill="hold">
                            <p:stCondLst>
                              <p:cond delay="9500"/>
                            </p:stCondLst>
                            <p:childTnLst>
                              <p:par>
                                <p:cTn id="84" presetID="10" presetClass="entr" presetSubtype="0" fill="hold" nodeType="afterEffect">
                                  <p:stCondLst>
                                    <p:cond delay="0"/>
                                  </p:stCondLst>
                                  <p:childTnLst>
                                    <p:set>
                                      <p:cBhvr>
                                        <p:cTn id="85" dur="1" fill="hold">
                                          <p:stCondLst>
                                            <p:cond delay="0"/>
                                          </p:stCondLst>
                                        </p:cTn>
                                        <p:tgtEl>
                                          <p:spTgt spid="62">
                                            <p:txEl>
                                              <p:pRg st="5" end="5"/>
                                            </p:txEl>
                                          </p:spTgt>
                                        </p:tgtEl>
                                        <p:attrNameLst>
                                          <p:attrName>style.visibility</p:attrName>
                                        </p:attrNameLst>
                                      </p:cBhvr>
                                      <p:to>
                                        <p:strVal val="visible"/>
                                      </p:to>
                                    </p:set>
                                    <p:animEffect transition="in" filter="fade">
                                      <p:cBhvr>
                                        <p:cTn id="86" dur="500"/>
                                        <p:tgtEl>
                                          <p:spTgt spid="62">
                                            <p:txEl>
                                              <p:pRg st="5" end="5"/>
                                            </p:txEl>
                                          </p:spTgt>
                                        </p:tgtEl>
                                      </p:cBhvr>
                                    </p:animEffect>
                                  </p:childTnLst>
                                </p:cTn>
                              </p:par>
                            </p:childTnLst>
                          </p:cTn>
                        </p:par>
                        <p:par>
                          <p:cTn id="87" fill="hold">
                            <p:stCondLst>
                              <p:cond delay="10000"/>
                            </p:stCondLst>
                            <p:childTnLst>
                              <p:par>
                                <p:cTn id="88" presetID="10" presetClass="entr" presetSubtype="0" fill="hold" nodeType="afterEffect">
                                  <p:stCondLst>
                                    <p:cond delay="0"/>
                                  </p:stCondLst>
                                  <p:childTnLst>
                                    <p:set>
                                      <p:cBhvr>
                                        <p:cTn id="89" dur="1" fill="hold">
                                          <p:stCondLst>
                                            <p:cond delay="0"/>
                                          </p:stCondLst>
                                        </p:cTn>
                                        <p:tgtEl>
                                          <p:spTgt spid="62">
                                            <p:txEl>
                                              <p:pRg st="6" end="6"/>
                                            </p:txEl>
                                          </p:spTgt>
                                        </p:tgtEl>
                                        <p:attrNameLst>
                                          <p:attrName>style.visibility</p:attrName>
                                        </p:attrNameLst>
                                      </p:cBhvr>
                                      <p:to>
                                        <p:strVal val="visible"/>
                                      </p:to>
                                    </p:set>
                                    <p:animEffect transition="in" filter="fade">
                                      <p:cBhvr>
                                        <p:cTn id="90" dur="500"/>
                                        <p:tgtEl>
                                          <p:spTgt spid="62">
                                            <p:txEl>
                                              <p:pRg st="6" end="6"/>
                                            </p:txEl>
                                          </p:spTgt>
                                        </p:tgtEl>
                                      </p:cBhvr>
                                    </p:animEffect>
                                  </p:childTnLst>
                                </p:cTn>
                              </p:par>
                            </p:childTnLst>
                          </p:cTn>
                        </p:par>
                        <p:par>
                          <p:cTn id="91" fill="hold">
                            <p:stCondLst>
                              <p:cond delay="10500"/>
                            </p:stCondLst>
                            <p:childTnLst>
                              <p:par>
                                <p:cTn id="92" presetID="10" presetClass="entr" presetSubtype="0" fill="hold" nodeType="afterEffect">
                                  <p:stCondLst>
                                    <p:cond delay="0"/>
                                  </p:stCondLst>
                                  <p:childTnLst>
                                    <p:set>
                                      <p:cBhvr>
                                        <p:cTn id="93" dur="1" fill="hold">
                                          <p:stCondLst>
                                            <p:cond delay="0"/>
                                          </p:stCondLst>
                                        </p:cTn>
                                        <p:tgtEl>
                                          <p:spTgt spid="62">
                                            <p:txEl>
                                              <p:pRg st="7" end="7"/>
                                            </p:txEl>
                                          </p:spTgt>
                                        </p:tgtEl>
                                        <p:attrNameLst>
                                          <p:attrName>style.visibility</p:attrName>
                                        </p:attrNameLst>
                                      </p:cBhvr>
                                      <p:to>
                                        <p:strVal val="visible"/>
                                      </p:to>
                                    </p:set>
                                    <p:animEffect transition="in" filter="fade">
                                      <p:cBhvr>
                                        <p:cTn id="94" dur="500"/>
                                        <p:tgtEl>
                                          <p:spTgt spid="62">
                                            <p:txEl>
                                              <p:pRg st="7" end="7"/>
                                            </p:txEl>
                                          </p:spTgt>
                                        </p:tgtEl>
                                      </p:cBhvr>
                                    </p:animEffect>
                                  </p:childTnLst>
                                </p:cTn>
                              </p:par>
                            </p:childTnLst>
                          </p:cTn>
                        </p:par>
                        <p:par>
                          <p:cTn id="95" fill="hold">
                            <p:stCondLst>
                              <p:cond delay="11000"/>
                            </p:stCondLst>
                            <p:childTnLst>
                              <p:par>
                                <p:cTn id="96" presetID="10" presetClass="entr" presetSubtype="0" fill="hold" nodeType="afterEffect">
                                  <p:stCondLst>
                                    <p:cond delay="0"/>
                                  </p:stCondLst>
                                  <p:childTnLst>
                                    <p:set>
                                      <p:cBhvr>
                                        <p:cTn id="97" dur="1" fill="hold">
                                          <p:stCondLst>
                                            <p:cond delay="0"/>
                                          </p:stCondLst>
                                        </p:cTn>
                                        <p:tgtEl>
                                          <p:spTgt spid="62">
                                            <p:txEl>
                                              <p:pRg st="8" end="8"/>
                                            </p:txEl>
                                          </p:spTgt>
                                        </p:tgtEl>
                                        <p:attrNameLst>
                                          <p:attrName>style.visibility</p:attrName>
                                        </p:attrNameLst>
                                      </p:cBhvr>
                                      <p:to>
                                        <p:strVal val="visible"/>
                                      </p:to>
                                    </p:set>
                                    <p:animEffect transition="in" filter="fade">
                                      <p:cBhvr>
                                        <p:cTn id="98" dur="500"/>
                                        <p:tgtEl>
                                          <p:spTgt spid="62">
                                            <p:txEl>
                                              <p:pRg st="8" end="8"/>
                                            </p:txEl>
                                          </p:spTgt>
                                        </p:tgtEl>
                                      </p:cBhvr>
                                    </p:animEffect>
                                  </p:childTnLst>
                                </p:cTn>
                              </p:par>
                            </p:childTnLst>
                          </p:cTn>
                        </p:par>
                        <p:par>
                          <p:cTn id="99" fill="hold">
                            <p:stCondLst>
                              <p:cond delay="11500"/>
                            </p:stCondLst>
                            <p:childTnLst>
                              <p:par>
                                <p:cTn id="100" presetID="10" presetClass="entr" presetSubtype="0" fill="hold" nodeType="afterEffect">
                                  <p:stCondLst>
                                    <p:cond delay="0"/>
                                  </p:stCondLst>
                                  <p:childTnLst>
                                    <p:set>
                                      <p:cBhvr>
                                        <p:cTn id="101" dur="1" fill="hold">
                                          <p:stCondLst>
                                            <p:cond delay="0"/>
                                          </p:stCondLst>
                                        </p:cTn>
                                        <p:tgtEl>
                                          <p:spTgt spid="64">
                                            <p:txEl>
                                              <p:pRg st="0" end="0"/>
                                            </p:txEl>
                                          </p:spTgt>
                                        </p:tgtEl>
                                        <p:attrNameLst>
                                          <p:attrName>style.visibility</p:attrName>
                                        </p:attrNameLst>
                                      </p:cBhvr>
                                      <p:to>
                                        <p:strVal val="visible"/>
                                      </p:to>
                                    </p:set>
                                    <p:animEffect transition="in" filter="fade">
                                      <p:cBhvr>
                                        <p:cTn id="102" dur="500"/>
                                        <p:tgtEl>
                                          <p:spTgt spid="64">
                                            <p:txEl>
                                              <p:pRg st="0" end="0"/>
                                            </p:txEl>
                                          </p:spTgt>
                                        </p:tgtEl>
                                      </p:cBhvr>
                                    </p:animEffect>
                                  </p:childTnLst>
                                </p:cTn>
                              </p:par>
                            </p:childTnLst>
                          </p:cTn>
                        </p:par>
                        <p:par>
                          <p:cTn id="103" fill="hold">
                            <p:stCondLst>
                              <p:cond delay="12000"/>
                            </p:stCondLst>
                            <p:childTnLst>
                              <p:par>
                                <p:cTn id="104" presetID="10" presetClass="entr" presetSubtype="0" fill="hold" nodeType="afterEffect">
                                  <p:stCondLst>
                                    <p:cond delay="0"/>
                                  </p:stCondLst>
                                  <p:childTnLst>
                                    <p:set>
                                      <p:cBhvr>
                                        <p:cTn id="105" dur="1" fill="hold">
                                          <p:stCondLst>
                                            <p:cond delay="0"/>
                                          </p:stCondLst>
                                        </p:cTn>
                                        <p:tgtEl>
                                          <p:spTgt spid="64">
                                            <p:txEl>
                                              <p:pRg st="1" end="1"/>
                                            </p:txEl>
                                          </p:spTgt>
                                        </p:tgtEl>
                                        <p:attrNameLst>
                                          <p:attrName>style.visibility</p:attrName>
                                        </p:attrNameLst>
                                      </p:cBhvr>
                                      <p:to>
                                        <p:strVal val="visible"/>
                                      </p:to>
                                    </p:set>
                                    <p:animEffect transition="in" filter="fade">
                                      <p:cBhvr>
                                        <p:cTn id="106" dur="500"/>
                                        <p:tgtEl>
                                          <p:spTgt spid="64">
                                            <p:txEl>
                                              <p:pRg st="1" end="1"/>
                                            </p:txEl>
                                          </p:spTgt>
                                        </p:tgtEl>
                                      </p:cBhvr>
                                    </p:animEffect>
                                  </p:childTnLst>
                                </p:cTn>
                              </p:par>
                            </p:childTnLst>
                          </p:cTn>
                        </p:par>
                        <p:par>
                          <p:cTn id="107" fill="hold">
                            <p:stCondLst>
                              <p:cond delay="12500"/>
                            </p:stCondLst>
                            <p:childTnLst>
                              <p:par>
                                <p:cTn id="108" presetID="10" presetClass="entr" presetSubtype="0" fill="hold" nodeType="afterEffect">
                                  <p:stCondLst>
                                    <p:cond delay="0"/>
                                  </p:stCondLst>
                                  <p:childTnLst>
                                    <p:set>
                                      <p:cBhvr>
                                        <p:cTn id="109" dur="1" fill="hold">
                                          <p:stCondLst>
                                            <p:cond delay="0"/>
                                          </p:stCondLst>
                                        </p:cTn>
                                        <p:tgtEl>
                                          <p:spTgt spid="64">
                                            <p:txEl>
                                              <p:pRg st="2" end="2"/>
                                            </p:txEl>
                                          </p:spTgt>
                                        </p:tgtEl>
                                        <p:attrNameLst>
                                          <p:attrName>style.visibility</p:attrName>
                                        </p:attrNameLst>
                                      </p:cBhvr>
                                      <p:to>
                                        <p:strVal val="visible"/>
                                      </p:to>
                                    </p:set>
                                    <p:animEffect transition="in" filter="fade">
                                      <p:cBhvr>
                                        <p:cTn id="110" dur="500"/>
                                        <p:tgtEl>
                                          <p:spTgt spid="64">
                                            <p:txEl>
                                              <p:pRg st="2" end="2"/>
                                            </p:txEl>
                                          </p:spTgt>
                                        </p:tgtEl>
                                      </p:cBhvr>
                                    </p:animEffect>
                                  </p:childTnLst>
                                </p:cTn>
                              </p:par>
                            </p:childTnLst>
                          </p:cTn>
                        </p:par>
                        <p:par>
                          <p:cTn id="111" fill="hold">
                            <p:stCondLst>
                              <p:cond delay="13000"/>
                            </p:stCondLst>
                            <p:childTnLst>
                              <p:par>
                                <p:cTn id="112" presetID="10" presetClass="entr" presetSubtype="0" fill="hold" nodeType="afterEffect">
                                  <p:stCondLst>
                                    <p:cond delay="0"/>
                                  </p:stCondLst>
                                  <p:childTnLst>
                                    <p:set>
                                      <p:cBhvr>
                                        <p:cTn id="113" dur="1" fill="hold">
                                          <p:stCondLst>
                                            <p:cond delay="0"/>
                                          </p:stCondLst>
                                        </p:cTn>
                                        <p:tgtEl>
                                          <p:spTgt spid="64">
                                            <p:txEl>
                                              <p:pRg st="3" end="3"/>
                                            </p:txEl>
                                          </p:spTgt>
                                        </p:tgtEl>
                                        <p:attrNameLst>
                                          <p:attrName>style.visibility</p:attrName>
                                        </p:attrNameLst>
                                      </p:cBhvr>
                                      <p:to>
                                        <p:strVal val="visible"/>
                                      </p:to>
                                    </p:set>
                                    <p:animEffect transition="in" filter="fade">
                                      <p:cBhvr>
                                        <p:cTn id="114" dur="500"/>
                                        <p:tgtEl>
                                          <p:spTgt spid="64">
                                            <p:txEl>
                                              <p:pRg st="3" end="3"/>
                                            </p:txEl>
                                          </p:spTgt>
                                        </p:tgtEl>
                                      </p:cBhvr>
                                    </p:animEffect>
                                  </p:childTnLst>
                                </p:cTn>
                              </p:par>
                            </p:childTnLst>
                          </p:cTn>
                        </p:par>
                        <p:par>
                          <p:cTn id="115" fill="hold">
                            <p:stCondLst>
                              <p:cond delay="13500"/>
                            </p:stCondLst>
                            <p:childTnLst>
                              <p:par>
                                <p:cTn id="116" presetID="10" presetClass="entr" presetSubtype="0" fill="hold" nodeType="afterEffect">
                                  <p:stCondLst>
                                    <p:cond delay="0"/>
                                  </p:stCondLst>
                                  <p:childTnLst>
                                    <p:set>
                                      <p:cBhvr>
                                        <p:cTn id="117" dur="1" fill="hold">
                                          <p:stCondLst>
                                            <p:cond delay="0"/>
                                          </p:stCondLst>
                                        </p:cTn>
                                        <p:tgtEl>
                                          <p:spTgt spid="64">
                                            <p:txEl>
                                              <p:pRg st="4" end="4"/>
                                            </p:txEl>
                                          </p:spTgt>
                                        </p:tgtEl>
                                        <p:attrNameLst>
                                          <p:attrName>style.visibility</p:attrName>
                                        </p:attrNameLst>
                                      </p:cBhvr>
                                      <p:to>
                                        <p:strVal val="visible"/>
                                      </p:to>
                                    </p:set>
                                    <p:animEffect transition="in" filter="fade">
                                      <p:cBhvr>
                                        <p:cTn id="118" dur="500"/>
                                        <p:tgtEl>
                                          <p:spTgt spid="64">
                                            <p:txEl>
                                              <p:pRg st="4" end="4"/>
                                            </p:txEl>
                                          </p:spTgt>
                                        </p:tgtEl>
                                      </p:cBhvr>
                                    </p:animEffect>
                                  </p:childTnLst>
                                </p:cTn>
                              </p:par>
                            </p:childTnLst>
                          </p:cTn>
                        </p:par>
                        <p:par>
                          <p:cTn id="119" fill="hold">
                            <p:stCondLst>
                              <p:cond delay="14000"/>
                            </p:stCondLst>
                            <p:childTnLst>
                              <p:par>
                                <p:cTn id="120" presetID="10" presetClass="entr" presetSubtype="0" fill="hold" nodeType="afterEffect">
                                  <p:stCondLst>
                                    <p:cond delay="0"/>
                                  </p:stCondLst>
                                  <p:childTnLst>
                                    <p:set>
                                      <p:cBhvr>
                                        <p:cTn id="121" dur="1" fill="hold">
                                          <p:stCondLst>
                                            <p:cond delay="0"/>
                                          </p:stCondLst>
                                        </p:cTn>
                                        <p:tgtEl>
                                          <p:spTgt spid="64">
                                            <p:txEl>
                                              <p:pRg st="5" end="5"/>
                                            </p:txEl>
                                          </p:spTgt>
                                        </p:tgtEl>
                                        <p:attrNameLst>
                                          <p:attrName>style.visibility</p:attrName>
                                        </p:attrNameLst>
                                      </p:cBhvr>
                                      <p:to>
                                        <p:strVal val="visible"/>
                                      </p:to>
                                    </p:set>
                                    <p:animEffect transition="in" filter="fade">
                                      <p:cBhvr>
                                        <p:cTn id="122" dur="500"/>
                                        <p:tgtEl>
                                          <p:spTgt spid="64">
                                            <p:txEl>
                                              <p:pRg st="5" end="5"/>
                                            </p:txEl>
                                          </p:spTgt>
                                        </p:tgtEl>
                                      </p:cBhvr>
                                    </p:animEffect>
                                  </p:childTnLst>
                                </p:cTn>
                              </p:par>
                            </p:childTnLst>
                          </p:cTn>
                        </p:par>
                        <p:par>
                          <p:cTn id="123" fill="hold">
                            <p:stCondLst>
                              <p:cond delay="14500"/>
                            </p:stCondLst>
                            <p:childTnLst>
                              <p:par>
                                <p:cTn id="124" presetID="10" presetClass="entr" presetSubtype="0" fill="hold" nodeType="afterEffect">
                                  <p:stCondLst>
                                    <p:cond delay="0"/>
                                  </p:stCondLst>
                                  <p:childTnLst>
                                    <p:set>
                                      <p:cBhvr>
                                        <p:cTn id="125" dur="1" fill="hold">
                                          <p:stCondLst>
                                            <p:cond delay="0"/>
                                          </p:stCondLst>
                                        </p:cTn>
                                        <p:tgtEl>
                                          <p:spTgt spid="64">
                                            <p:txEl>
                                              <p:pRg st="6" end="6"/>
                                            </p:txEl>
                                          </p:spTgt>
                                        </p:tgtEl>
                                        <p:attrNameLst>
                                          <p:attrName>style.visibility</p:attrName>
                                        </p:attrNameLst>
                                      </p:cBhvr>
                                      <p:to>
                                        <p:strVal val="visible"/>
                                      </p:to>
                                    </p:set>
                                    <p:animEffect transition="in" filter="fade">
                                      <p:cBhvr>
                                        <p:cTn id="126" dur="500"/>
                                        <p:tgtEl>
                                          <p:spTgt spid="64">
                                            <p:txEl>
                                              <p:pRg st="6" end="6"/>
                                            </p:txEl>
                                          </p:spTgt>
                                        </p:tgtEl>
                                      </p:cBhvr>
                                    </p:animEffect>
                                  </p:childTnLst>
                                </p:cTn>
                              </p:par>
                            </p:childTnLst>
                          </p:cTn>
                        </p:par>
                        <p:par>
                          <p:cTn id="127" fill="hold">
                            <p:stCondLst>
                              <p:cond delay="15000"/>
                            </p:stCondLst>
                            <p:childTnLst>
                              <p:par>
                                <p:cTn id="128" presetID="10" presetClass="entr" presetSubtype="0" fill="hold" nodeType="afterEffect">
                                  <p:stCondLst>
                                    <p:cond delay="0"/>
                                  </p:stCondLst>
                                  <p:childTnLst>
                                    <p:set>
                                      <p:cBhvr>
                                        <p:cTn id="129" dur="1" fill="hold">
                                          <p:stCondLst>
                                            <p:cond delay="0"/>
                                          </p:stCondLst>
                                        </p:cTn>
                                        <p:tgtEl>
                                          <p:spTgt spid="64">
                                            <p:txEl>
                                              <p:pRg st="7" end="7"/>
                                            </p:txEl>
                                          </p:spTgt>
                                        </p:tgtEl>
                                        <p:attrNameLst>
                                          <p:attrName>style.visibility</p:attrName>
                                        </p:attrNameLst>
                                      </p:cBhvr>
                                      <p:to>
                                        <p:strVal val="visible"/>
                                      </p:to>
                                    </p:set>
                                    <p:animEffect transition="in" filter="fade">
                                      <p:cBhvr>
                                        <p:cTn id="130" dur="500"/>
                                        <p:tgtEl>
                                          <p:spTgt spid="64">
                                            <p:txEl>
                                              <p:pRg st="7" end="7"/>
                                            </p:txEl>
                                          </p:spTgt>
                                        </p:tgtEl>
                                      </p:cBhvr>
                                    </p:animEffect>
                                  </p:childTnLst>
                                </p:cTn>
                              </p:par>
                            </p:childTnLst>
                          </p:cTn>
                        </p:par>
                        <p:par>
                          <p:cTn id="131" fill="hold">
                            <p:stCondLst>
                              <p:cond delay="15500"/>
                            </p:stCondLst>
                            <p:childTnLst>
                              <p:par>
                                <p:cTn id="132" presetID="10" presetClass="entr" presetSubtype="0" fill="hold" nodeType="afterEffect">
                                  <p:stCondLst>
                                    <p:cond delay="0"/>
                                  </p:stCondLst>
                                  <p:childTnLst>
                                    <p:set>
                                      <p:cBhvr>
                                        <p:cTn id="133" dur="1" fill="hold">
                                          <p:stCondLst>
                                            <p:cond delay="0"/>
                                          </p:stCondLst>
                                        </p:cTn>
                                        <p:tgtEl>
                                          <p:spTgt spid="64">
                                            <p:txEl>
                                              <p:pRg st="8" end="8"/>
                                            </p:txEl>
                                          </p:spTgt>
                                        </p:tgtEl>
                                        <p:attrNameLst>
                                          <p:attrName>style.visibility</p:attrName>
                                        </p:attrNameLst>
                                      </p:cBhvr>
                                      <p:to>
                                        <p:strVal val="visible"/>
                                      </p:to>
                                    </p:set>
                                    <p:animEffect transition="in" filter="fade">
                                      <p:cBhvr>
                                        <p:cTn id="134" dur="500"/>
                                        <p:tgtEl>
                                          <p:spTgt spid="64">
                                            <p:txEl>
                                              <p:pRg st="8" end="8"/>
                                            </p:txEl>
                                          </p:spTgt>
                                        </p:tgtEl>
                                      </p:cBhvr>
                                    </p:animEffect>
                                  </p:childTnLst>
                                </p:cTn>
                              </p:par>
                            </p:childTnLst>
                          </p:cTn>
                        </p:par>
                        <p:par>
                          <p:cTn id="135" fill="hold">
                            <p:stCondLst>
                              <p:cond delay="16000"/>
                            </p:stCondLst>
                            <p:childTnLst>
                              <p:par>
                                <p:cTn id="136" presetID="10" presetClass="entr" presetSubtype="0" fill="hold" nodeType="afterEffect">
                                  <p:stCondLst>
                                    <p:cond delay="0"/>
                                  </p:stCondLst>
                                  <p:childTnLst>
                                    <p:set>
                                      <p:cBhvr>
                                        <p:cTn id="137" dur="1" fill="hold">
                                          <p:stCondLst>
                                            <p:cond delay="0"/>
                                          </p:stCondLst>
                                        </p:cTn>
                                        <p:tgtEl>
                                          <p:spTgt spid="68"/>
                                        </p:tgtEl>
                                        <p:attrNameLst>
                                          <p:attrName>style.visibility</p:attrName>
                                        </p:attrNameLst>
                                      </p:cBhvr>
                                      <p:to>
                                        <p:strVal val="visible"/>
                                      </p:to>
                                    </p:set>
                                    <p:animEffect transition="in" filter="fade">
                                      <p:cBhvr>
                                        <p:cTn id="138" dur="500"/>
                                        <p:tgtEl>
                                          <p:spTgt spid="68"/>
                                        </p:tgtEl>
                                      </p:cBhvr>
                                    </p:animEffect>
                                  </p:childTnLst>
                                </p:cTn>
                              </p:par>
                            </p:childTnLst>
                          </p:cTn>
                        </p:par>
                        <p:par>
                          <p:cTn id="139" fill="hold">
                            <p:stCondLst>
                              <p:cond delay="16500"/>
                            </p:stCondLst>
                            <p:childTnLst>
                              <p:par>
                                <p:cTn id="140" presetID="10" presetClass="entr" presetSubtype="0" fill="hold" nodeType="afterEffect">
                                  <p:stCondLst>
                                    <p:cond delay="0"/>
                                  </p:stCondLst>
                                  <p:childTnLst>
                                    <p:set>
                                      <p:cBhvr>
                                        <p:cTn id="141" dur="1" fill="hold">
                                          <p:stCondLst>
                                            <p:cond delay="0"/>
                                          </p:stCondLst>
                                        </p:cTn>
                                        <p:tgtEl>
                                          <p:spTgt spid="61">
                                            <p:txEl>
                                              <p:pRg st="0" end="0"/>
                                            </p:txEl>
                                          </p:spTgt>
                                        </p:tgtEl>
                                        <p:attrNameLst>
                                          <p:attrName>style.visibility</p:attrName>
                                        </p:attrNameLst>
                                      </p:cBhvr>
                                      <p:to>
                                        <p:strVal val="visible"/>
                                      </p:to>
                                    </p:set>
                                    <p:animEffect transition="in" filter="fade">
                                      <p:cBhvr>
                                        <p:cTn id="142" dur="500"/>
                                        <p:tgtEl>
                                          <p:spTgt spid="61">
                                            <p:txEl>
                                              <p:pRg st="0" end="0"/>
                                            </p:txEl>
                                          </p:spTgt>
                                        </p:tgtEl>
                                      </p:cBhvr>
                                    </p:animEffect>
                                  </p:childTnLst>
                                </p:cTn>
                              </p:par>
                            </p:childTnLst>
                          </p:cTn>
                        </p:par>
                        <p:par>
                          <p:cTn id="143" fill="hold">
                            <p:stCondLst>
                              <p:cond delay="17000"/>
                            </p:stCondLst>
                            <p:childTnLst>
                              <p:par>
                                <p:cTn id="144" presetID="10" presetClass="entr" presetSubtype="0" fill="hold" nodeType="afterEffect">
                                  <p:stCondLst>
                                    <p:cond delay="0"/>
                                  </p:stCondLst>
                                  <p:childTnLst>
                                    <p:set>
                                      <p:cBhvr>
                                        <p:cTn id="145" dur="1" fill="hold">
                                          <p:stCondLst>
                                            <p:cond delay="0"/>
                                          </p:stCondLst>
                                        </p:cTn>
                                        <p:tgtEl>
                                          <p:spTgt spid="61">
                                            <p:txEl>
                                              <p:pRg st="1" end="1"/>
                                            </p:txEl>
                                          </p:spTgt>
                                        </p:tgtEl>
                                        <p:attrNameLst>
                                          <p:attrName>style.visibility</p:attrName>
                                        </p:attrNameLst>
                                      </p:cBhvr>
                                      <p:to>
                                        <p:strVal val="visible"/>
                                      </p:to>
                                    </p:set>
                                    <p:animEffect transition="in" filter="fade">
                                      <p:cBhvr>
                                        <p:cTn id="146" dur="500"/>
                                        <p:tgtEl>
                                          <p:spTgt spid="61">
                                            <p:txEl>
                                              <p:pRg st="1" end="1"/>
                                            </p:txEl>
                                          </p:spTgt>
                                        </p:tgtEl>
                                      </p:cBhvr>
                                    </p:animEffect>
                                  </p:childTnLst>
                                </p:cTn>
                              </p:par>
                            </p:childTnLst>
                          </p:cTn>
                        </p:par>
                        <p:par>
                          <p:cTn id="147" fill="hold">
                            <p:stCondLst>
                              <p:cond delay="17500"/>
                            </p:stCondLst>
                            <p:childTnLst>
                              <p:par>
                                <p:cTn id="148" presetID="10" presetClass="entr" presetSubtype="0" fill="hold" nodeType="afterEffect">
                                  <p:stCondLst>
                                    <p:cond delay="0"/>
                                  </p:stCondLst>
                                  <p:childTnLst>
                                    <p:set>
                                      <p:cBhvr>
                                        <p:cTn id="149" dur="1" fill="hold">
                                          <p:stCondLst>
                                            <p:cond delay="0"/>
                                          </p:stCondLst>
                                        </p:cTn>
                                        <p:tgtEl>
                                          <p:spTgt spid="61">
                                            <p:txEl>
                                              <p:pRg st="2" end="2"/>
                                            </p:txEl>
                                          </p:spTgt>
                                        </p:tgtEl>
                                        <p:attrNameLst>
                                          <p:attrName>style.visibility</p:attrName>
                                        </p:attrNameLst>
                                      </p:cBhvr>
                                      <p:to>
                                        <p:strVal val="visible"/>
                                      </p:to>
                                    </p:set>
                                    <p:animEffect transition="in" filter="fade">
                                      <p:cBhvr>
                                        <p:cTn id="150" dur="500"/>
                                        <p:tgtEl>
                                          <p:spTgt spid="61">
                                            <p:txEl>
                                              <p:pRg st="2" end="2"/>
                                            </p:txEl>
                                          </p:spTgt>
                                        </p:tgtEl>
                                      </p:cBhvr>
                                    </p:animEffect>
                                  </p:childTnLst>
                                </p:cTn>
                              </p:par>
                            </p:childTnLst>
                          </p:cTn>
                        </p:par>
                        <p:par>
                          <p:cTn id="151" fill="hold">
                            <p:stCondLst>
                              <p:cond delay="18000"/>
                            </p:stCondLst>
                            <p:childTnLst>
                              <p:par>
                                <p:cTn id="152" presetID="10" presetClass="entr" presetSubtype="0" fill="hold" nodeType="afterEffect">
                                  <p:stCondLst>
                                    <p:cond delay="0"/>
                                  </p:stCondLst>
                                  <p:childTnLst>
                                    <p:set>
                                      <p:cBhvr>
                                        <p:cTn id="153" dur="1" fill="hold">
                                          <p:stCondLst>
                                            <p:cond delay="0"/>
                                          </p:stCondLst>
                                        </p:cTn>
                                        <p:tgtEl>
                                          <p:spTgt spid="61">
                                            <p:txEl>
                                              <p:pRg st="3" end="3"/>
                                            </p:txEl>
                                          </p:spTgt>
                                        </p:tgtEl>
                                        <p:attrNameLst>
                                          <p:attrName>style.visibility</p:attrName>
                                        </p:attrNameLst>
                                      </p:cBhvr>
                                      <p:to>
                                        <p:strVal val="visible"/>
                                      </p:to>
                                    </p:set>
                                    <p:animEffect transition="in" filter="fade">
                                      <p:cBhvr>
                                        <p:cTn id="154" dur="500"/>
                                        <p:tgtEl>
                                          <p:spTgt spid="61">
                                            <p:txEl>
                                              <p:pRg st="3" end="3"/>
                                            </p:txEl>
                                          </p:spTgt>
                                        </p:tgtEl>
                                      </p:cBhvr>
                                    </p:animEffect>
                                  </p:childTnLst>
                                </p:cTn>
                              </p:par>
                            </p:childTnLst>
                          </p:cTn>
                        </p:par>
                        <p:par>
                          <p:cTn id="155" fill="hold">
                            <p:stCondLst>
                              <p:cond delay="18500"/>
                            </p:stCondLst>
                            <p:childTnLst>
                              <p:par>
                                <p:cTn id="156" presetID="10" presetClass="entr" presetSubtype="0" fill="hold" nodeType="afterEffect">
                                  <p:stCondLst>
                                    <p:cond delay="0"/>
                                  </p:stCondLst>
                                  <p:childTnLst>
                                    <p:set>
                                      <p:cBhvr>
                                        <p:cTn id="157" dur="1" fill="hold">
                                          <p:stCondLst>
                                            <p:cond delay="0"/>
                                          </p:stCondLst>
                                        </p:cTn>
                                        <p:tgtEl>
                                          <p:spTgt spid="61">
                                            <p:txEl>
                                              <p:pRg st="4" end="4"/>
                                            </p:txEl>
                                          </p:spTgt>
                                        </p:tgtEl>
                                        <p:attrNameLst>
                                          <p:attrName>style.visibility</p:attrName>
                                        </p:attrNameLst>
                                      </p:cBhvr>
                                      <p:to>
                                        <p:strVal val="visible"/>
                                      </p:to>
                                    </p:set>
                                    <p:animEffect transition="in" filter="fade">
                                      <p:cBhvr>
                                        <p:cTn id="158" dur="500"/>
                                        <p:tgtEl>
                                          <p:spTgt spid="61">
                                            <p:txEl>
                                              <p:pRg st="4" end="4"/>
                                            </p:txEl>
                                          </p:spTgt>
                                        </p:tgtEl>
                                      </p:cBhvr>
                                    </p:animEffect>
                                  </p:childTnLst>
                                </p:cTn>
                              </p:par>
                            </p:childTnLst>
                          </p:cTn>
                        </p:par>
                        <p:par>
                          <p:cTn id="159" fill="hold">
                            <p:stCondLst>
                              <p:cond delay="19000"/>
                            </p:stCondLst>
                            <p:childTnLst>
                              <p:par>
                                <p:cTn id="160" presetID="10" presetClass="entr" presetSubtype="0" fill="hold" nodeType="afterEffect">
                                  <p:stCondLst>
                                    <p:cond delay="0"/>
                                  </p:stCondLst>
                                  <p:childTnLst>
                                    <p:set>
                                      <p:cBhvr>
                                        <p:cTn id="161" dur="1" fill="hold">
                                          <p:stCondLst>
                                            <p:cond delay="0"/>
                                          </p:stCondLst>
                                        </p:cTn>
                                        <p:tgtEl>
                                          <p:spTgt spid="61">
                                            <p:txEl>
                                              <p:pRg st="5" end="5"/>
                                            </p:txEl>
                                          </p:spTgt>
                                        </p:tgtEl>
                                        <p:attrNameLst>
                                          <p:attrName>style.visibility</p:attrName>
                                        </p:attrNameLst>
                                      </p:cBhvr>
                                      <p:to>
                                        <p:strVal val="visible"/>
                                      </p:to>
                                    </p:set>
                                    <p:animEffect transition="in" filter="fade">
                                      <p:cBhvr>
                                        <p:cTn id="162" dur="500"/>
                                        <p:tgtEl>
                                          <p:spTgt spid="61">
                                            <p:txEl>
                                              <p:pRg st="5" end="5"/>
                                            </p:txEl>
                                          </p:spTgt>
                                        </p:tgtEl>
                                      </p:cBhvr>
                                    </p:animEffect>
                                  </p:childTnLst>
                                </p:cTn>
                              </p:par>
                            </p:childTnLst>
                          </p:cTn>
                        </p:par>
                        <p:par>
                          <p:cTn id="163" fill="hold">
                            <p:stCondLst>
                              <p:cond delay="19500"/>
                            </p:stCondLst>
                            <p:childTnLst>
                              <p:par>
                                <p:cTn id="164" presetID="10" presetClass="entr" presetSubtype="0" fill="hold" nodeType="afterEffect">
                                  <p:stCondLst>
                                    <p:cond delay="0"/>
                                  </p:stCondLst>
                                  <p:childTnLst>
                                    <p:set>
                                      <p:cBhvr>
                                        <p:cTn id="165" dur="1" fill="hold">
                                          <p:stCondLst>
                                            <p:cond delay="0"/>
                                          </p:stCondLst>
                                        </p:cTn>
                                        <p:tgtEl>
                                          <p:spTgt spid="61">
                                            <p:txEl>
                                              <p:pRg st="6" end="6"/>
                                            </p:txEl>
                                          </p:spTgt>
                                        </p:tgtEl>
                                        <p:attrNameLst>
                                          <p:attrName>style.visibility</p:attrName>
                                        </p:attrNameLst>
                                      </p:cBhvr>
                                      <p:to>
                                        <p:strVal val="visible"/>
                                      </p:to>
                                    </p:set>
                                    <p:animEffect transition="in" filter="fade">
                                      <p:cBhvr>
                                        <p:cTn id="166" dur="500"/>
                                        <p:tgtEl>
                                          <p:spTgt spid="61">
                                            <p:txEl>
                                              <p:pRg st="6" end="6"/>
                                            </p:txEl>
                                          </p:spTgt>
                                        </p:tgtEl>
                                      </p:cBhvr>
                                    </p:animEffect>
                                  </p:childTnLst>
                                </p:cTn>
                              </p:par>
                            </p:childTnLst>
                          </p:cTn>
                        </p:par>
                        <p:par>
                          <p:cTn id="167" fill="hold">
                            <p:stCondLst>
                              <p:cond delay="20000"/>
                            </p:stCondLst>
                            <p:childTnLst>
                              <p:par>
                                <p:cTn id="168" presetID="10" presetClass="entr" presetSubtype="0" fill="hold" nodeType="afterEffect">
                                  <p:stCondLst>
                                    <p:cond delay="0"/>
                                  </p:stCondLst>
                                  <p:childTnLst>
                                    <p:set>
                                      <p:cBhvr>
                                        <p:cTn id="169" dur="1" fill="hold">
                                          <p:stCondLst>
                                            <p:cond delay="0"/>
                                          </p:stCondLst>
                                        </p:cTn>
                                        <p:tgtEl>
                                          <p:spTgt spid="61">
                                            <p:txEl>
                                              <p:pRg st="7" end="7"/>
                                            </p:txEl>
                                          </p:spTgt>
                                        </p:tgtEl>
                                        <p:attrNameLst>
                                          <p:attrName>style.visibility</p:attrName>
                                        </p:attrNameLst>
                                      </p:cBhvr>
                                      <p:to>
                                        <p:strVal val="visible"/>
                                      </p:to>
                                    </p:set>
                                    <p:animEffect transition="in" filter="fade">
                                      <p:cBhvr>
                                        <p:cTn id="170" dur="500"/>
                                        <p:tgtEl>
                                          <p:spTgt spid="61">
                                            <p:txEl>
                                              <p:pRg st="7" end="7"/>
                                            </p:txEl>
                                          </p:spTgt>
                                        </p:tgtEl>
                                      </p:cBhvr>
                                    </p:animEffect>
                                  </p:childTnLst>
                                </p:cTn>
                              </p:par>
                            </p:childTnLst>
                          </p:cTn>
                        </p:par>
                        <p:par>
                          <p:cTn id="171" fill="hold">
                            <p:stCondLst>
                              <p:cond delay="20500"/>
                            </p:stCondLst>
                            <p:childTnLst>
                              <p:par>
                                <p:cTn id="172" presetID="10" presetClass="entr" presetSubtype="0" fill="hold" nodeType="afterEffect">
                                  <p:stCondLst>
                                    <p:cond delay="0"/>
                                  </p:stCondLst>
                                  <p:childTnLst>
                                    <p:set>
                                      <p:cBhvr>
                                        <p:cTn id="173" dur="1" fill="hold">
                                          <p:stCondLst>
                                            <p:cond delay="0"/>
                                          </p:stCondLst>
                                        </p:cTn>
                                        <p:tgtEl>
                                          <p:spTgt spid="61">
                                            <p:txEl>
                                              <p:pRg st="8" end="8"/>
                                            </p:txEl>
                                          </p:spTgt>
                                        </p:tgtEl>
                                        <p:attrNameLst>
                                          <p:attrName>style.visibility</p:attrName>
                                        </p:attrNameLst>
                                      </p:cBhvr>
                                      <p:to>
                                        <p:strVal val="visible"/>
                                      </p:to>
                                    </p:set>
                                    <p:animEffect transition="in" filter="fade">
                                      <p:cBhvr>
                                        <p:cTn id="174" dur="500"/>
                                        <p:tgtEl>
                                          <p:spTgt spid="61">
                                            <p:txEl>
                                              <p:pRg st="8" end="8"/>
                                            </p:txEl>
                                          </p:spTgt>
                                        </p:tgtEl>
                                      </p:cBhvr>
                                    </p:animEffect>
                                  </p:childTnLst>
                                </p:cTn>
                              </p:par>
                            </p:childTnLst>
                          </p:cTn>
                        </p:par>
                        <p:par>
                          <p:cTn id="175" fill="hold">
                            <p:stCondLst>
                              <p:cond delay="21000"/>
                            </p:stCondLst>
                            <p:childTnLst>
                              <p:par>
                                <p:cTn id="176" presetID="10" presetClass="entr" presetSubtype="0" fill="hold" nodeType="afterEffect">
                                  <p:stCondLst>
                                    <p:cond delay="0"/>
                                  </p:stCondLst>
                                  <p:childTnLst>
                                    <p:set>
                                      <p:cBhvr>
                                        <p:cTn id="177" dur="1" fill="hold">
                                          <p:stCondLst>
                                            <p:cond delay="0"/>
                                          </p:stCondLst>
                                        </p:cTn>
                                        <p:tgtEl>
                                          <p:spTgt spid="69"/>
                                        </p:tgtEl>
                                        <p:attrNameLst>
                                          <p:attrName>style.visibility</p:attrName>
                                        </p:attrNameLst>
                                      </p:cBhvr>
                                      <p:to>
                                        <p:strVal val="visible"/>
                                      </p:to>
                                    </p:set>
                                    <p:animEffect transition="in" filter="fade">
                                      <p:cBhvr>
                                        <p:cTn id="178" dur="500"/>
                                        <p:tgtEl>
                                          <p:spTgt spid="69"/>
                                        </p:tgtEl>
                                      </p:cBhvr>
                                    </p:animEffect>
                                  </p:childTnLst>
                                </p:cTn>
                              </p:par>
                            </p:childTnLst>
                          </p:cTn>
                        </p:par>
                        <p:par>
                          <p:cTn id="179" fill="hold">
                            <p:stCondLst>
                              <p:cond delay="21500"/>
                            </p:stCondLst>
                            <p:childTnLst>
                              <p:par>
                                <p:cTn id="180" presetID="10" presetClass="entr" presetSubtype="0" fill="hold" nodeType="afterEffect">
                                  <p:stCondLst>
                                    <p:cond delay="0"/>
                                  </p:stCondLst>
                                  <p:childTnLst>
                                    <p:set>
                                      <p:cBhvr>
                                        <p:cTn id="181" dur="1" fill="hold">
                                          <p:stCondLst>
                                            <p:cond delay="0"/>
                                          </p:stCondLst>
                                        </p:cTn>
                                        <p:tgtEl>
                                          <p:spTgt spid="63">
                                            <p:txEl>
                                              <p:pRg st="0" end="0"/>
                                            </p:txEl>
                                          </p:spTgt>
                                        </p:tgtEl>
                                        <p:attrNameLst>
                                          <p:attrName>style.visibility</p:attrName>
                                        </p:attrNameLst>
                                      </p:cBhvr>
                                      <p:to>
                                        <p:strVal val="visible"/>
                                      </p:to>
                                    </p:set>
                                    <p:animEffect transition="in" filter="fade">
                                      <p:cBhvr>
                                        <p:cTn id="182" dur="500"/>
                                        <p:tgtEl>
                                          <p:spTgt spid="63">
                                            <p:txEl>
                                              <p:pRg st="0" end="0"/>
                                            </p:txEl>
                                          </p:spTgt>
                                        </p:tgtEl>
                                      </p:cBhvr>
                                    </p:animEffect>
                                  </p:childTnLst>
                                </p:cTn>
                              </p:par>
                            </p:childTnLst>
                          </p:cTn>
                        </p:par>
                        <p:par>
                          <p:cTn id="183" fill="hold">
                            <p:stCondLst>
                              <p:cond delay="22000"/>
                            </p:stCondLst>
                            <p:childTnLst>
                              <p:par>
                                <p:cTn id="184" presetID="10" presetClass="entr" presetSubtype="0" fill="hold" nodeType="afterEffect">
                                  <p:stCondLst>
                                    <p:cond delay="0"/>
                                  </p:stCondLst>
                                  <p:childTnLst>
                                    <p:set>
                                      <p:cBhvr>
                                        <p:cTn id="185" dur="1" fill="hold">
                                          <p:stCondLst>
                                            <p:cond delay="0"/>
                                          </p:stCondLst>
                                        </p:cTn>
                                        <p:tgtEl>
                                          <p:spTgt spid="63">
                                            <p:txEl>
                                              <p:pRg st="1" end="1"/>
                                            </p:txEl>
                                          </p:spTgt>
                                        </p:tgtEl>
                                        <p:attrNameLst>
                                          <p:attrName>style.visibility</p:attrName>
                                        </p:attrNameLst>
                                      </p:cBhvr>
                                      <p:to>
                                        <p:strVal val="visible"/>
                                      </p:to>
                                    </p:set>
                                    <p:animEffect transition="in" filter="fade">
                                      <p:cBhvr>
                                        <p:cTn id="186" dur="500"/>
                                        <p:tgtEl>
                                          <p:spTgt spid="63">
                                            <p:txEl>
                                              <p:pRg st="1" end="1"/>
                                            </p:txEl>
                                          </p:spTgt>
                                        </p:tgtEl>
                                      </p:cBhvr>
                                    </p:animEffect>
                                  </p:childTnLst>
                                </p:cTn>
                              </p:par>
                            </p:childTnLst>
                          </p:cTn>
                        </p:par>
                        <p:par>
                          <p:cTn id="187" fill="hold">
                            <p:stCondLst>
                              <p:cond delay="22500"/>
                            </p:stCondLst>
                            <p:childTnLst>
                              <p:par>
                                <p:cTn id="188" presetID="10" presetClass="entr" presetSubtype="0" fill="hold" nodeType="afterEffect">
                                  <p:stCondLst>
                                    <p:cond delay="0"/>
                                  </p:stCondLst>
                                  <p:childTnLst>
                                    <p:set>
                                      <p:cBhvr>
                                        <p:cTn id="189" dur="1" fill="hold">
                                          <p:stCondLst>
                                            <p:cond delay="0"/>
                                          </p:stCondLst>
                                        </p:cTn>
                                        <p:tgtEl>
                                          <p:spTgt spid="63">
                                            <p:txEl>
                                              <p:pRg st="2" end="2"/>
                                            </p:txEl>
                                          </p:spTgt>
                                        </p:tgtEl>
                                        <p:attrNameLst>
                                          <p:attrName>style.visibility</p:attrName>
                                        </p:attrNameLst>
                                      </p:cBhvr>
                                      <p:to>
                                        <p:strVal val="visible"/>
                                      </p:to>
                                    </p:set>
                                    <p:animEffect transition="in" filter="fade">
                                      <p:cBhvr>
                                        <p:cTn id="190" dur="500"/>
                                        <p:tgtEl>
                                          <p:spTgt spid="63">
                                            <p:txEl>
                                              <p:pRg st="2" end="2"/>
                                            </p:txEl>
                                          </p:spTgt>
                                        </p:tgtEl>
                                      </p:cBhvr>
                                    </p:animEffect>
                                  </p:childTnLst>
                                </p:cTn>
                              </p:par>
                            </p:childTnLst>
                          </p:cTn>
                        </p:par>
                        <p:par>
                          <p:cTn id="191" fill="hold">
                            <p:stCondLst>
                              <p:cond delay="23000"/>
                            </p:stCondLst>
                            <p:childTnLst>
                              <p:par>
                                <p:cTn id="192" presetID="10" presetClass="entr" presetSubtype="0" fill="hold" nodeType="afterEffect">
                                  <p:stCondLst>
                                    <p:cond delay="0"/>
                                  </p:stCondLst>
                                  <p:childTnLst>
                                    <p:set>
                                      <p:cBhvr>
                                        <p:cTn id="193" dur="1" fill="hold">
                                          <p:stCondLst>
                                            <p:cond delay="0"/>
                                          </p:stCondLst>
                                        </p:cTn>
                                        <p:tgtEl>
                                          <p:spTgt spid="63">
                                            <p:txEl>
                                              <p:pRg st="3" end="3"/>
                                            </p:txEl>
                                          </p:spTgt>
                                        </p:tgtEl>
                                        <p:attrNameLst>
                                          <p:attrName>style.visibility</p:attrName>
                                        </p:attrNameLst>
                                      </p:cBhvr>
                                      <p:to>
                                        <p:strVal val="visible"/>
                                      </p:to>
                                    </p:set>
                                    <p:animEffect transition="in" filter="fade">
                                      <p:cBhvr>
                                        <p:cTn id="194" dur="500"/>
                                        <p:tgtEl>
                                          <p:spTgt spid="63">
                                            <p:txEl>
                                              <p:pRg st="3" end="3"/>
                                            </p:txEl>
                                          </p:spTgt>
                                        </p:tgtEl>
                                      </p:cBhvr>
                                    </p:animEffect>
                                  </p:childTnLst>
                                </p:cTn>
                              </p:par>
                            </p:childTnLst>
                          </p:cTn>
                        </p:par>
                        <p:par>
                          <p:cTn id="195" fill="hold">
                            <p:stCondLst>
                              <p:cond delay="23500"/>
                            </p:stCondLst>
                            <p:childTnLst>
                              <p:par>
                                <p:cTn id="196" presetID="10" presetClass="entr" presetSubtype="0" fill="hold" nodeType="afterEffect">
                                  <p:stCondLst>
                                    <p:cond delay="0"/>
                                  </p:stCondLst>
                                  <p:childTnLst>
                                    <p:set>
                                      <p:cBhvr>
                                        <p:cTn id="197" dur="1" fill="hold">
                                          <p:stCondLst>
                                            <p:cond delay="0"/>
                                          </p:stCondLst>
                                        </p:cTn>
                                        <p:tgtEl>
                                          <p:spTgt spid="63">
                                            <p:txEl>
                                              <p:pRg st="4" end="4"/>
                                            </p:txEl>
                                          </p:spTgt>
                                        </p:tgtEl>
                                        <p:attrNameLst>
                                          <p:attrName>style.visibility</p:attrName>
                                        </p:attrNameLst>
                                      </p:cBhvr>
                                      <p:to>
                                        <p:strVal val="visible"/>
                                      </p:to>
                                    </p:set>
                                    <p:animEffect transition="in" filter="fade">
                                      <p:cBhvr>
                                        <p:cTn id="198" dur="500"/>
                                        <p:tgtEl>
                                          <p:spTgt spid="63">
                                            <p:txEl>
                                              <p:pRg st="4" end="4"/>
                                            </p:txEl>
                                          </p:spTgt>
                                        </p:tgtEl>
                                      </p:cBhvr>
                                    </p:animEffect>
                                  </p:childTnLst>
                                </p:cTn>
                              </p:par>
                            </p:childTnLst>
                          </p:cTn>
                        </p:par>
                        <p:par>
                          <p:cTn id="199" fill="hold">
                            <p:stCondLst>
                              <p:cond delay="24000"/>
                            </p:stCondLst>
                            <p:childTnLst>
                              <p:par>
                                <p:cTn id="200" presetID="10" presetClass="entr" presetSubtype="0" fill="hold" nodeType="afterEffect">
                                  <p:stCondLst>
                                    <p:cond delay="0"/>
                                  </p:stCondLst>
                                  <p:childTnLst>
                                    <p:set>
                                      <p:cBhvr>
                                        <p:cTn id="201" dur="1" fill="hold">
                                          <p:stCondLst>
                                            <p:cond delay="0"/>
                                          </p:stCondLst>
                                        </p:cTn>
                                        <p:tgtEl>
                                          <p:spTgt spid="63">
                                            <p:txEl>
                                              <p:pRg st="5" end="5"/>
                                            </p:txEl>
                                          </p:spTgt>
                                        </p:tgtEl>
                                        <p:attrNameLst>
                                          <p:attrName>style.visibility</p:attrName>
                                        </p:attrNameLst>
                                      </p:cBhvr>
                                      <p:to>
                                        <p:strVal val="visible"/>
                                      </p:to>
                                    </p:set>
                                    <p:animEffect transition="in" filter="fade">
                                      <p:cBhvr>
                                        <p:cTn id="202" dur="500"/>
                                        <p:tgtEl>
                                          <p:spTgt spid="63">
                                            <p:txEl>
                                              <p:pRg st="5" end="5"/>
                                            </p:txEl>
                                          </p:spTgt>
                                        </p:tgtEl>
                                      </p:cBhvr>
                                    </p:animEffect>
                                  </p:childTnLst>
                                </p:cTn>
                              </p:par>
                            </p:childTnLst>
                          </p:cTn>
                        </p:par>
                        <p:par>
                          <p:cTn id="203" fill="hold">
                            <p:stCondLst>
                              <p:cond delay="24500"/>
                            </p:stCondLst>
                            <p:childTnLst>
                              <p:par>
                                <p:cTn id="204" presetID="10" presetClass="entr" presetSubtype="0" fill="hold" nodeType="afterEffect">
                                  <p:stCondLst>
                                    <p:cond delay="0"/>
                                  </p:stCondLst>
                                  <p:childTnLst>
                                    <p:set>
                                      <p:cBhvr>
                                        <p:cTn id="205" dur="1" fill="hold">
                                          <p:stCondLst>
                                            <p:cond delay="0"/>
                                          </p:stCondLst>
                                        </p:cTn>
                                        <p:tgtEl>
                                          <p:spTgt spid="63">
                                            <p:txEl>
                                              <p:pRg st="6" end="6"/>
                                            </p:txEl>
                                          </p:spTgt>
                                        </p:tgtEl>
                                        <p:attrNameLst>
                                          <p:attrName>style.visibility</p:attrName>
                                        </p:attrNameLst>
                                      </p:cBhvr>
                                      <p:to>
                                        <p:strVal val="visible"/>
                                      </p:to>
                                    </p:set>
                                    <p:animEffect transition="in" filter="fade">
                                      <p:cBhvr>
                                        <p:cTn id="206" dur="500"/>
                                        <p:tgtEl>
                                          <p:spTgt spid="63">
                                            <p:txEl>
                                              <p:pRg st="6" end="6"/>
                                            </p:txEl>
                                          </p:spTgt>
                                        </p:tgtEl>
                                      </p:cBhvr>
                                    </p:animEffect>
                                  </p:childTnLst>
                                </p:cTn>
                              </p:par>
                            </p:childTnLst>
                          </p:cTn>
                        </p:par>
                        <p:par>
                          <p:cTn id="207" fill="hold">
                            <p:stCondLst>
                              <p:cond delay="25000"/>
                            </p:stCondLst>
                            <p:childTnLst>
                              <p:par>
                                <p:cTn id="208" presetID="10" presetClass="entr" presetSubtype="0" fill="hold" nodeType="afterEffect">
                                  <p:stCondLst>
                                    <p:cond delay="0"/>
                                  </p:stCondLst>
                                  <p:childTnLst>
                                    <p:set>
                                      <p:cBhvr>
                                        <p:cTn id="209" dur="1" fill="hold">
                                          <p:stCondLst>
                                            <p:cond delay="0"/>
                                          </p:stCondLst>
                                        </p:cTn>
                                        <p:tgtEl>
                                          <p:spTgt spid="63">
                                            <p:txEl>
                                              <p:pRg st="7" end="7"/>
                                            </p:txEl>
                                          </p:spTgt>
                                        </p:tgtEl>
                                        <p:attrNameLst>
                                          <p:attrName>style.visibility</p:attrName>
                                        </p:attrNameLst>
                                      </p:cBhvr>
                                      <p:to>
                                        <p:strVal val="visible"/>
                                      </p:to>
                                    </p:set>
                                    <p:animEffect transition="in" filter="fade">
                                      <p:cBhvr>
                                        <p:cTn id="210" dur="500"/>
                                        <p:tgtEl>
                                          <p:spTgt spid="63">
                                            <p:txEl>
                                              <p:pRg st="7" end="7"/>
                                            </p:txEl>
                                          </p:spTgt>
                                        </p:tgtEl>
                                      </p:cBhvr>
                                    </p:animEffect>
                                  </p:childTnLst>
                                </p:cTn>
                              </p:par>
                            </p:childTnLst>
                          </p:cTn>
                        </p:par>
                        <p:par>
                          <p:cTn id="211" fill="hold">
                            <p:stCondLst>
                              <p:cond delay="25500"/>
                            </p:stCondLst>
                            <p:childTnLst>
                              <p:par>
                                <p:cTn id="212" presetID="10" presetClass="entr" presetSubtype="0" fill="hold" nodeType="afterEffect">
                                  <p:stCondLst>
                                    <p:cond delay="0"/>
                                  </p:stCondLst>
                                  <p:childTnLst>
                                    <p:set>
                                      <p:cBhvr>
                                        <p:cTn id="213" dur="1" fill="hold">
                                          <p:stCondLst>
                                            <p:cond delay="0"/>
                                          </p:stCondLst>
                                        </p:cTn>
                                        <p:tgtEl>
                                          <p:spTgt spid="63">
                                            <p:txEl>
                                              <p:pRg st="8" end="8"/>
                                            </p:txEl>
                                          </p:spTgt>
                                        </p:tgtEl>
                                        <p:attrNameLst>
                                          <p:attrName>style.visibility</p:attrName>
                                        </p:attrNameLst>
                                      </p:cBhvr>
                                      <p:to>
                                        <p:strVal val="visible"/>
                                      </p:to>
                                    </p:set>
                                    <p:animEffect transition="in" filter="fade">
                                      <p:cBhvr>
                                        <p:cTn id="214" dur="500"/>
                                        <p:tgtEl>
                                          <p:spTgt spid="6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mp; Bullets">
  <p:cSld name="Title &amp; Bullets">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114301" y="317274"/>
            <a:ext cx="8921700" cy="373200"/>
          </a:xfrm>
          <a:prstGeom prst="rect">
            <a:avLst/>
          </a:prstGeom>
          <a:noFill/>
          <a:ln>
            <a:noFill/>
          </a:ln>
        </p:spPr>
        <p:txBody>
          <a:bodyPr spcFirstLastPara="1" wrap="square" lIns="68575" tIns="68575" rIns="68575" bIns="68575" anchor="t" anchorCtr="0">
            <a:noAutofit/>
          </a:bodyPr>
          <a:lstStyle>
            <a:lvl1pPr lvl="0" algn="l">
              <a:lnSpc>
                <a:spcPct val="100000"/>
              </a:lnSpc>
              <a:spcBef>
                <a:spcPts val="0"/>
              </a:spcBef>
              <a:spcAft>
                <a:spcPts val="0"/>
              </a:spcAft>
              <a:buSzPts val="1100"/>
              <a:buNone/>
              <a:defRPr sz="2400" b="0">
                <a:solidFill>
                  <a:schemeClr val="dk1"/>
                </a:solidFill>
              </a:defRPr>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a:endParaRPr/>
          </a:p>
        </p:txBody>
      </p:sp>
      <p:sp>
        <p:nvSpPr>
          <p:cNvPr id="74" name="Google Shape;74;p16"/>
          <p:cNvSpPr txBox="1">
            <a:spLocks noGrp="1"/>
          </p:cNvSpPr>
          <p:nvPr>
            <p:ph type="body" idx="1"/>
          </p:nvPr>
        </p:nvSpPr>
        <p:spPr>
          <a:xfrm>
            <a:off x="114302" y="802489"/>
            <a:ext cx="8915400" cy="307200"/>
          </a:xfrm>
          <a:prstGeom prst="rect">
            <a:avLst/>
          </a:prstGeom>
          <a:noFill/>
          <a:ln>
            <a:noFill/>
          </a:ln>
        </p:spPr>
        <p:txBody>
          <a:bodyPr spcFirstLastPara="1" wrap="square" lIns="68575" tIns="68575" rIns="68575" bIns="68575" anchor="t" anchorCtr="0">
            <a:noAutofit/>
          </a:bodyPr>
          <a:lstStyle>
            <a:lvl1pPr marL="457200" lvl="0" indent="-228600" algn="l">
              <a:lnSpc>
                <a:spcPct val="115000"/>
              </a:lnSpc>
              <a:spcBef>
                <a:spcPts val="0"/>
              </a:spcBef>
              <a:spcAft>
                <a:spcPts val="0"/>
              </a:spcAft>
              <a:buClr>
                <a:srgbClr val="7F7F7F"/>
              </a:buClr>
              <a:buSzPts val="1100"/>
              <a:buFont typeface="Open Sans"/>
              <a:buNone/>
              <a:defRPr sz="1800">
                <a:solidFill>
                  <a:srgbClr val="7F7F7F"/>
                </a:solidFill>
                <a:latin typeface="Open Sans"/>
                <a:ea typeface="Open Sans"/>
                <a:cs typeface="Open Sans"/>
                <a:sym typeface="Open Sans"/>
              </a:defRPr>
            </a:lvl1pPr>
            <a:lvl2pPr marL="914400" lvl="1" indent="-298450" algn="l">
              <a:lnSpc>
                <a:spcPct val="115000"/>
              </a:lnSpc>
              <a:spcBef>
                <a:spcPts val="1600"/>
              </a:spcBef>
              <a:spcAft>
                <a:spcPts val="0"/>
              </a:spcAft>
              <a:buSzPts val="1100"/>
              <a:buChar char="○"/>
              <a:defRPr sz="1800">
                <a:solidFill>
                  <a:schemeClr val="dk1"/>
                </a:solidFill>
                <a:latin typeface="Open Sans"/>
                <a:ea typeface="Open Sans"/>
                <a:cs typeface="Open Sans"/>
                <a:sym typeface="Open Sans"/>
              </a:defRPr>
            </a:lvl2pPr>
            <a:lvl3pPr marL="1371600" lvl="2" indent="-298450" algn="l">
              <a:lnSpc>
                <a:spcPct val="115000"/>
              </a:lnSpc>
              <a:spcBef>
                <a:spcPts val="1600"/>
              </a:spcBef>
              <a:spcAft>
                <a:spcPts val="0"/>
              </a:spcAft>
              <a:buSzPts val="1100"/>
              <a:buChar char="■"/>
              <a:defRPr sz="1500">
                <a:solidFill>
                  <a:schemeClr val="dk1"/>
                </a:solidFill>
                <a:latin typeface="Open Sans"/>
                <a:ea typeface="Open Sans"/>
                <a:cs typeface="Open Sans"/>
                <a:sym typeface="Open Sans"/>
              </a:defRPr>
            </a:lvl3pPr>
            <a:lvl4pPr marL="1828800" lvl="3"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4pPr>
            <a:lvl5pPr marL="2286000" lvl="4"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5pPr>
            <a:lvl6pPr marL="2743200" lvl="5"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6pPr>
            <a:lvl7pPr marL="3200400" lvl="6"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7pPr>
            <a:lvl8pPr marL="3657600" lvl="7"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8pPr>
            <a:lvl9pPr marL="4114800" lvl="8" indent="-298450" algn="l">
              <a:lnSpc>
                <a:spcPct val="115000"/>
              </a:lnSpc>
              <a:spcBef>
                <a:spcPts val="1600"/>
              </a:spcBef>
              <a:spcAft>
                <a:spcPts val="1600"/>
              </a:spcAft>
              <a:buSzPts val="1100"/>
              <a:buChar char="■"/>
              <a:defRPr sz="1400">
                <a:solidFill>
                  <a:schemeClr val="dk1"/>
                </a:solidFill>
                <a:latin typeface="Open Sans"/>
                <a:ea typeface="Open Sans"/>
                <a:cs typeface="Open Sans"/>
                <a:sym typeface="Open Sans"/>
              </a:defRPr>
            </a:lvl9pPr>
          </a:lstStyle>
          <a:p>
            <a:endParaRPr/>
          </a:p>
        </p:txBody>
      </p:sp>
      <p:sp>
        <p:nvSpPr>
          <p:cNvPr id="75" name="Google Shape;75;p16"/>
          <p:cNvSpPr txBox="1">
            <a:spLocks noGrp="1"/>
          </p:cNvSpPr>
          <p:nvPr>
            <p:ph type="body" idx="2"/>
          </p:nvPr>
        </p:nvSpPr>
        <p:spPr>
          <a:xfrm>
            <a:off x="114302" y="1214051"/>
            <a:ext cx="8915400" cy="3227400"/>
          </a:xfrm>
          <a:prstGeom prst="rect">
            <a:avLst/>
          </a:prstGeom>
          <a:noFill/>
          <a:ln>
            <a:noFill/>
          </a:ln>
        </p:spPr>
        <p:txBody>
          <a:bodyPr spcFirstLastPara="1" wrap="square" lIns="68575" tIns="68575" rIns="68575" bIns="68575" anchor="t" anchorCtr="0">
            <a:noAutofit/>
          </a:bodyPr>
          <a:lstStyle>
            <a:lvl1pPr marL="457200" lvl="0" indent="-298450" algn="l">
              <a:lnSpc>
                <a:spcPct val="115000"/>
              </a:lnSpc>
              <a:spcBef>
                <a:spcPts val="0"/>
              </a:spcBef>
              <a:spcAft>
                <a:spcPts val="0"/>
              </a:spcAft>
              <a:buClr>
                <a:schemeClr val="accent1"/>
              </a:buClr>
              <a:buSzPts val="1100"/>
              <a:buFont typeface="Noto Sans Symbols"/>
              <a:buChar char="▪"/>
              <a:defRPr sz="1200">
                <a:solidFill>
                  <a:schemeClr val="dk2"/>
                </a:solidFill>
              </a:defRPr>
            </a:lvl1pPr>
            <a:lvl2pPr marL="914400" lvl="1" indent="-298450" algn="l">
              <a:lnSpc>
                <a:spcPct val="115000"/>
              </a:lnSpc>
              <a:spcBef>
                <a:spcPts val="900"/>
              </a:spcBef>
              <a:spcAft>
                <a:spcPts val="0"/>
              </a:spcAft>
              <a:buSzPts val="1100"/>
              <a:buChar char="○"/>
              <a:defRPr sz="1200"/>
            </a:lvl2pPr>
            <a:lvl3pPr marL="1371600" lvl="2" indent="-298450" algn="l">
              <a:lnSpc>
                <a:spcPct val="115000"/>
              </a:lnSpc>
              <a:spcBef>
                <a:spcPts val="1600"/>
              </a:spcBef>
              <a:spcAft>
                <a:spcPts val="0"/>
              </a:spcAft>
              <a:buSzPts val="1100"/>
              <a:buChar char="■"/>
              <a:defRPr sz="1100"/>
            </a:lvl3pPr>
            <a:lvl4pPr marL="1828800" lvl="3" indent="-298450" algn="l">
              <a:lnSpc>
                <a:spcPct val="115000"/>
              </a:lnSpc>
              <a:spcBef>
                <a:spcPts val="1600"/>
              </a:spcBef>
              <a:spcAft>
                <a:spcPts val="0"/>
              </a:spcAft>
              <a:buSzPts val="1100"/>
              <a:buChar char="●"/>
              <a:defRPr sz="900"/>
            </a:lvl4pPr>
            <a:lvl5pPr marL="2286000" lvl="4" indent="-298450" algn="l">
              <a:lnSpc>
                <a:spcPct val="115000"/>
              </a:lnSpc>
              <a:spcBef>
                <a:spcPts val="1600"/>
              </a:spcBef>
              <a:spcAft>
                <a:spcPts val="0"/>
              </a:spcAft>
              <a:buSzPts val="1100"/>
              <a:buChar char="○"/>
              <a:defRPr sz="900"/>
            </a:lvl5pPr>
            <a:lvl6pPr marL="2743200" lvl="5"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6pPr>
            <a:lvl7pPr marL="3200400" lvl="6"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7pPr>
            <a:lvl8pPr marL="3657600" lvl="7"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8pPr>
            <a:lvl9pPr marL="4114800" lvl="8" indent="-298450" algn="l">
              <a:lnSpc>
                <a:spcPct val="115000"/>
              </a:lnSpc>
              <a:spcBef>
                <a:spcPts val="1600"/>
              </a:spcBef>
              <a:spcAft>
                <a:spcPts val="1600"/>
              </a:spcAft>
              <a:buSzPts val="1100"/>
              <a:buChar char="■"/>
              <a:defRPr sz="1400">
                <a:solidFill>
                  <a:schemeClr val="dk1"/>
                </a:solidFill>
                <a:latin typeface="Open Sans"/>
                <a:ea typeface="Open Sans"/>
                <a:cs typeface="Open Sans"/>
                <a:sym typeface="Open Sans"/>
              </a:defRPr>
            </a:lvl9pPr>
          </a:lstStyle>
          <a:p>
            <a:endParaRPr/>
          </a:p>
        </p:txBody>
      </p:sp>
      <p:sp>
        <p:nvSpPr>
          <p:cNvPr id="76" name="Google Shape;76;p16"/>
          <p:cNvSpPr txBox="1">
            <a:spLocks noGrp="1"/>
          </p:cNvSpPr>
          <p:nvPr>
            <p:ph type="body" idx="3"/>
          </p:nvPr>
        </p:nvSpPr>
        <p:spPr>
          <a:xfrm>
            <a:off x="114301" y="4514852"/>
            <a:ext cx="8915400" cy="292800"/>
          </a:xfrm>
          <a:prstGeom prst="rect">
            <a:avLst/>
          </a:prstGeom>
          <a:noFill/>
          <a:ln>
            <a:noFill/>
          </a:ln>
        </p:spPr>
        <p:txBody>
          <a:bodyPr spcFirstLastPara="1" wrap="square" lIns="68575" tIns="68575" rIns="68575" bIns="68575" anchor="b" anchorCtr="0">
            <a:noAutofit/>
          </a:bodyPr>
          <a:lstStyle>
            <a:lvl1pPr marL="457200" marR="0" lvl="0" indent="-228600" algn="l">
              <a:lnSpc>
                <a:spcPct val="100000"/>
              </a:lnSpc>
              <a:spcBef>
                <a:spcPts val="0"/>
              </a:spcBef>
              <a:spcAft>
                <a:spcPts val="0"/>
              </a:spcAft>
              <a:buSzPts val="1100"/>
              <a:buFont typeface="Arial"/>
              <a:buNone/>
              <a:defRPr sz="600"/>
            </a:lvl1pPr>
            <a:lvl2pPr marL="914400" lvl="1" indent="-228600" algn="l">
              <a:lnSpc>
                <a:spcPct val="115000"/>
              </a:lnSpc>
              <a:spcBef>
                <a:spcPts val="0"/>
              </a:spcBef>
              <a:spcAft>
                <a:spcPts val="0"/>
              </a:spcAft>
              <a:buSzPts val="1100"/>
              <a:buFont typeface="Open Sans"/>
              <a:buNone/>
              <a:defRPr sz="800"/>
            </a:lvl2pPr>
            <a:lvl3pPr marL="1371600" lvl="2" indent="-228600" algn="l">
              <a:lnSpc>
                <a:spcPct val="115000"/>
              </a:lnSpc>
              <a:spcBef>
                <a:spcPts val="1600"/>
              </a:spcBef>
              <a:spcAft>
                <a:spcPts val="0"/>
              </a:spcAft>
              <a:buSzPts val="1100"/>
              <a:buFont typeface="Open Sans"/>
              <a:buNone/>
              <a:defRPr sz="800"/>
            </a:lvl3pPr>
            <a:lvl4pPr marL="1828800" lvl="3" indent="-228600" algn="l">
              <a:lnSpc>
                <a:spcPct val="115000"/>
              </a:lnSpc>
              <a:spcBef>
                <a:spcPts val="1600"/>
              </a:spcBef>
              <a:spcAft>
                <a:spcPts val="0"/>
              </a:spcAft>
              <a:buSzPts val="1100"/>
              <a:buFont typeface="Open Sans"/>
              <a:buNone/>
              <a:defRPr sz="800"/>
            </a:lvl4pPr>
            <a:lvl5pPr marL="2286000" lvl="4" indent="-228600" algn="l">
              <a:lnSpc>
                <a:spcPct val="115000"/>
              </a:lnSpc>
              <a:spcBef>
                <a:spcPts val="1600"/>
              </a:spcBef>
              <a:spcAft>
                <a:spcPts val="0"/>
              </a:spcAft>
              <a:buSzPts val="1100"/>
              <a:buFont typeface="Open Sans"/>
              <a:buNone/>
              <a:defRPr sz="800"/>
            </a:lvl5pPr>
            <a:lvl6pPr marL="2743200" lvl="5"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6pPr>
            <a:lvl7pPr marL="3200400" lvl="6"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7pPr>
            <a:lvl8pPr marL="3657600" lvl="7"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8pPr>
            <a:lvl9pPr marL="4114800" lvl="8" indent="-298450" algn="l">
              <a:lnSpc>
                <a:spcPct val="115000"/>
              </a:lnSpc>
              <a:spcBef>
                <a:spcPts val="1600"/>
              </a:spcBef>
              <a:spcAft>
                <a:spcPts val="1600"/>
              </a:spcAft>
              <a:buSzPts val="1100"/>
              <a:buChar char="■"/>
              <a:defRPr sz="1400">
                <a:solidFill>
                  <a:schemeClr val="dk1"/>
                </a:solidFill>
                <a:latin typeface="Open Sans"/>
                <a:ea typeface="Open Sans"/>
                <a:cs typeface="Open Sans"/>
                <a:sym typeface="Open Sans"/>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5">
                                            <p:txEl>
                                              <p:pRg st="0" end="0"/>
                                            </p:txEl>
                                          </p:spTgt>
                                        </p:tgtEl>
                                        <p:attrNameLst>
                                          <p:attrName>style.visibility</p:attrName>
                                        </p:attrNameLst>
                                      </p:cBhvr>
                                      <p:to>
                                        <p:strVal val="visible"/>
                                      </p:to>
                                    </p:set>
                                    <p:animEffect transition="in" filter="fade">
                                      <p:cBhvr>
                                        <p:cTn id="7" dur="500"/>
                                        <p:tgtEl>
                                          <p:spTgt spid="7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5">
                                            <p:txEl>
                                              <p:pRg st="1" end="1"/>
                                            </p:txEl>
                                          </p:spTgt>
                                        </p:tgtEl>
                                        <p:attrNameLst>
                                          <p:attrName>style.visibility</p:attrName>
                                        </p:attrNameLst>
                                      </p:cBhvr>
                                      <p:to>
                                        <p:strVal val="visible"/>
                                      </p:to>
                                    </p:set>
                                    <p:animEffect transition="in" filter="fade">
                                      <p:cBhvr>
                                        <p:cTn id="10" dur="500"/>
                                        <p:tgtEl>
                                          <p:spTgt spid="7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5">
                                            <p:txEl>
                                              <p:pRg st="2" end="2"/>
                                            </p:txEl>
                                          </p:spTgt>
                                        </p:tgtEl>
                                        <p:attrNameLst>
                                          <p:attrName>style.visibility</p:attrName>
                                        </p:attrNameLst>
                                      </p:cBhvr>
                                      <p:to>
                                        <p:strVal val="visible"/>
                                      </p:to>
                                    </p:set>
                                    <p:animEffect transition="in" filter="fade">
                                      <p:cBhvr>
                                        <p:cTn id="13" dur="500"/>
                                        <p:tgtEl>
                                          <p:spTgt spid="7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5">
                                            <p:txEl>
                                              <p:pRg st="3" end="3"/>
                                            </p:txEl>
                                          </p:spTgt>
                                        </p:tgtEl>
                                        <p:attrNameLst>
                                          <p:attrName>style.visibility</p:attrName>
                                        </p:attrNameLst>
                                      </p:cBhvr>
                                      <p:to>
                                        <p:strVal val="visible"/>
                                      </p:to>
                                    </p:set>
                                    <p:animEffect transition="in" filter="fade">
                                      <p:cBhvr>
                                        <p:cTn id="16" dur="500"/>
                                        <p:tgtEl>
                                          <p:spTgt spid="75">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75">
                                            <p:txEl>
                                              <p:pRg st="4" end="4"/>
                                            </p:txEl>
                                          </p:spTgt>
                                        </p:tgtEl>
                                        <p:attrNameLst>
                                          <p:attrName>style.visibility</p:attrName>
                                        </p:attrNameLst>
                                      </p:cBhvr>
                                      <p:to>
                                        <p:strVal val="visible"/>
                                      </p:to>
                                    </p:set>
                                    <p:animEffect transition="in" filter="fade">
                                      <p:cBhvr>
                                        <p:cTn id="19" dur="500"/>
                                        <p:tgtEl>
                                          <p:spTgt spid="75">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75">
                                            <p:txEl>
                                              <p:pRg st="5" end="5"/>
                                            </p:txEl>
                                          </p:spTgt>
                                        </p:tgtEl>
                                        <p:attrNameLst>
                                          <p:attrName>style.visibility</p:attrName>
                                        </p:attrNameLst>
                                      </p:cBhvr>
                                      <p:to>
                                        <p:strVal val="visible"/>
                                      </p:to>
                                    </p:set>
                                    <p:animEffect transition="in" filter="fade">
                                      <p:cBhvr>
                                        <p:cTn id="22" dur="500"/>
                                        <p:tgtEl>
                                          <p:spTgt spid="75">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75">
                                            <p:txEl>
                                              <p:pRg st="6" end="6"/>
                                            </p:txEl>
                                          </p:spTgt>
                                        </p:tgtEl>
                                        <p:attrNameLst>
                                          <p:attrName>style.visibility</p:attrName>
                                        </p:attrNameLst>
                                      </p:cBhvr>
                                      <p:to>
                                        <p:strVal val="visible"/>
                                      </p:to>
                                    </p:set>
                                    <p:animEffect transition="in" filter="fade">
                                      <p:cBhvr>
                                        <p:cTn id="25" dur="500"/>
                                        <p:tgtEl>
                                          <p:spTgt spid="75">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75">
                                            <p:txEl>
                                              <p:pRg st="7" end="7"/>
                                            </p:txEl>
                                          </p:spTgt>
                                        </p:tgtEl>
                                        <p:attrNameLst>
                                          <p:attrName>style.visibility</p:attrName>
                                        </p:attrNameLst>
                                      </p:cBhvr>
                                      <p:to>
                                        <p:strVal val="visible"/>
                                      </p:to>
                                    </p:set>
                                    <p:animEffect transition="in" filter="fade">
                                      <p:cBhvr>
                                        <p:cTn id="28" dur="500"/>
                                        <p:tgtEl>
                                          <p:spTgt spid="75">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75">
                                            <p:txEl>
                                              <p:pRg st="8" end="8"/>
                                            </p:txEl>
                                          </p:spTgt>
                                        </p:tgtEl>
                                        <p:attrNameLst>
                                          <p:attrName>style.visibility</p:attrName>
                                        </p:attrNameLst>
                                      </p:cBhvr>
                                      <p:to>
                                        <p:strVal val="visible"/>
                                      </p:to>
                                    </p:set>
                                    <p:animEffect transition="in" filter="fade">
                                      <p:cBhvr>
                                        <p:cTn id="31" dur="500"/>
                                        <p:tgtEl>
                                          <p:spTgt spid="7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ue Impact Slide">
  <p:cSld name="Blue Impact Slide">
    <p:spTree>
      <p:nvGrpSpPr>
        <p:cNvPr id="1" name="Shape 77"/>
        <p:cNvGrpSpPr/>
        <p:nvPr/>
      </p:nvGrpSpPr>
      <p:grpSpPr>
        <a:xfrm>
          <a:off x="0" y="0"/>
          <a:ext cx="0" cy="0"/>
          <a:chOff x="0" y="0"/>
          <a:chExt cx="0" cy="0"/>
        </a:xfrm>
      </p:grpSpPr>
      <p:sp>
        <p:nvSpPr>
          <p:cNvPr id="78" name="Google Shape;78;p17"/>
          <p:cNvSpPr/>
          <p:nvPr/>
        </p:nvSpPr>
        <p:spPr>
          <a:xfrm>
            <a:off x="0" y="0"/>
            <a:ext cx="9144000" cy="51435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AEEF"/>
              </a:solidFill>
              <a:latin typeface="Open Sans"/>
              <a:ea typeface="Open Sans"/>
              <a:cs typeface="Open Sans"/>
              <a:sym typeface="Open Sans"/>
            </a:endParaRPr>
          </a:p>
        </p:txBody>
      </p:sp>
      <p:sp>
        <p:nvSpPr>
          <p:cNvPr id="79" name="Google Shape;79;p17"/>
          <p:cNvSpPr txBox="1">
            <a:spLocks noGrp="1"/>
          </p:cNvSpPr>
          <p:nvPr>
            <p:ph type="title"/>
          </p:nvPr>
        </p:nvSpPr>
        <p:spPr>
          <a:xfrm>
            <a:off x="457200" y="1982194"/>
            <a:ext cx="8229600" cy="1179000"/>
          </a:xfrm>
          <a:prstGeom prst="rect">
            <a:avLst/>
          </a:prstGeom>
          <a:noFill/>
          <a:ln>
            <a:noFill/>
          </a:ln>
        </p:spPr>
        <p:txBody>
          <a:bodyPr spcFirstLastPara="1" wrap="square" lIns="68575" tIns="68575" rIns="68575" bIns="68575" anchor="t" anchorCtr="0">
            <a:noAutofit/>
          </a:bodyPr>
          <a:lstStyle>
            <a:lvl1pPr lvl="0" algn="l">
              <a:lnSpc>
                <a:spcPct val="100000"/>
              </a:lnSpc>
              <a:spcBef>
                <a:spcPts val="0"/>
              </a:spcBef>
              <a:spcAft>
                <a:spcPts val="0"/>
              </a:spcAft>
              <a:buSzPts val="1100"/>
              <a:buNone/>
              <a:defRPr sz="4500" b="0">
                <a:solidFill>
                  <a:schemeClr val="lt1"/>
                </a:solidFill>
                <a:latin typeface="Open Sans"/>
                <a:ea typeface="Open Sans"/>
                <a:cs typeface="Open Sans"/>
                <a:sym typeface="Open Sans"/>
              </a:defRPr>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a:endParaRPr/>
          </a:p>
        </p:txBody>
      </p:sp>
      <p:sp>
        <p:nvSpPr>
          <p:cNvPr id="80" name="Google Shape;80;p17"/>
          <p:cNvSpPr txBox="1">
            <a:spLocks noGrp="1"/>
          </p:cNvSpPr>
          <p:nvPr>
            <p:ph type="body" idx="1"/>
          </p:nvPr>
        </p:nvSpPr>
        <p:spPr>
          <a:xfrm>
            <a:off x="457200" y="1561743"/>
            <a:ext cx="8229600" cy="447300"/>
          </a:xfrm>
          <a:prstGeom prst="rect">
            <a:avLst/>
          </a:prstGeom>
          <a:noFill/>
          <a:ln>
            <a:noFill/>
          </a:ln>
        </p:spPr>
        <p:txBody>
          <a:bodyPr spcFirstLastPara="1" wrap="square" lIns="68575" tIns="68575" rIns="68575" bIns="68575" anchor="t" anchorCtr="0">
            <a:noAutofit/>
          </a:bodyPr>
          <a:lstStyle>
            <a:lvl1pPr marL="457200" lvl="0" indent="-228600" algn="l">
              <a:lnSpc>
                <a:spcPct val="115000"/>
              </a:lnSpc>
              <a:spcBef>
                <a:spcPts val="0"/>
              </a:spcBef>
              <a:spcAft>
                <a:spcPts val="0"/>
              </a:spcAft>
              <a:buClr>
                <a:srgbClr val="1D4358"/>
              </a:buClr>
              <a:buSzPts val="1100"/>
              <a:buFont typeface="Open Sans"/>
              <a:buNone/>
              <a:defRPr sz="2700" b="0">
                <a:solidFill>
                  <a:srgbClr val="1D4358"/>
                </a:solidFill>
                <a:latin typeface="Open Sans"/>
                <a:ea typeface="Open Sans"/>
                <a:cs typeface="Open Sans"/>
                <a:sym typeface="Open Sans"/>
              </a:defRPr>
            </a:lvl1pPr>
            <a:lvl2pPr marL="914400" lvl="1" indent="-298450" algn="l">
              <a:lnSpc>
                <a:spcPct val="115000"/>
              </a:lnSpc>
              <a:spcBef>
                <a:spcPts val="1600"/>
              </a:spcBef>
              <a:spcAft>
                <a:spcPts val="0"/>
              </a:spcAft>
              <a:buSzPts val="1100"/>
              <a:buChar char="○"/>
              <a:defRPr sz="3000" b="1">
                <a:solidFill>
                  <a:srgbClr val="FFFF00"/>
                </a:solidFill>
                <a:latin typeface="Questrial"/>
                <a:ea typeface="Questrial"/>
                <a:cs typeface="Questrial"/>
                <a:sym typeface="Questrial"/>
              </a:defRPr>
            </a:lvl2pPr>
            <a:lvl3pPr marL="1371600" lvl="2" indent="-298450" algn="l">
              <a:lnSpc>
                <a:spcPct val="115000"/>
              </a:lnSpc>
              <a:spcBef>
                <a:spcPts val="1600"/>
              </a:spcBef>
              <a:spcAft>
                <a:spcPts val="0"/>
              </a:spcAft>
              <a:buSzPts val="1100"/>
              <a:buChar char="■"/>
              <a:defRPr sz="3000" b="1">
                <a:solidFill>
                  <a:srgbClr val="FFFF00"/>
                </a:solidFill>
                <a:latin typeface="Questrial"/>
                <a:ea typeface="Questrial"/>
                <a:cs typeface="Questrial"/>
                <a:sym typeface="Questrial"/>
              </a:defRPr>
            </a:lvl3pPr>
            <a:lvl4pPr marL="1828800" lvl="3" indent="-298450" algn="l">
              <a:lnSpc>
                <a:spcPct val="115000"/>
              </a:lnSpc>
              <a:spcBef>
                <a:spcPts val="1600"/>
              </a:spcBef>
              <a:spcAft>
                <a:spcPts val="0"/>
              </a:spcAft>
              <a:buSzPts val="1100"/>
              <a:buChar char="●"/>
              <a:defRPr sz="3000" b="1">
                <a:solidFill>
                  <a:srgbClr val="FFFF00"/>
                </a:solidFill>
                <a:latin typeface="Questrial"/>
                <a:ea typeface="Questrial"/>
                <a:cs typeface="Questrial"/>
                <a:sym typeface="Questrial"/>
              </a:defRPr>
            </a:lvl4pPr>
            <a:lvl5pPr marL="2286000" lvl="4" indent="-298450" algn="l">
              <a:lnSpc>
                <a:spcPct val="115000"/>
              </a:lnSpc>
              <a:spcBef>
                <a:spcPts val="1600"/>
              </a:spcBef>
              <a:spcAft>
                <a:spcPts val="0"/>
              </a:spcAft>
              <a:buSzPts val="1100"/>
              <a:buChar char="○"/>
              <a:defRPr sz="3000" b="1">
                <a:solidFill>
                  <a:srgbClr val="FFFF00"/>
                </a:solidFill>
                <a:latin typeface="Questrial"/>
                <a:ea typeface="Questrial"/>
                <a:cs typeface="Questrial"/>
                <a:sym typeface="Questrial"/>
              </a:defRPr>
            </a:lvl5pPr>
            <a:lvl6pPr marL="2743200" lvl="5"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6pPr>
            <a:lvl7pPr marL="3200400" lvl="6"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7pPr>
            <a:lvl8pPr marL="3657600" lvl="7"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8pPr>
            <a:lvl9pPr marL="4114800" lvl="8" indent="-298450" algn="l">
              <a:lnSpc>
                <a:spcPct val="115000"/>
              </a:lnSpc>
              <a:spcBef>
                <a:spcPts val="1600"/>
              </a:spcBef>
              <a:spcAft>
                <a:spcPts val="1600"/>
              </a:spcAft>
              <a:buSzPts val="1100"/>
              <a:buChar char="■"/>
              <a:defRPr sz="1400">
                <a:solidFill>
                  <a:schemeClr val="dk1"/>
                </a:solidFill>
                <a:latin typeface="Open Sans"/>
                <a:ea typeface="Open Sans"/>
                <a:cs typeface="Open Sans"/>
                <a:sym typeface="Open Sans"/>
              </a:defRPr>
            </a:lvl9pPr>
          </a:lstStyle>
          <a:p>
            <a:endParaRPr/>
          </a:p>
        </p:txBody>
      </p:sp>
      <p:sp>
        <p:nvSpPr>
          <p:cNvPr id="81" name="Google Shape;81;p17"/>
          <p:cNvSpPr/>
          <p:nvPr/>
        </p:nvSpPr>
        <p:spPr>
          <a:xfrm>
            <a:off x="8820083" y="4940828"/>
            <a:ext cx="251400" cy="885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 sz="800" b="1" i="0" u="none" strike="noStrike" cap="none">
                <a:solidFill>
                  <a:schemeClr val="lt1"/>
                </a:solidFill>
                <a:latin typeface="Open Sans"/>
                <a:ea typeface="Open Sans"/>
                <a:cs typeface="Open Sans"/>
                <a:sym typeface="Open Sans"/>
              </a:rPr>
              <a:t>‹#›</a:t>
            </a:fld>
            <a:endParaRPr sz="600" b="1" i="0" u="none" strike="noStrike" cap="none">
              <a:solidFill>
                <a:schemeClr val="lt1"/>
              </a:solidFill>
              <a:latin typeface="Open Sans"/>
              <a:ea typeface="Open Sans"/>
              <a:cs typeface="Open Sans"/>
              <a:sym typeface="Open Sans"/>
            </a:endParaRPr>
          </a:p>
        </p:txBody>
      </p:sp>
      <p:sp>
        <p:nvSpPr>
          <p:cNvPr id="82" name="Google Shape;82;p17"/>
          <p:cNvSpPr txBox="1"/>
          <p:nvPr/>
        </p:nvSpPr>
        <p:spPr>
          <a:xfrm>
            <a:off x="6342745" y="4911638"/>
            <a:ext cx="2532900" cy="1500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000000"/>
              </a:buClr>
              <a:buSzPts val="500"/>
              <a:buFont typeface="Arial"/>
              <a:buNone/>
            </a:pPr>
            <a:r>
              <a:rPr lang="en" sz="500" b="0" i="0" u="none" strike="noStrike" cap="none">
                <a:solidFill>
                  <a:schemeClr val="lt1"/>
                </a:solidFill>
                <a:latin typeface="Open Sans"/>
                <a:ea typeface="Open Sans"/>
                <a:cs typeface="Open Sans"/>
                <a:sym typeface="Open Sans"/>
              </a:rPr>
              <a:t>© 2015 BIA/Kelsey. All Rights Reserved.    |</a:t>
            </a:r>
            <a:endParaRPr sz="500" b="0" i="0" u="none" strike="noStrike" cap="none">
              <a:solidFill>
                <a:schemeClr val="lt1"/>
              </a:solidFill>
              <a:latin typeface="Open Sans"/>
              <a:ea typeface="Open Sans"/>
              <a:cs typeface="Open Sans"/>
              <a:sym typeface="Open Sans"/>
            </a:endParaRPr>
          </a:p>
        </p:txBody>
      </p:sp>
      <p:pic>
        <p:nvPicPr>
          <p:cNvPr id="83" name="Google Shape;83;p17"/>
          <p:cNvPicPr preferRelativeResize="0"/>
          <p:nvPr/>
        </p:nvPicPr>
        <p:blipFill rotWithShape="1">
          <a:blip r:embed="rId2">
            <a:alphaModFix/>
          </a:blip>
          <a:srcRect/>
          <a:stretch/>
        </p:blipFill>
        <p:spPr>
          <a:xfrm>
            <a:off x="100048" y="4775512"/>
            <a:ext cx="425100" cy="296700"/>
          </a:xfrm>
          <a:prstGeom prst="rect">
            <a:avLst/>
          </a:prstGeom>
          <a:noFill/>
          <a:ln>
            <a:noFill/>
          </a:ln>
        </p:spPr>
      </p:pic>
      <p:sp>
        <p:nvSpPr>
          <p:cNvPr id="84" name="Google Shape;84;p17"/>
          <p:cNvSpPr/>
          <p:nvPr/>
        </p:nvSpPr>
        <p:spPr>
          <a:xfrm>
            <a:off x="948160" y="4852756"/>
            <a:ext cx="2226300" cy="2307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chemeClr val="lt1"/>
                </a:solidFill>
                <a:latin typeface="Open Sans"/>
                <a:ea typeface="Open Sans"/>
                <a:cs typeface="Open Sans"/>
                <a:sym typeface="Open Sans"/>
              </a:rPr>
              <a:t>Tweet With Us: #realworldanalytics</a:t>
            </a:r>
            <a:endParaRPr sz="1100" b="0" i="0" u="none" strike="noStrike" cap="none">
              <a:solidFill>
                <a:schemeClr val="lt1"/>
              </a:solidFill>
              <a:latin typeface="Open Sans"/>
              <a:ea typeface="Open Sans"/>
              <a:cs typeface="Open Sans"/>
              <a:sym typeface="Open Sans"/>
            </a:endParaRPr>
          </a:p>
        </p:txBody>
      </p:sp>
      <p:pic>
        <p:nvPicPr>
          <p:cNvPr id="85" name="Google Shape;85;p17"/>
          <p:cNvPicPr preferRelativeResize="0"/>
          <p:nvPr/>
        </p:nvPicPr>
        <p:blipFill rotWithShape="1">
          <a:blip r:embed="rId3">
            <a:alphaModFix/>
          </a:blip>
          <a:srcRect/>
          <a:stretch/>
        </p:blipFill>
        <p:spPr>
          <a:xfrm>
            <a:off x="725574" y="4891466"/>
            <a:ext cx="225900" cy="1623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86"/>
        <p:cNvGrpSpPr/>
        <p:nvPr/>
      </p:nvGrpSpPr>
      <p:grpSpPr>
        <a:xfrm>
          <a:off x="0" y="0"/>
          <a:ext cx="0" cy="0"/>
          <a:chOff x="0" y="0"/>
          <a:chExt cx="0" cy="0"/>
        </a:xfrm>
      </p:grpSpPr>
      <p:sp>
        <p:nvSpPr>
          <p:cNvPr id="87" name="Google Shape;87;p18"/>
          <p:cNvSpPr txBox="1">
            <a:spLocks noGrp="1"/>
          </p:cNvSpPr>
          <p:nvPr>
            <p:ph type="body" idx="1"/>
          </p:nvPr>
        </p:nvSpPr>
        <p:spPr>
          <a:xfrm>
            <a:off x="457214" y="1085850"/>
            <a:ext cx="8371800" cy="3508800"/>
          </a:xfrm>
          <a:prstGeom prst="rect">
            <a:avLst/>
          </a:prstGeom>
          <a:noFill/>
          <a:ln>
            <a:noFill/>
          </a:ln>
        </p:spPr>
        <p:txBody>
          <a:bodyPr spcFirstLastPara="1" wrap="square" lIns="68575" tIns="68575" rIns="68575" bIns="68575" anchor="t" anchorCtr="0">
            <a:noAutofit/>
          </a:bodyPr>
          <a:lstStyle>
            <a:lvl1pPr marL="457200" marR="0" lvl="0" indent="-298450" algn="l">
              <a:lnSpc>
                <a:spcPct val="100000"/>
              </a:lnSpc>
              <a:spcBef>
                <a:spcPts val="400"/>
              </a:spcBef>
              <a:spcAft>
                <a:spcPts val="0"/>
              </a:spcAft>
              <a:buClr>
                <a:schemeClr val="accent1"/>
              </a:buClr>
              <a:buSzPts val="1100"/>
              <a:buFont typeface="Noto Sans Symbols"/>
              <a:buChar char="▪"/>
              <a:defRPr sz="1800"/>
            </a:lvl1pPr>
            <a:lvl2pPr marL="914400" marR="0" lvl="1" indent="-298450" algn="l">
              <a:lnSpc>
                <a:spcPct val="100000"/>
              </a:lnSpc>
              <a:spcBef>
                <a:spcPts val="400"/>
              </a:spcBef>
              <a:spcAft>
                <a:spcPts val="0"/>
              </a:spcAft>
              <a:buClr>
                <a:schemeClr val="accent1"/>
              </a:buClr>
              <a:buSzPts val="1100"/>
              <a:buFont typeface="Noto Sans Symbols"/>
              <a:buChar char="▪"/>
              <a:defRPr sz="1100"/>
            </a:lvl2pPr>
            <a:lvl3pPr marL="1371600" marR="0" lvl="2" indent="-298450" algn="l">
              <a:lnSpc>
                <a:spcPct val="100000"/>
              </a:lnSpc>
              <a:spcBef>
                <a:spcPts val="300"/>
              </a:spcBef>
              <a:spcAft>
                <a:spcPts val="0"/>
              </a:spcAft>
              <a:buClr>
                <a:schemeClr val="accent1"/>
              </a:buClr>
              <a:buSzPts val="1100"/>
              <a:buFont typeface="Noto Sans Symbols"/>
              <a:buChar char="▪"/>
              <a:defRPr sz="1400"/>
            </a:lvl3pPr>
            <a:lvl4pPr marL="1828800" marR="0" lvl="3" indent="-298450" algn="l">
              <a:lnSpc>
                <a:spcPct val="100000"/>
              </a:lnSpc>
              <a:spcBef>
                <a:spcPts val="300"/>
              </a:spcBef>
              <a:spcAft>
                <a:spcPts val="0"/>
              </a:spcAft>
              <a:buClr>
                <a:schemeClr val="accent1"/>
              </a:buClr>
              <a:buSzPts val="1100"/>
              <a:buFont typeface="Noto Sans Symbols"/>
              <a:buChar char="▪"/>
              <a:defRPr sz="1100"/>
            </a:lvl4pPr>
            <a:lvl5pPr marL="2286000" marR="0" lvl="4" indent="-298450" algn="l">
              <a:lnSpc>
                <a:spcPct val="100000"/>
              </a:lnSpc>
              <a:spcBef>
                <a:spcPts val="300"/>
              </a:spcBef>
              <a:spcAft>
                <a:spcPts val="0"/>
              </a:spcAft>
              <a:buClr>
                <a:schemeClr val="accent1"/>
              </a:buClr>
              <a:buSzPts val="1100"/>
              <a:buFont typeface="Noto Sans Symbols"/>
              <a:buChar char="▪"/>
              <a:defRPr sz="1100"/>
            </a:lvl5pPr>
            <a:lvl6pPr marL="2743200" lvl="5" indent="-298450" algn="l">
              <a:lnSpc>
                <a:spcPct val="115000"/>
              </a:lnSpc>
              <a:spcBef>
                <a:spcPts val="0"/>
              </a:spcBef>
              <a:spcAft>
                <a:spcPts val="0"/>
              </a:spcAft>
              <a:buSzPts val="1100"/>
              <a:buChar char="■"/>
              <a:defRPr sz="1400">
                <a:solidFill>
                  <a:schemeClr val="dk1"/>
                </a:solidFill>
                <a:latin typeface="Open Sans"/>
                <a:ea typeface="Open Sans"/>
                <a:cs typeface="Open Sans"/>
                <a:sym typeface="Open Sans"/>
              </a:defRPr>
            </a:lvl6pPr>
            <a:lvl7pPr marL="3200400" lvl="6"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7pPr>
            <a:lvl8pPr marL="3657600" lvl="7"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8pPr>
            <a:lvl9pPr marL="4114800" lvl="8" indent="-298450" algn="l">
              <a:lnSpc>
                <a:spcPct val="115000"/>
              </a:lnSpc>
              <a:spcBef>
                <a:spcPts val="1600"/>
              </a:spcBef>
              <a:spcAft>
                <a:spcPts val="1600"/>
              </a:spcAft>
              <a:buSzPts val="1100"/>
              <a:buChar char="■"/>
              <a:defRPr sz="1400">
                <a:solidFill>
                  <a:schemeClr val="dk1"/>
                </a:solidFill>
                <a:latin typeface="Open Sans"/>
                <a:ea typeface="Open Sans"/>
                <a:cs typeface="Open Sans"/>
                <a:sym typeface="Open Sans"/>
              </a:defRPr>
            </a:lvl9pPr>
          </a:lstStyle>
          <a:p>
            <a:endParaRPr/>
          </a:p>
        </p:txBody>
      </p:sp>
      <p:sp>
        <p:nvSpPr>
          <p:cNvPr id="88" name="Google Shape;88;p18"/>
          <p:cNvSpPr txBox="1">
            <a:spLocks noGrp="1"/>
          </p:cNvSpPr>
          <p:nvPr>
            <p:ph type="title"/>
          </p:nvPr>
        </p:nvSpPr>
        <p:spPr>
          <a:xfrm>
            <a:off x="457214" y="57150"/>
            <a:ext cx="8371800" cy="857400"/>
          </a:xfrm>
          <a:prstGeom prst="rect">
            <a:avLst/>
          </a:prstGeom>
          <a:noFill/>
          <a:ln>
            <a:noFill/>
          </a:ln>
        </p:spPr>
        <p:txBody>
          <a:bodyPr spcFirstLastPara="1" wrap="square" lIns="68575" tIns="68575" rIns="68575" bIns="68575" anchor="ctr" anchorCtr="0">
            <a:noAutofit/>
          </a:bodyPr>
          <a:lstStyle>
            <a:lvl1pPr lvl="0" algn="l">
              <a:lnSpc>
                <a:spcPct val="100000"/>
              </a:lnSpc>
              <a:spcBef>
                <a:spcPts val="0"/>
              </a:spcBef>
              <a:spcAft>
                <a:spcPts val="0"/>
              </a:spcAft>
              <a:buSzPts val="1100"/>
              <a:buNone/>
              <a:defRPr sz="2400"/>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mp; Chart">
  <p:cSld name="Title &amp; Chart">
    <p:spTree>
      <p:nvGrpSpPr>
        <p:cNvPr id="1" name="Shape 89"/>
        <p:cNvGrpSpPr/>
        <p:nvPr/>
      </p:nvGrpSpPr>
      <p:grpSpPr>
        <a:xfrm>
          <a:off x="0" y="0"/>
          <a:ext cx="0" cy="0"/>
          <a:chOff x="0" y="0"/>
          <a:chExt cx="0" cy="0"/>
        </a:xfrm>
      </p:grpSpPr>
      <p:sp>
        <p:nvSpPr>
          <p:cNvPr id="90" name="Google Shape;90;p19"/>
          <p:cNvSpPr txBox="1">
            <a:spLocks noGrp="1"/>
          </p:cNvSpPr>
          <p:nvPr>
            <p:ph type="body" idx="1"/>
          </p:nvPr>
        </p:nvSpPr>
        <p:spPr>
          <a:xfrm>
            <a:off x="114301" y="4514852"/>
            <a:ext cx="8915400" cy="292800"/>
          </a:xfrm>
          <a:prstGeom prst="rect">
            <a:avLst/>
          </a:prstGeom>
          <a:noFill/>
          <a:ln>
            <a:noFill/>
          </a:ln>
        </p:spPr>
        <p:txBody>
          <a:bodyPr spcFirstLastPara="1" wrap="square" lIns="68575" tIns="68575" rIns="68575" bIns="68575" anchor="b" anchorCtr="0">
            <a:noAutofit/>
          </a:bodyPr>
          <a:lstStyle>
            <a:lvl1pPr marL="457200" marR="0" lvl="0" indent="-228600" algn="l">
              <a:lnSpc>
                <a:spcPct val="100000"/>
              </a:lnSpc>
              <a:spcBef>
                <a:spcPts val="0"/>
              </a:spcBef>
              <a:spcAft>
                <a:spcPts val="0"/>
              </a:spcAft>
              <a:buSzPts val="1100"/>
              <a:buFont typeface="Arial"/>
              <a:buNone/>
              <a:defRPr sz="600"/>
            </a:lvl1pPr>
            <a:lvl2pPr marL="914400" lvl="1" indent="-228600" algn="l">
              <a:lnSpc>
                <a:spcPct val="115000"/>
              </a:lnSpc>
              <a:spcBef>
                <a:spcPts val="0"/>
              </a:spcBef>
              <a:spcAft>
                <a:spcPts val="0"/>
              </a:spcAft>
              <a:buSzPts val="1100"/>
              <a:buFont typeface="Open Sans"/>
              <a:buNone/>
              <a:defRPr sz="800"/>
            </a:lvl2pPr>
            <a:lvl3pPr marL="1371600" lvl="2" indent="-228600" algn="l">
              <a:lnSpc>
                <a:spcPct val="115000"/>
              </a:lnSpc>
              <a:spcBef>
                <a:spcPts val="1600"/>
              </a:spcBef>
              <a:spcAft>
                <a:spcPts val="0"/>
              </a:spcAft>
              <a:buSzPts val="1100"/>
              <a:buFont typeface="Open Sans"/>
              <a:buNone/>
              <a:defRPr sz="800"/>
            </a:lvl3pPr>
            <a:lvl4pPr marL="1828800" lvl="3" indent="-228600" algn="l">
              <a:lnSpc>
                <a:spcPct val="115000"/>
              </a:lnSpc>
              <a:spcBef>
                <a:spcPts val="1600"/>
              </a:spcBef>
              <a:spcAft>
                <a:spcPts val="0"/>
              </a:spcAft>
              <a:buSzPts val="1100"/>
              <a:buFont typeface="Open Sans"/>
              <a:buNone/>
              <a:defRPr sz="800"/>
            </a:lvl4pPr>
            <a:lvl5pPr marL="2286000" lvl="4" indent="-228600" algn="l">
              <a:lnSpc>
                <a:spcPct val="115000"/>
              </a:lnSpc>
              <a:spcBef>
                <a:spcPts val="1600"/>
              </a:spcBef>
              <a:spcAft>
                <a:spcPts val="0"/>
              </a:spcAft>
              <a:buSzPts val="1100"/>
              <a:buFont typeface="Open Sans"/>
              <a:buNone/>
              <a:defRPr sz="800"/>
            </a:lvl5pPr>
            <a:lvl6pPr marL="2743200" lvl="5"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6pPr>
            <a:lvl7pPr marL="3200400" lvl="6"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7pPr>
            <a:lvl8pPr marL="3657600" lvl="7"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8pPr>
            <a:lvl9pPr marL="4114800" lvl="8" indent="-298450" algn="l">
              <a:lnSpc>
                <a:spcPct val="115000"/>
              </a:lnSpc>
              <a:spcBef>
                <a:spcPts val="1600"/>
              </a:spcBef>
              <a:spcAft>
                <a:spcPts val="1600"/>
              </a:spcAft>
              <a:buSzPts val="1100"/>
              <a:buChar char="■"/>
              <a:defRPr sz="1400">
                <a:solidFill>
                  <a:schemeClr val="dk1"/>
                </a:solidFill>
                <a:latin typeface="Open Sans"/>
                <a:ea typeface="Open Sans"/>
                <a:cs typeface="Open Sans"/>
                <a:sym typeface="Open Sans"/>
              </a:defRPr>
            </a:lvl9pPr>
          </a:lstStyle>
          <a:p>
            <a:endParaRPr/>
          </a:p>
        </p:txBody>
      </p:sp>
      <p:sp>
        <p:nvSpPr>
          <p:cNvPr id="91" name="Google Shape;91;p19"/>
          <p:cNvSpPr>
            <a:spLocks noGrp="1"/>
          </p:cNvSpPr>
          <p:nvPr>
            <p:ph type="chart" idx="2"/>
          </p:nvPr>
        </p:nvSpPr>
        <p:spPr>
          <a:xfrm>
            <a:off x="114301" y="1200150"/>
            <a:ext cx="8915400" cy="3241200"/>
          </a:xfrm>
          <a:prstGeom prst="rect">
            <a:avLst/>
          </a:prstGeom>
          <a:noFill/>
          <a:ln>
            <a:noFill/>
          </a:ln>
        </p:spPr>
        <p:txBody>
          <a:bodyPr spcFirstLastPara="1" wrap="square" lIns="68575" tIns="68575" rIns="68575" bIns="68575" anchor="ctr" anchorCtr="0">
            <a:noAutofit/>
          </a:bodyPr>
          <a:lstStyle>
            <a:lvl1pPr marR="0" lvl="0" algn="ctr" rtl="0">
              <a:lnSpc>
                <a:spcPct val="115000"/>
              </a:lnSpc>
              <a:spcBef>
                <a:spcPts val="0"/>
              </a:spcBef>
              <a:spcAft>
                <a:spcPts val="0"/>
              </a:spcAft>
              <a:buClr>
                <a:srgbClr val="7F7F7F"/>
              </a:buClr>
              <a:buSzPts val="1100"/>
              <a:buFont typeface="Open Sans"/>
              <a:buNone/>
              <a:defRPr sz="1400" b="0" i="0" u="none" strike="noStrike" cap="none">
                <a:solidFill>
                  <a:srgbClr val="7F7F7F"/>
                </a:solidFill>
                <a:latin typeface="Open Sans"/>
                <a:ea typeface="Open Sans"/>
                <a:cs typeface="Open Sans"/>
                <a:sym typeface="Open Sans"/>
              </a:defRPr>
            </a:lvl1pPr>
            <a:lvl2pPr marR="0" lvl="1" algn="l" rtl="0">
              <a:lnSpc>
                <a:spcPct val="115000"/>
              </a:lnSpc>
              <a:spcBef>
                <a:spcPts val="0"/>
              </a:spcBef>
              <a:spcAft>
                <a:spcPts val="0"/>
              </a:spcAft>
              <a:buClr>
                <a:schemeClr val="dk2"/>
              </a:buClr>
              <a:buSzPts val="1100"/>
              <a:buFont typeface="Arial"/>
              <a:buChar char="○"/>
              <a:defRPr sz="1400" b="0" i="0" u="none" strike="noStrike" cap="none">
                <a:solidFill>
                  <a:schemeClr val="dk1"/>
                </a:solidFill>
                <a:latin typeface="Open Sans"/>
                <a:ea typeface="Open Sans"/>
                <a:cs typeface="Open Sans"/>
                <a:sym typeface="Open Sans"/>
              </a:defRPr>
            </a:lvl2pPr>
            <a:lvl3pPr marR="0" lvl="2" algn="l" rtl="0">
              <a:lnSpc>
                <a:spcPct val="115000"/>
              </a:lnSpc>
              <a:spcBef>
                <a:spcPts val="0"/>
              </a:spcBef>
              <a:spcAft>
                <a:spcPts val="0"/>
              </a:spcAft>
              <a:buClr>
                <a:schemeClr val="dk2"/>
              </a:buClr>
              <a:buSzPts val="1100"/>
              <a:buFont typeface="Arial"/>
              <a:buChar char="■"/>
              <a:defRPr sz="1400" b="0" i="0" u="none" strike="noStrike" cap="none">
                <a:solidFill>
                  <a:schemeClr val="dk1"/>
                </a:solidFill>
                <a:latin typeface="Open Sans"/>
                <a:ea typeface="Open Sans"/>
                <a:cs typeface="Open Sans"/>
                <a:sym typeface="Open Sans"/>
              </a:defRPr>
            </a:lvl3pPr>
            <a:lvl4pPr marR="0" lvl="3" algn="l" rtl="0">
              <a:lnSpc>
                <a:spcPct val="115000"/>
              </a:lnSpc>
              <a:spcBef>
                <a:spcPts val="0"/>
              </a:spcBef>
              <a:spcAft>
                <a:spcPts val="0"/>
              </a:spcAft>
              <a:buClr>
                <a:schemeClr val="dk2"/>
              </a:buClr>
              <a:buSzPts val="1100"/>
              <a:buFont typeface="Arial"/>
              <a:buChar char="●"/>
              <a:defRPr sz="1400" b="0" i="0" u="none" strike="noStrike" cap="none">
                <a:solidFill>
                  <a:schemeClr val="dk1"/>
                </a:solidFill>
                <a:latin typeface="Open Sans"/>
                <a:ea typeface="Open Sans"/>
                <a:cs typeface="Open Sans"/>
                <a:sym typeface="Open Sans"/>
              </a:defRPr>
            </a:lvl4pPr>
            <a:lvl5pPr marR="0" lvl="4" algn="l" rtl="0">
              <a:lnSpc>
                <a:spcPct val="115000"/>
              </a:lnSpc>
              <a:spcBef>
                <a:spcPts val="0"/>
              </a:spcBef>
              <a:spcAft>
                <a:spcPts val="0"/>
              </a:spcAft>
              <a:buClr>
                <a:schemeClr val="dk2"/>
              </a:buClr>
              <a:buSzPts val="1100"/>
              <a:buFont typeface="Arial"/>
              <a:buChar char="○"/>
              <a:defRPr sz="1400" b="0" i="0" u="none" strike="noStrike" cap="none">
                <a:solidFill>
                  <a:schemeClr val="dk1"/>
                </a:solidFill>
                <a:latin typeface="Open Sans"/>
                <a:ea typeface="Open Sans"/>
                <a:cs typeface="Open Sans"/>
                <a:sym typeface="Open Sans"/>
              </a:defRPr>
            </a:lvl5pPr>
            <a:lvl6pPr marR="0" lvl="5" algn="l" rtl="0">
              <a:lnSpc>
                <a:spcPct val="115000"/>
              </a:lnSpc>
              <a:spcBef>
                <a:spcPts val="0"/>
              </a:spcBef>
              <a:spcAft>
                <a:spcPts val="0"/>
              </a:spcAft>
              <a:buClr>
                <a:schemeClr val="dk2"/>
              </a:buClr>
              <a:buSzPts val="1100"/>
              <a:buFont typeface="Arial"/>
              <a:buChar char="■"/>
              <a:defRPr sz="1400" b="0" i="0" u="none" strike="noStrike" cap="none">
                <a:solidFill>
                  <a:schemeClr val="dk1"/>
                </a:solidFill>
                <a:latin typeface="Open Sans"/>
                <a:ea typeface="Open Sans"/>
                <a:cs typeface="Open Sans"/>
                <a:sym typeface="Open Sans"/>
              </a:defRPr>
            </a:lvl6pPr>
            <a:lvl7pPr marR="0" lvl="6" algn="l" rtl="0">
              <a:lnSpc>
                <a:spcPct val="115000"/>
              </a:lnSpc>
              <a:spcBef>
                <a:spcPts val="0"/>
              </a:spcBef>
              <a:spcAft>
                <a:spcPts val="0"/>
              </a:spcAft>
              <a:buClr>
                <a:schemeClr val="dk2"/>
              </a:buClr>
              <a:buSzPts val="1100"/>
              <a:buFont typeface="Arial"/>
              <a:buChar char="●"/>
              <a:defRPr sz="1400" b="0" i="0" u="none" strike="noStrike" cap="none">
                <a:solidFill>
                  <a:schemeClr val="dk1"/>
                </a:solidFill>
                <a:latin typeface="Open Sans"/>
                <a:ea typeface="Open Sans"/>
                <a:cs typeface="Open Sans"/>
                <a:sym typeface="Open Sans"/>
              </a:defRPr>
            </a:lvl7pPr>
            <a:lvl8pPr marR="0" lvl="7" algn="l" rtl="0">
              <a:lnSpc>
                <a:spcPct val="115000"/>
              </a:lnSpc>
              <a:spcBef>
                <a:spcPts val="0"/>
              </a:spcBef>
              <a:spcAft>
                <a:spcPts val="0"/>
              </a:spcAft>
              <a:buClr>
                <a:schemeClr val="dk2"/>
              </a:buClr>
              <a:buSzPts val="1100"/>
              <a:buFont typeface="Arial"/>
              <a:buChar char="○"/>
              <a:defRPr sz="1400" b="0" i="0" u="none" strike="noStrike" cap="none">
                <a:solidFill>
                  <a:schemeClr val="dk1"/>
                </a:solidFill>
                <a:latin typeface="Open Sans"/>
                <a:ea typeface="Open Sans"/>
                <a:cs typeface="Open Sans"/>
                <a:sym typeface="Open Sans"/>
              </a:defRPr>
            </a:lvl8pPr>
            <a:lvl9pPr marR="0" lvl="8" algn="l" rtl="0">
              <a:lnSpc>
                <a:spcPct val="115000"/>
              </a:lnSpc>
              <a:spcBef>
                <a:spcPts val="0"/>
              </a:spcBef>
              <a:spcAft>
                <a:spcPts val="0"/>
              </a:spcAft>
              <a:buClr>
                <a:schemeClr val="dk2"/>
              </a:buClr>
              <a:buSzPts val="1100"/>
              <a:buFont typeface="Arial"/>
              <a:buChar char="■"/>
              <a:defRPr sz="1400" b="0" i="0" u="none" strike="noStrike" cap="none">
                <a:solidFill>
                  <a:schemeClr val="dk1"/>
                </a:solidFill>
                <a:latin typeface="Open Sans"/>
                <a:ea typeface="Open Sans"/>
                <a:cs typeface="Open Sans"/>
                <a:sym typeface="Open Sans"/>
              </a:defRPr>
            </a:lvl9pPr>
          </a:lstStyle>
          <a:p>
            <a:endParaRPr/>
          </a:p>
        </p:txBody>
      </p:sp>
      <p:sp>
        <p:nvSpPr>
          <p:cNvPr id="92" name="Google Shape;92;p19"/>
          <p:cNvSpPr txBox="1">
            <a:spLocks noGrp="1"/>
          </p:cNvSpPr>
          <p:nvPr>
            <p:ph type="title"/>
          </p:nvPr>
        </p:nvSpPr>
        <p:spPr>
          <a:xfrm>
            <a:off x="114301" y="317274"/>
            <a:ext cx="8921700" cy="373200"/>
          </a:xfrm>
          <a:prstGeom prst="rect">
            <a:avLst/>
          </a:prstGeom>
          <a:noFill/>
          <a:ln>
            <a:noFill/>
          </a:ln>
        </p:spPr>
        <p:txBody>
          <a:bodyPr spcFirstLastPara="1" wrap="square" lIns="68575" tIns="68575" rIns="68575" bIns="68575" anchor="t" anchorCtr="0">
            <a:noAutofit/>
          </a:bodyPr>
          <a:lstStyle>
            <a:lvl1pPr lvl="0" algn="l">
              <a:lnSpc>
                <a:spcPct val="100000"/>
              </a:lnSpc>
              <a:spcBef>
                <a:spcPts val="0"/>
              </a:spcBef>
              <a:spcAft>
                <a:spcPts val="0"/>
              </a:spcAft>
              <a:buSzPts val="1100"/>
              <a:buNone/>
              <a:defRPr sz="2400" b="0">
                <a:solidFill>
                  <a:schemeClr val="dk1"/>
                </a:solidFill>
              </a:defRPr>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a:endParaRPr/>
          </a:p>
        </p:txBody>
      </p:sp>
      <p:sp>
        <p:nvSpPr>
          <p:cNvPr id="93" name="Google Shape;93;p19"/>
          <p:cNvSpPr txBox="1">
            <a:spLocks noGrp="1"/>
          </p:cNvSpPr>
          <p:nvPr>
            <p:ph type="body" idx="3"/>
          </p:nvPr>
        </p:nvSpPr>
        <p:spPr>
          <a:xfrm>
            <a:off x="114302" y="802489"/>
            <a:ext cx="8915400" cy="307200"/>
          </a:xfrm>
          <a:prstGeom prst="rect">
            <a:avLst/>
          </a:prstGeom>
          <a:noFill/>
          <a:ln>
            <a:noFill/>
          </a:ln>
        </p:spPr>
        <p:txBody>
          <a:bodyPr spcFirstLastPara="1" wrap="square" lIns="68575" tIns="68575" rIns="68575" bIns="68575" anchor="t" anchorCtr="0">
            <a:noAutofit/>
          </a:bodyPr>
          <a:lstStyle>
            <a:lvl1pPr marL="457200" lvl="0" indent="-228600" algn="l">
              <a:lnSpc>
                <a:spcPct val="115000"/>
              </a:lnSpc>
              <a:spcBef>
                <a:spcPts val="0"/>
              </a:spcBef>
              <a:spcAft>
                <a:spcPts val="0"/>
              </a:spcAft>
              <a:buClr>
                <a:srgbClr val="7F7F7F"/>
              </a:buClr>
              <a:buSzPts val="1100"/>
              <a:buFont typeface="Open Sans"/>
              <a:buNone/>
              <a:defRPr sz="1800">
                <a:solidFill>
                  <a:srgbClr val="7F7F7F"/>
                </a:solidFill>
                <a:latin typeface="Open Sans"/>
                <a:ea typeface="Open Sans"/>
                <a:cs typeface="Open Sans"/>
                <a:sym typeface="Open Sans"/>
              </a:defRPr>
            </a:lvl1pPr>
            <a:lvl2pPr marL="914400" lvl="1" indent="-298450" algn="l">
              <a:lnSpc>
                <a:spcPct val="115000"/>
              </a:lnSpc>
              <a:spcBef>
                <a:spcPts val="1600"/>
              </a:spcBef>
              <a:spcAft>
                <a:spcPts val="0"/>
              </a:spcAft>
              <a:buSzPts val="1100"/>
              <a:buChar char="○"/>
              <a:defRPr sz="1800">
                <a:solidFill>
                  <a:schemeClr val="dk1"/>
                </a:solidFill>
                <a:latin typeface="Open Sans"/>
                <a:ea typeface="Open Sans"/>
                <a:cs typeface="Open Sans"/>
                <a:sym typeface="Open Sans"/>
              </a:defRPr>
            </a:lvl2pPr>
            <a:lvl3pPr marL="1371600" lvl="2" indent="-298450" algn="l">
              <a:lnSpc>
                <a:spcPct val="115000"/>
              </a:lnSpc>
              <a:spcBef>
                <a:spcPts val="1600"/>
              </a:spcBef>
              <a:spcAft>
                <a:spcPts val="0"/>
              </a:spcAft>
              <a:buSzPts val="1100"/>
              <a:buChar char="■"/>
              <a:defRPr sz="1500">
                <a:solidFill>
                  <a:schemeClr val="dk1"/>
                </a:solidFill>
                <a:latin typeface="Open Sans"/>
                <a:ea typeface="Open Sans"/>
                <a:cs typeface="Open Sans"/>
                <a:sym typeface="Open Sans"/>
              </a:defRPr>
            </a:lvl3pPr>
            <a:lvl4pPr marL="1828800" lvl="3"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4pPr>
            <a:lvl5pPr marL="2286000" lvl="4"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5pPr>
            <a:lvl6pPr marL="2743200" lvl="5"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6pPr>
            <a:lvl7pPr marL="3200400" lvl="6"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7pPr>
            <a:lvl8pPr marL="3657600" lvl="7"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8pPr>
            <a:lvl9pPr marL="4114800" lvl="8" indent="-298450" algn="l">
              <a:lnSpc>
                <a:spcPct val="115000"/>
              </a:lnSpc>
              <a:spcBef>
                <a:spcPts val="1600"/>
              </a:spcBef>
              <a:spcAft>
                <a:spcPts val="1600"/>
              </a:spcAft>
              <a:buSzPts val="1100"/>
              <a:buChar char="■"/>
              <a:defRPr sz="1400">
                <a:solidFill>
                  <a:schemeClr val="dk1"/>
                </a:solidFill>
                <a:latin typeface="Open Sans"/>
                <a:ea typeface="Open Sans"/>
                <a:cs typeface="Open Sans"/>
                <a:sym typeface="Open Sans"/>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Impact Slide 1">
  <p:cSld name="Impact Slide 1">
    <p:bg>
      <p:bgPr>
        <a:blipFill>
          <a:blip r:embed="rId2">
            <a:alphaModFix/>
          </a:blip>
          <a:stretch>
            <a:fillRect/>
          </a:stretch>
        </a:blipFill>
        <a:effectLst/>
      </p:bgPr>
    </p:bg>
    <p:spTree>
      <p:nvGrpSpPr>
        <p:cNvPr id="1" name="Shape 94"/>
        <p:cNvGrpSpPr/>
        <p:nvPr/>
      </p:nvGrpSpPr>
      <p:grpSpPr>
        <a:xfrm>
          <a:off x="0" y="0"/>
          <a:ext cx="0" cy="0"/>
          <a:chOff x="0" y="0"/>
          <a:chExt cx="0" cy="0"/>
        </a:xfrm>
      </p:grpSpPr>
      <p:sp>
        <p:nvSpPr>
          <p:cNvPr id="95" name="Google Shape;95;p20"/>
          <p:cNvSpPr/>
          <p:nvPr/>
        </p:nvSpPr>
        <p:spPr>
          <a:xfrm>
            <a:off x="0" y="1200150"/>
            <a:ext cx="9144000" cy="1462500"/>
          </a:xfrm>
          <a:prstGeom prst="rect">
            <a:avLst/>
          </a:prstGeom>
          <a:solidFill>
            <a:schemeClr val="accent1">
              <a:alpha val="84705"/>
            </a:scheme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Open Sans"/>
              <a:ea typeface="Open Sans"/>
              <a:cs typeface="Open Sans"/>
              <a:sym typeface="Open Sans"/>
            </a:endParaRPr>
          </a:p>
        </p:txBody>
      </p:sp>
      <p:sp>
        <p:nvSpPr>
          <p:cNvPr id="96" name="Google Shape;96;p20"/>
          <p:cNvSpPr/>
          <p:nvPr/>
        </p:nvSpPr>
        <p:spPr>
          <a:xfrm>
            <a:off x="8837024" y="4940828"/>
            <a:ext cx="251400" cy="885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 sz="800" b="1" i="0" u="none" strike="noStrike" cap="none">
                <a:solidFill>
                  <a:schemeClr val="lt1"/>
                </a:solidFill>
                <a:latin typeface="Open Sans"/>
                <a:ea typeface="Open Sans"/>
                <a:cs typeface="Open Sans"/>
                <a:sym typeface="Open Sans"/>
              </a:rPr>
              <a:t>‹#›</a:t>
            </a:fld>
            <a:endParaRPr sz="600" b="1" i="0" u="none" strike="noStrike" cap="none">
              <a:solidFill>
                <a:schemeClr val="lt1"/>
              </a:solidFill>
              <a:latin typeface="Open Sans"/>
              <a:ea typeface="Open Sans"/>
              <a:cs typeface="Open Sans"/>
              <a:sym typeface="Open Sans"/>
            </a:endParaRPr>
          </a:p>
        </p:txBody>
      </p:sp>
      <p:sp>
        <p:nvSpPr>
          <p:cNvPr id="97" name="Google Shape;97;p20"/>
          <p:cNvSpPr txBox="1"/>
          <p:nvPr/>
        </p:nvSpPr>
        <p:spPr>
          <a:xfrm>
            <a:off x="7426234" y="4911636"/>
            <a:ext cx="1466400" cy="1500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000000"/>
              </a:buClr>
              <a:buSzPts val="500"/>
              <a:buFont typeface="Arial"/>
              <a:buNone/>
            </a:pPr>
            <a:r>
              <a:rPr lang="en" sz="500" b="0" i="0" u="none" strike="noStrike" cap="none">
                <a:solidFill>
                  <a:schemeClr val="lt1"/>
                </a:solidFill>
                <a:latin typeface="Open Sans"/>
                <a:ea typeface="Open Sans"/>
                <a:cs typeface="Open Sans"/>
                <a:sym typeface="Open Sans"/>
              </a:rPr>
              <a:t>© 2015 BIA/Kelsey. All Rights Reserved.    |</a:t>
            </a:r>
            <a:endParaRPr sz="500" b="0" i="0" u="none" strike="noStrike" cap="none">
              <a:solidFill>
                <a:schemeClr val="lt1"/>
              </a:solidFill>
              <a:latin typeface="Open Sans"/>
              <a:ea typeface="Open Sans"/>
              <a:cs typeface="Open Sans"/>
              <a:sym typeface="Open Sans"/>
            </a:endParaRPr>
          </a:p>
        </p:txBody>
      </p:sp>
      <p:sp>
        <p:nvSpPr>
          <p:cNvPr id="98" name="Google Shape;98;p20"/>
          <p:cNvSpPr txBox="1">
            <a:spLocks noGrp="1"/>
          </p:cNvSpPr>
          <p:nvPr>
            <p:ph type="body" idx="1"/>
          </p:nvPr>
        </p:nvSpPr>
        <p:spPr>
          <a:xfrm>
            <a:off x="114300" y="1260419"/>
            <a:ext cx="8915400" cy="1341900"/>
          </a:xfrm>
          <a:prstGeom prst="rect">
            <a:avLst/>
          </a:prstGeom>
          <a:noFill/>
          <a:ln>
            <a:noFill/>
          </a:ln>
        </p:spPr>
        <p:txBody>
          <a:bodyPr spcFirstLastPara="1" wrap="square" lIns="68575" tIns="68575" rIns="68575" bIns="68575" anchor="ctr" anchorCtr="0">
            <a:noAutofit/>
          </a:bodyPr>
          <a:lstStyle>
            <a:lvl1pPr marL="457200" lvl="0" indent="-228600" algn="r">
              <a:lnSpc>
                <a:spcPct val="115000"/>
              </a:lnSpc>
              <a:spcBef>
                <a:spcPts val="0"/>
              </a:spcBef>
              <a:spcAft>
                <a:spcPts val="0"/>
              </a:spcAft>
              <a:buClr>
                <a:schemeClr val="lt1"/>
              </a:buClr>
              <a:buSzPts val="1100"/>
              <a:buFont typeface="Open Sans"/>
              <a:buNone/>
              <a:defRPr sz="2700">
                <a:solidFill>
                  <a:schemeClr val="lt1"/>
                </a:solidFill>
              </a:defRPr>
            </a:lvl1pPr>
            <a:lvl2pPr marL="914400" lvl="1" indent="-228600" algn="l">
              <a:lnSpc>
                <a:spcPct val="115000"/>
              </a:lnSpc>
              <a:spcBef>
                <a:spcPts val="1600"/>
              </a:spcBef>
              <a:spcAft>
                <a:spcPts val="0"/>
              </a:spcAft>
              <a:buSzPts val="1100"/>
              <a:buFont typeface="Arial"/>
              <a:buNone/>
              <a:defRPr sz="1100"/>
            </a:lvl2pPr>
            <a:lvl3pPr marL="1371600" lvl="2" indent="-298450" algn="l">
              <a:lnSpc>
                <a:spcPct val="115000"/>
              </a:lnSpc>
              <a:spcBef>
                <a:spcPts val="1600"/>
              </a:spcBef>
              <a:spcAft>
                <a:spcPts val="0"/>
              </a:spcAft>
              <a:buSzPts val="1100"/>
              <a:buChar char="■"/>
              <a:defRPr sz="1500">
                <a:solidFill>
                  <a:schemeClr val="dk1"/>
                </a:solidFill>
                <a:latin typeface="Open Sans"/>
                <a:ea typeface="Open Sans"/>
                <a:cs typeface="Open Sans"/>
                <a:sym typeface="Open Sans"/>
              </a:defRPr>
            </a:lvl3pPr>
            <a:lvl4pPr marL="1828800" lvl="3"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4pPr>
            <a:lvl5pPr marL="2286000" lvl="4"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5pPr>
            <a:lvl6pPr marL="2743200" lvl="5"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6pPr>
            <a:lvl7pPr marL="3200400" lvl="6"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7pPr>
            <a:lvl8pPr marL="3657600" lvl="7"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8pPr>
            <a:lvl9pPr marL="4114800" lvl="8" indent="-298450" algn="l">
              <a:lnSpc>
                <a:spcPct val="115000"/>
              </a:lnSpc>
              <a:spcBef>
                <a:spcPts val="1600"/>
              </a:spcBef>
              <a:spcAft>
                <a:spcPts val="1600"/>
              </a:spcAft>
              <a:buSzPts val="1100"/>
              <a:buChar char="■"/>
              <a:defRPr sz="1400">
                <a:solidFill>
                  <a:schemeClr val="dk1"/>
                </a:solidFill>
                <a:latin typeface="Open Sans"/>
                <a:ea typeface="Open Sans"/>
                <a:cs typeface="Open Sans"/>
                <a:sym typeface="Open Sans"/>
              </a:defRPr>
            </a:lvl9pPr>
          </a:lstStyle>
          <a:p>
            <a:endParaRPr/>
          </a:p>
        </p:txBody>
      </p:sp>
      <p:pic>
        <p:nvPicPr>
          <p:cNvPr id="99" name="Google Shape;99;p20"/>
          <p:cNvPicPr preferRelativeResize="0"/>
          <p:nvPr/>
        </p:nvPicPr>
        <p:blipFill rotWithShape="1">
          <a:blip r:embed="rId3">
            <a:alphaModFix/>
          </a:blip>
          <a:srcRect/>
          <a:stretch/>
        </p:blipFill>
        <p:spPr>
          <a:xfrm>
            <a:off x="100048" y="4775512"/>
            <a:ext cx="425100" cy="2967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500"/>
                                        <p:tgtEl>
                                          <p:spTgt spid="9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8">
                                            <p:txEl>
                                              <p:pRg st="0" end="0"/>
                                            </p:txEl>
                                          </p:spTgt>
                                        </p:tgtEl>
                                        <p:attrNameLst>
                                          <p:attrName>style.visibility</p:attrName>
                                        </p:attrNameLst>
                                      </p:cBhvr>
                                      <p:to>
                                        <p:strVal val="visible"/>
                                      </p:to>
                                    </p:set>
                                    <p:animEffect transition="in" filter="fade">
                                      <p:cBhvr>
                                        <p:cTn id="11" dur="500"/>
                                        <p:tgtEl>
                                          <p:spTgt spid="98">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8">
                                            <p:txEl>
                                              <p:pRg st="1" end="1"/>
                                            </p:txEl>
                                          </p:spTgt>
                                        </p:tgtEl>
                                        <p:attrNameLst>
                                          <p:attrName>style.visibility</p:attrName>
                                        </p:attrNameLst>
                                      </p:cBhvr>
                                      <p:to>
                                        <p:strVal val="visible"/>
                                      </p:to>
                                    </p:set>
                                    <p:animEffect transition="in" filter="fade">
                                      <p:cBhvr>
                                        <p:cTn id="15" dur="500"/>
                                        <p:tgtEl>
                                          <p:spTgt spid="98">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98">
                                            <p:txEl>
                                              <p:pRg st="2" end="2"/>
                                            </p:txEl>
                                          </p:spTgt>
                                        </p:tgtEl>
                                        <p:attrNameLst>
                                          <p:attrName>style.visibility</p:attrName>
                                        </p:attrNameLst>
                                      </p:cBhvr>
                                      <p:to>
                                        <p:strVal val="visible"/>
                                      </p:to>
                                    </p:set>
                                    <p:animEffect transition="in" filter="fade">
                                      <p:cBhvr>
                                        <p:cTn id="19" dur="500"/>
                                        <p:tgtEl>
                                          <p:spTgt spid="98">
                                            <p:txEl>
                                              <p:pRg st="2" end="2"/>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98">
                                            <p:txEl>
                                              <p:pRg st="3" end="3"/>
                                            </p:txEl>
                                          </p:spTgt>
                                        </p:tgtEl>
                                        <p:attrNameLst>
                                          <p:attrName>style.visibility</p:attrName>
                                        </p:attrNameLst>
                                      </p:cBhvr>
                                      <p:to>
                                        <p:strVal val="visible"/>
                                      </p:to>
                                    </p:set>
                                    <p:animEffect transition="in" filter="fade">
                                      <p:cBhvr>
                                        <p:cTn id="23" dur="500"/>
                                        <p:tgtEl>
                                          <p:spTgt spid="98">
                                            <p:txEl>
                                              <p:pRg st="3" end="3"/>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98">
                                            <p:txEl>
                                              <p:pRg st="4" end="4"/>
                                            </p:txEl>
                                          </p:spTgt>
                                        </p:tgtEl>
                                        <p:attrNameLst>
                                          <p:attrName>style.visibility</p:attrName>
                                        </p:attrNameLst>
                                      </p:cBhvr>
                                      <p:to>
                                        <p:strVal val="visible"/>
                                      </p:to>
                                    </p:set>
                                    <p:animEffect transition="in" filter="fade">
                                      <p:cBhvr>
                                        <p:cTn id="27" dur="500"/>
                                        <p:tgtEl>
                                          <p:spTgt spid="98">
                                            <p:txEl>
                                              <p:pRg st="4" end="4"/>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98">
                                            <p:txEl>
                                              <p:pRg st="5" end="5"/>
                                            </p:txEl>
                                          </p:spTgt>
                                        </p:tgtEl>
                                        <p:attrNameLst>
                                          <p:attrName>style.visibility</p:attrName>
                                        </p:attrNameLst>
                                      </p:cBhvr>
                                      <p:to>
                                        <p:strVal val="visible"/>
                                      </p:to>
                                    </p:set>
                                    <p:animEffect transition="in" filter="fade">
                                      <p:cBhvr>
                                        <p:cTn id="31" dur="500"/>
                                        <p:tgtEl>
                                          <p:spTgt spid="98">
                                            <p:txEl>
                                              <p:pRg st="5" end="5"/>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98">
                                            <p:txEl>
                                              <p:pRg st="6" end="6"/>
                                            </p:txEl>
                                          </p:spTgt>
                                        </p:tgtEl>
                                        <p:attrNameLst>
                                          <p:attrName>style.visibility</p:attrName>
                                        </p:attrNameLst>
                                      </p:cBhvr>
                                      <p:to>
                                        <p:strVal val="visible"/>
                                      </p:to>
                                    </p:set>
                                    <p:animEffect transition="in" filter="fade">
                                      <p:cBhvr>
                                        <p:cTn id="35" dur="500"/>
                                        <p:tgtEl>
                                          <p:spTgt spid="98">
                                            <p:txEl>
                                              <p:pRg st="6" end="6"/>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98">
                                            <p:txEl>
                                              <p:pRg st="7" end="7"/>
                                            </p:txEl>
                                          </p:spTgt>
                                        </p:tgtEl>
                                        <p:attrNameLst>
                                          <p:attrName>style.visibility</p:attrName>
                                        </p:attrNameLst>
                                      </p:cBhvr>
                                      <p:to>
                                        <p:strVal val="visible"/>
                                      </p:to>
                                    </p:set>
                                    <p:animEffect transition="in" filter="fade">
                                      <p:cBhvr>
                                        <p:cTn id="39" dur="500"/>
                                        <p:tgtEl>
                                          <p:spTgt spid="98">
                                            <p:txEl>
                                              <p:pRg st="7" end="7"/>
                                            </p:txEl>
                                          </p:spTgt>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98">
                                            <p:txEl>
                                              <p:pRg st="8" end="8"/>
                                            </p:txEl>
                                          </p:spTgt>
                                        </p:tgtEl>
                                        <p:attrNameLst>
                                          <p:attrName>style.visibility</p:attrName>
                                        </p:attrNameLst>
                                      </p:cBhvr>
                                      <p:to>
                                        <p:strVal val="visible"/>
                                      </p:to>
                                    </p:set>
                                    <p:animEffect transition="in" filter="fade">
                                      <p:cBhvr>
                                        <p:cTn id="43" dur="500"/>
                                        <p:tgtEl>
                                          <p:spTgt spid="9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p:cSld name="CUSTOM">
    <p:spTree>
      <p:nvGrpSpPr>
        <p:cNvPr id="1" name="Shape 100"/>
        <p:cNvGrpSpPr/>
        <p:nvPr/>
      </p:nvGrpSpPr>
      <p:grpSpPr>
        <a:xfrm>
          <a:off x="0" y="0"/>
          <a:ext cx="0" cy="0"/>
          <a:chOff x="0" y="0"/>
          <a:chExt cx="0" cy="0"/>
        </a:xfrm>
      </p:grpSpPr>
      <p:pic>
        <p:nvPicPr>
          <p:cNvPr id="101" name="Google Shape;101;p21"/>
          <p:cNvPicPr preferRelativeResize="0"/>
          <p:nvPr/>
        </p:nvPicPr>
        <p:blipFill rotWithShape="1">
          <a:blip r:embed="rId2">
            <a:alphaModFix/>
          </a:blip>
          <a:srcRect/>
          <a:stretch/>
        </p:blipFill>
        <p:spPr>
          <a:xfrm>
            <a:off x="0" y="0"/>
            <a:ext cx="9144000" cy="5143500"/>
          </a:xfrm>
          <a:prstGeom prst="rect">
            <a:avLst/>
          </a:prstGeom>
          <a:noFill/>
          <a:ln>
            <a:noFill/>
          </a:ln>
        </p:spPr>
      </p:pic>
      <p:pic>
        <p:nvPicPr>
          <p:cNvPr id="102" name="Google Shape;102;p21"/>
          <p:cNvPicPr preferRelativeResize="0"/>
          <p:nvPr/>
        </p:nvPicPr>
        <p:blipFill rotWithShape="1">
          <a:blip r:embed="rId3">
            <a:alphaModFix/>
          </a:blip>
          <a:srcRect/>
          <a:stretch/>
        </p:blipFill>
        <p:spPr>
          <a:xfrm>
            <a:off x="3637925" y="3108225"/>
            <a:ext cx="1868149" cy="285650"/>
          </a:xfrm>
          <a:prstGeom prst="rect">
            <a:avLst/>
          </a:prstGeom>
          <a:noFill/>
          <a:ln>
            <a:noFill/>
          </a:ln>
        </p:spPr>
      </p:pic>
      <p:cxnSp>
        <p:nvCxnSpPr>
          <p:cNvPr id="103" name="Google Shape;103;p21"/>
          <p:cNvCxnSpPr/>
          <p:nvPr/>
        </p:nvCxnSpPr>
        <p:spPr>
          <a:xfrm>
            <a:off x="618300" y="2717875"/>
            <a:ext cx="7907400" cy="0"/>
          </a:xfrm>
          <a:prstGeom prst="straightConnector1">
            <a:avLst/>
          </a:prstGeom>
          <a:noFill/>
          <a:ln w="19050" cap="flat" cmpd="sng">
            <a:solidFill>
              <a:srgbClr val="FFFFFF"/>
            </a:solidFill>
            <a:prstDash val="solid"/>
            <a:round/>
            <a:headEnd type="none" w="sm" len="sm"/>
            <a:tailEnd type="none" w="sm" len="sm"/>
          </a:ln>
        </p:spPr>
      </p:cxnSp>
      <p:sp>
        <p:nvSpPr>
          <p:cNvPr id="104" name="Google Shape;104;p21"/>
          <p:cNvSpPr txBox="1">
            <a:spLocks noGrp="1"/>
          </p:cNvSpPr>
          <p:nvPr>
            <p:ph type="title"/>
          </p:nvPr>
        </p:nvSpPr>
        <p:spPr>
          <a:xfrm>
            <a:off x="457200" y="1238075"/>
            <a:ext cx="8229600" cy="14799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05" name="Google Shape;105;p2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Default - Title and Content">
  <p:cSld name="Default - Title and Content">
    <p:spTree>
      <p:nvGrpSpPr>
        <p:cNvPr id="1" name="Shape 106"/>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1">
  <p:cSld name="CUSTOM_2">
    <p:spTree>
      <p:nvGrpSpPr>
        <p:cNvPr id="1" name="Shape 107"/>
        <p:cNvGrpSpPr/>
        <p:nvPr/>
      </p:nvGrpSpPr>
      <p:grpSpPr>
        <a:xfrm>
          <a:off x="0" y="0"/>
          <a:ext cx="0" cy="0"/>
          <a:chOff x="0" y="0"/>
          <a:chExt cx="0" cy="0"/>
        </a:xfrm>
      </p:grpSpPr>
      <p:sp>
        <p:nvSpPr>
          <p:cNvPr id="108" name="Google Shape;108;p23"/>
          <p:cNvSpPr/>
          <p:nvPr/>
        </p:nvSpPr>
        <p:spPr>
          <a:xfrm>
            <a:off x="-53050" y="-26525"/>
            <a:ext cx="9250200" cy="46338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23"/>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e">
  <p:cSld name="CUSTOM_3">
    <p:spTree>
      <p:nvGrpSpPr>
        <p:cNvPr id="1" name="Shape 110"/>
        <p:cNvGrpSpPr/>
        <p:nvPr/>
      </p:nvGrpSpPr>
      <p:grpSpPr>
        <a:xfrm>
          <a:off x="0" y="0"/>
          <a:ext cx="0" cy="0"/>
          <a:chOff x="0" y="0"/>
          <a:chExt cx="0" cy="0"/>
        </a:xfrm>
      </p:grpSpPr>
      <p:sp>
        <p:nvSpPr>
          <p:cNvPr id="111" name="Google Shape;111;p24"/>
          <p:cNvSpPr txBox="1">
            <a:spLocks noGrp="1"/>
          </p:cNvSpPr>
          <p:nvPr>
            <p:ph type="title"/>
          </p:nvPr>
        </p:nvSpPr>
        <p:spPr>
          <a:xfrm>
            <a:off x="311700" y="34100"/>
            <a:ext cx="85206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800" b="1">
                <a:solidFill>
                  <a:srgbClr val="666666"/>
                </a:solidFill>
                <a:latin typeface="Dosis"/>
                <a:ea typeface="Dosis"/>
                <a:cs typeface="Dosis"/>
                <a:sym typeface="Dosis"/>
              </a:defRPr>
            </a:lvl1pPr>
            <a:lvl2pPr lvl="1" algn="l">
              <a:lnSpc>
                <a:spcPct val="100000"/>
              </a:lnSpc>
              <a:spcBef>
                <a:spcPts val="0"/>
              </a:spcBef>
              <a:spcAft>
                <a:spcPts val="0"/>
              </a:spcAft>
              <a:buSzPts val="2800"/>
              <a:buNone/>
              <a:defRPr sz="3600" b="1">
                <a:latin typeface="Dosis"/>
                <a:ea typeface="Dosis"/>
                <a:cs typeface="Dosis"/>
                <a:sym typeface="Dosis"/>
              </a:defRPr>
            </a:lvl2pPr>
            <a:lvl3pPr lvl="2" algn="l">
              <a:lnSpc>
                <a:spcPct val="100000"/>
              </a:lnSpc>
              <a:spcBef>
                <a:spcPts val="0"/>
              </a:spcBef>
              <a:spcAft>
                <a:spcPts val="0"/>
              </a:spcAft>
              <a:buSzPts val="2800"/>
              <a:buNone/>
              <a:defRPr sz="3600" b="1">
                <a:latin typeface="Dosis"/>
                <a:ea typeface="Dosis"/>
                <a:cs typeface="Dosis"/>
                <a:sym typeface="Dosis"/>
              </a:defRPr>
            </a:lvl3pPr>
            <a:lvl4pPr lvl="3" algn="l">
              <a:lnSpc>
                <a:spcPct val="100000"/>
              </a:lnSpc>
              <a:spcBef>
                <a:spcPts val="0"/>
              </a:spcBef>
              <a:spcAft>
                <a:spcPts val="0"/>
              </a:spcAft>
              <a:buSzPts val="2800"/>
              <a:buNone/>
              <a:defRPr sz="3600" b="1">
                <a:latin typeface="Dosis"/>
                <a:ea typeface="Dosis"/>
                <a:cs typeface="Dosis"/>
                <a:sym typeface="Dosis"/>
              </a:defRPr>
            </a:lvl4pPr>
            <a:lvl5pPr lvl="4" algn="l">
              <a:lnSpc>
                <a:spcPct val="100000"/>
              </a:lnSpc>
              <a:spcBef>
                <a:spcPts val="0"/>
              </a:spcBef>
              <a:spcAft>
                <a:spcPts val="0"/>
              </a:spcAft>
              <a:buSzPts val="2800"/>
              <a:buNone/>
              <a:defRPr sz="3600" b="1">
                <a:latin typeface="Dosis"/>
                <a:ea typeface="Dosis"/>
                <a:cs typeface="Dosis"/>
                <a:sym typeface="Dosis"/>
              </a:defRPr>
            </a:lvl5pPr>
            <a:lvl6pPr lvl="5" algn="l">
              <a:lnSpc>
                <a:spcPct val="100000"/>
              </a:lnSpc>
              <a:spcBef>
                <a:spcPts val="0"/>
              </a:spcBef>
              <a:spcAft>
                <a:spcPts val="0"/>
              </a:spcAft>
              <a:buSzPts val="2800"/>
              <a:buNone/>
              <a:defRPr sz="3600" b="1">
                <a:latin typeface="Dosis"/>
                <a:ea typeface="Dosis"/>
                <a:cs typeface="Dosis"/>
                <a:sym typeface="Dosis"/>
              </a:defRPr>
            </a:lvl6pPr>
            <a:lvl7pPr lvl="6" algn="l">
              <a:lnSpc>
                <a:spcPct val="100000"/>
              </a:lnSpc>
              <a:spcBef>
                <a:spcPts val="0"/>
              </a:spcBef>
              <a:spcAft>
                <a:spcPts val="0"/>
              </a:spcAft>
              <a:buSzPts val="2800"/>
              <a:buNone/>
              <a:defRPr sz="3600" b="1">
                <a:latin typeface="Dosis"/>
                <a:ea typeface="Dosis"/>
                <a:cs typeface="Dosis"/>
                <a:sym typeface="Dosis"/>
              </a:defRPr>
            </a:lvl7pPr>
            <a:lvl8pPr lvl="7" algn="l">
              <a:lnSpc>
                <a:spcPct val="100000"/>
              </a:lnSpc>
              <a:spcBef>
                <a:spcPts val="0"/>
              </a:spcBef>
              <a:spcAft>
                <a:spcPts val="0"/>
              </a:spcAft>
              <a:buSzPts val="2800"/>
              <a:buNone/>
              <a:defRPr sz="3600" b="1">
                <a:latin typeface="Dosis"/>
                <a:ea typeface="Dosis"/>
                <a:cs typeface="Dosis"/>
                <a:sym typeface="Dosis"/>
              </a:defRPr>
            </a:lvl8pPr>
            <a:lvl9pPr lvl="8" algn="l">
              <a:lnSpc>
                <a:spcPct val="100000"/>
              </a:lnSpc>
              <a:spcBef>
                <a:spcPts val="0"/>
              </a:spcBef>
              <a:spcAft>
                <a:spcPts val="0"/>
              </a:spcAft>
              <a:buSzPts val="2800"/>
              <a:buNone/>
              <a:defRPr sz="3600" b="1">
                <a:latin typeface="Dosis"/>
                <a:ea typeface="Dosis"/>
                <a:cs typeface="Dosis"/>
                <a:sym typeface="Dosis"/>
              </a:defRPr>
            </a:lvl9pPr>
          </a:lstStyle>
          <a:p>
            <a:endParaRPr/>
          </a:p>
        </p:txBody>
      </p:sp>
      <p:sp>
        <p:nvSpPr>
          <p:cNvPr id="112" name="Google Shape;112;p24"/>
          <p:cNvSpPr txBox="1">
            <a:spLocks noGrp="1"/>
          </p:cNvSpPr>
          <p:nvPr>
            <p:ph type="subTitle" idx="1"/>
          </p:nvPr>
        </p:nvSpPr>
        <p:spPr>
          <a:xfrm>
            <a:off x="2249850" y="606800"/>
            <a:ext cx="4644300" cy="2448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1800"/>
              <a:buNone/>
              <a:defRPr sz="1600">
                <a:latin typeface="Open Sans"/>
                <a:ea typeface="Open Sans"/>
                <a:cs typeface="Open Sans"/>
                <a:sym typeface="Open Sans"/>
              </a:defRPr>
            </a:lvl1pPr>
            <a:lvl2pPr lvl="1" algn="ctr">
              <a:lnSpc>
                <a:spcPct val="115000"/>
              </a:lnSpc>
              <a:spcBef>
                <a:spcPts val="1600"/>
              </a:spcBef>
              <a:spcAft>
                <a:spcPts val="0"/>
              </a:spcAft>
              <a:buSzPts val="1400"/>
              <a:buNone/>
              <a:defRPr sz="1600">
                <a:latin typeface="Open Sans"/>
                <a:ea typeface="Open Sans"/>
                <a:cs typeface="Open Sans"/>
                <a:sym typeface="Open Sans"/>
              </a:defRPr>
            </a:lvl2pPr>
            <a:lvl3pPr lvl="2" algn="ctr">
              <a:lnSpc>
                <a:spcPct val="115000"/>
              </a:lnSpc>
              <a:spcBef>
                <a:spcPts val="1600"/>
              </a:spcBef>
              <a:spcAft>
                <a:spcPts val="0"/>
              </a:spcAft>
              <a:buSzPts val="1400"/>
              <a:buNone/>
              <a:defRPr sz="1600">
                <a:latin typeface="Open Sans"/>
                <a:ea typeface="Open Sans"/>
                <a:cs typeface="Open Sans"/>
                <a:sym typeface="Open Sans"/>
              </a:defRPr>
            </a:lvl3pPr>
            <a:lvl4pPr lvl="3" algn="ctr">
              <a:lnSpc>
                <a:spcPct val="115000"/>
              </a:lnSpc>
              <a:spcBef>
                <a:spcPts val="1600"/>
              </a:spcBef>
              <a:spcAft>
                <a:spcPts val="0"/>
              </a:spcAft>
              <a:buSzPts val="1400"/>
              <a:buNone/>
              <a:defRPr sz="1600">
                <a:latin typeface="Open Sans"/>
                <a:ea typeface="Open Sans"/>
                <a:cs typeface="Open Sans"/>
                <a:sym typeface="Open Sans"/>
              </a:defRPr>
            </a:lvl4pPr>
            <a:lvl5pPr lvl="4" algn="ctr">
              <a:lnSpc>
                <a:spcPct val="115000"/>
              </a:lnSpc>
              <a:spcBef>
                <a:spcPts val="1600"/>
              </a:spcBef>
              <a:spcAft>
                <a:spcPts val="0"/>
              </a:spcAft>
              <a:buSzPts val="1400"/>
              <a:buNone/>
              <a:defRPr sz="1600">
                <a:latin typeface="Open Sans"/>
                <a:ea typeface="Open Sans"/>
                <a:cs typeface="Open Sans"/>
                <a:sym typeface="Open Sans"/>
              </a:defRPr>
            </a:lvl5pPr>
            <a:lvl6pPr lvl="5" algn="ctr">
              <a:lnSpc>
                <a:spcPct val="115000"/>
              </a:lnSpc>
              <a:spcBef>
                <a:spcPts val="1600"/>
              </a:spcBef>
              <a:spcAft>
                <a:spcPts val="0"/>
              </a:spcAft>
              <a:buSzPts val="1400"/>
              <a:buNone/>
              <a:defRPr sz="1600">
                <a:latin typeface="Open Sans"/>
                <a:ea typeface="Open Sans"/>
                <a:cs typeface="Open Sans"/>
                <a:sym typeface="Open Sans"/>
              </a:defRPr>
            </a:lvl6pPr>
            <a:lvl7pPr lvl="6" algn="ctr">
              <a:lnSpc>
                <a:spcPct val="115000"/>
              </a:lnSpc>
              <a:spcBef>
                <a:spcPts val="1600"/>
              </a:spcBef>
              <a:spcAft>
                <a:spcPts val="0"/>
              </a:spcAft>
              <a:buSzPts val="1400"/>
              <a:buNone/>
              <a:defRPr sz="1600">
                <a:latin typeface="Open Sans"/>
                <a:ea typeface="Open Sans"/>
                <a:cs typeface="Open Sans"/>
                <a:sym typeface="Open Sans"/>
              </a:defRPr>
            </a:lvl7pPr>
            <a:lvl8pPr lvl="7" algn="ctr">
              <a:lnSpc>
                <a:spcPct val="115000"/>
              </a:lnSpc>
              <a:spcBef>
                <a:spcPts val="1600"/>
              </a:spcBef>
              <a:spcAft>
                <a:spcPts val="0"/>
              </a:spcAft>
              <a:buSzPts val="1400"/>
              <a:buNone/>
              <a:defRPr sz="1600">
                <a:latin typeface="Open Sans"/>
                <a:ea typeface="Open Sans"/>
                <a:cs typeface="Open Sans"/>
                <a:sym typeface="Open Sans"/>
              </a:defRPr>
            </a:lvl8pPr>
            <a:lvl9pPr lvl="8" algn="ctr">
              <a:lnSpc>
                <a:spcPct val="115000"/>
              </a:lnSpc>
              <a:spcBef>
                <a:spcPts val="1600"/>
              </a:spcBef>
              <a:spcAft>
                <a:spcPts val="1600"/>
              </a:spcAft>
              <a:buSzPts val="1400"/>
              <a:buNone/>
              <a:defRPr sz="1600">
                <a:latin typeface="Open Sans"/>
                <a:ea typeface="Open Sans"/>
                <a:cs typeface="Open Sans"/>
                <a:sym typeface="Open Sans"/>
              </a:defRPr>
            </a:lvl9pPr>
          </a:lstStyle>
          <a:p>
            <a:endParaRPr/>
          </a:p>
        </p:txBody>
      </p:sp>
      <p:sp>
        <p:nvSpPr>
          <p:cNvPr id="113" name="Google Shape;113;p24"/>
          <p:cNvSpPr/>
          <p:nvPr/>
        </p:nvSpPr>
        <p:spPr>
          <a:xfrm>
            <a:off x="8468475" y="152350"/>
            <a:ext cx="454500" cy="365400"/>
          </a:xfrm>
          <a:prstGeom prst="rect">
            <a:avLst/>
          </a:prstGeom>
          <a:solidFill>
            <a:srgbClr val="93C47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24"/>
          <p:cNvSpPr/>
          <p:nvPr/>
        </p:nvSpPr>
        <p:spPr>
          <a:xfrm>
            <a:off x="8468475" y="517700"/>
            <a:ext cx="454500" cy="89100"/>
          </a:xfrm>
          <a:prstGeom prst="rect">
            <a:avLst/>
          </a:prstGeom>
          <a:solidFill>
            <a:srgbClr val="6666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24"/>
          <p:cNvSpPr txBox="1">
            <a:spLocks noGrp="1"/>
          </p:cNvSpPr>
          <p:nvPr>
            <p:ph type="sldNum" idx="12"/>
          </p:nvPr>
        </p:nvSpPr>
        <p:spPr>
          <a:xfrm>
            <a:off x="8421384" y="138251"/>
            <a:ext cx="548700" cy="3936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300"/>
              <a:buFont typeface="Arial"/>
              <a:buNone/>
              <a:defRPr sz="1300" b="0" i="0" u="none" strike="noStrike" cap="none">
                <a:solidFill>
                  <a:srgbClr val="FFFFFF"/>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300"/>
              <a:buFont typeface="Arial"/>
              <a:buNone/>
              <a:defRPr sz="1300" b="0" i="0" u="none" strike="noStrike" cap="none">
                <a:solidFill>
                  <a:srgbClr val="FFFFFF"/>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300"/>
              <a:buFont typeface="Arial"/>
              <a:buNone/>
              <a:defRPr sz="1300" b="0" i="0" u="none" strike="noStrike" cap="none">
                <a:solidFill>
                  <a:srgbClr val="FFFFFF"/>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300"/>
              <a:buFont typeface="Arial"/>
              <a:buNone/>
              <a:defRPr sz="1300" b="0" i="0" u="none" strike="noStrike" cap="none">
                <a:solidFill>
                  <a:srgbClr val="FFFFFF"/>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300"/>
              <a:buFont typeface="Arial"/>
              <a:buNone/>
              <a:defRPr sz="1300" b="0" i="0" u="none" strike="noStrike" cap="none">
                <a:solidFill>
                  <a:srgbClr val="FFFFFF"/>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300"/>
              <a:buFont typeface="Arial"/>
              <a:buNone/>
              <a:defRPr sz="1300" b="0" i="0" u="none" strike="noStrike" cap="none">
                <a:solidFill>
                  <a:srgbClr val="FFFFFF"/>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300"/>
              <a:buFont typeface="Arial"/>
              <a:buNone/>
              <a:defRPr sz="1300" b="0" i="0" u="none" strike="noStrike" cap="none">
                <a:solidFill>
                  <a:srgbClr val="FFFFFF"/>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300"/>
              <a:buFont typeface="Arial"/>
              <a:buNone/>
              <a:defRPr sz="1300" b="0" i="0" u="none" strike="noStrike" cap="none">
                <a:solidFill>
                  <a:srgbClr val="FFFFFF"/>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300"/>
              <a:buFont typeface="Arial"/>
              <a:buNone/>
              <a:defRPr sz="1300" b="0"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a:t>
            </a:fld>
            <a:endParaRPr/>
          </a:p>
        </p:txBody>
      </p:sp>
      <p:sp>
        <p:nvSpPr>
          <p:cNvPr id="116" name="Google Shape;116;p24"/>
          <p:cNvSpPr txBox="1"/>
          <p:nvPr/>
        </p:nvSpPr>
        <p:spPr>
          <a:xfrm>
            <a:off x="6819375" y="4714900"/>
            <a:ext cx="2236800" cy="303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666666"/>
                </a:solidFill>
                <a:latin typeface="Open Sans"/>
                <a:ea typeface="Open Sans"/>
                <a:cs typeface="Open Sans"/>
                <a:sym typeface="Open Sans"/>
              </a:rPr>
              <a:t>freegoogleslidestemplates.com</a:t>
            </a:r>
            <a:endParaRPr sz="1000" b="0" i="0" u="none" strike="noStrike" cap="none">
              <a:solidFill>
                <a:srgbClr val="666666"/>
              </a:solidFill>
              <a:latin typeface="Open Sans"/>
              <a:ea typeface="Open Sans"/>
              <a:cs typeface="Open Sans"/>
              <a:sym typeface="Open Sans"/>
            </a:endParaRPr>
          </a:p>
        </p:txBody>
      </p:sp>
      <p:grpSp>
        <p:nvGrpSpPr>
          <p:cNvPr id="117" name="Google Shape;117;p24"/>
          <p:cNvGrpSpPr/>
          <p:nvPr/>
        </p:nvGrpSpPr>
        <p:grpSpPr>
          <a:xfrm>
            <a:off x="197970" y="4683259"/>
            <a:ext cx="297191" cy="365407"/>
            <a:chOff x="2149550" y="2870305"/>
            <a:chExt cx="378395" cy="465250"/>
          </a:xfrm>
        </p:grpSpPr>
        <p:sp>
          <p:nvSpPr>
            <p:cNvPr id="118" name="Google Shape;118;p24"/>
            <p:cNvSpPr/>
            <p:nvPr/>
          </p:nvSpPr>
          <p:spPr>
            <a:xfrm>
              <a:off x="2149569" y="2870305"/>
              <a:ext cx="378375" cy="465250"/>
            </a:xfrm>
            <a:custGeom>
              <a:avLst/>
              <a:gdLst/>
              <a:ahLst/>
              <a:cxnLst/>
              <a:rect l="l" t="t" r="r" b="b"/>
              <a:pathLst>
                <a:path w="10000" h="10000" extrusionOk="0">
                  <a:moveTo>
                    <a:pt x="9786" y="4479"/>
                  </a:moveTo>
                  <a:cubicBezTo>
                    <a:pt x="9957" y="4549"/>
                    <a:pt x="9915" y="4653"/>
                    <a:pt x="10000" y="4792"/>
                  </a:cubicBezTo>
                  <a:lnTo>
                    <a:pt x="10000" y="9236"/>
                  </a:lnTo>
                  <a:cubicBezTo>
                    <a:pt x="10000" y="9653"/>
                    <a:pt x="9573" y="10000"/>
                    <a:pt x="9060" y="10000"/>
                  </a:cubicBezTo>
                  <a:lnTo>
                    <a:pt x="940" y="10000"/>
                  </a:lnTo>
                  <a:cubicBezTo>
                    <a:pt x="342" y="10000"/>
                    <a:pt x="0" y="9653"/>
                    <a:pt x="0" y="9236"/>
                  </a:cubicBezTo>
                  <a:lnTo>
                    <a:pt x="0" y="694"/>
                  </a:lnTo>
                  <a:cubicBezTo>
                    <a:pt x="0" y="278"/>
                    <a:pt x="342" y="0"/>
                    <a:pt x="855" y="0"/>
                  </a:cubicBezTo>
                  <a:lnTo>
                    <a:pt x="7009" y="0"/>
                  </a:lnTo>
                  <a:cubicBezTo>
                    <a:pt x="7179" y="139"/>
                    <a:pt x="7179" y="417"/>
                    <a:pt x="7179" y="625"/>
                  </a:cubicBezTo>
                  <a:lnTo>
                    <a:pt x="7179" y="2222"/>
                  </a:lnTo>
                  <a:cubicBezTo>
                    <a:pt x="7179" y="2431"/>
                    <a:pt x="7436" y="2569"/>
                    <a:pt x="7521" y="2708"/>
                  </a:cubicBezTo>
                  <a:cubicBezTo>
                    <a:pt x="8120" y="3125"/>
                    <a:pt x="8632" y="3542"/>
                    <a:pt x="9145" y="3958"/>
                  </a:cubicBezTo>
                  <a:cubicBezTo>
                    <a:pt x="9231" y="4097"/>
                    <a:pt x="9334" y="4062"/>
                    <a:pt x="9632" y="4312"/>
                  </a:cubicBezTo>
                </a:path>
              </a:pathLst>
            </a:custGeom>
            <a:solidFill>
              <a:srgbClr val="F7B600"/>
            </a:solidFill>
            <a:ln w="12700" cap="flat" cmpd="sng">
              <a:solidFill>
                <a:srgbClr val="FFC92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Calibri"/>
                <a:ea typeface="Calibri"/>
                <a:cs typeface="Calibri"/>
                <a:sym typeface="Calibri"/>
              </a:endParaRPr>
            </a:p>
          </p:txBody>
        </p:sp>
        <p:sp>
          <p:nvSpPr>
            <p:cNvPr id="119" name="Google Shape;119;p24"/>
            <p:cNvSpPr/>
            <p:nvPr/>
          </p:nvSpPr>
          <p:spPr>
            <a:xfrm>
              <a:off x="2414965" y="2870305"/>
              <a:ext cx="112980" cy="125770"/>
            </a:xfrm>
            <a:custGeom>
              <a:avLst/>
              <a:gdLst/>
              <a:ahLst/>
              <a:cxnLst/>
              <a:rect l="l" t="t" r="r" b="b"/>
              <a:pathLst>
                <a:path w="35" h="39" extrusionOk="0">
                  <a:moveTo>
                    <a:pt x="0" y="34"/>
                  </a:moveTo>
                  <a:cubicBezTo>
                    <a:pt x="0" y="23"/>
                    <a:pt x="0" y="11"/>
                    <a:pt x="0" y="0"/>
                  </a:cubicBezTo>
                  <a:cubicBezTo>
                    <a:pt x="12" y="11"/>
                    <a:pt x="24" y="22"/>
                    <a:pt x="35" y="34"/>
                  </a:cubicBezTo>
                  <a:cubicBezTo>
                    <a:pt x="33" y="36"/>
                    <a:pt x="32" y="36"/>
                    <a:pt x="30" y="36"/>
                  </a:cubicBezTo>
                  <a:cubicBezTo>
                    <a:pt x="20" y="36"/>
                    <a:pt x="10" y="39"/>
                    <a:pt x="0" y="34"/>
                  </a:cubicBezTo>
                  <a:close/>
                </a:path>
              </a:pathLst>
            </a:custGeom>
            <a:solidFill>
              <a:srgbClr val="FEE06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Calibri"/>
                <a:ea typeface="Calibri"/>
                <a:cs typeface="Calibri"/>
                <a:sym typeface="Calibri"/>
              </a:endParaRPr>
            </a:p>
          </p:txBody>
        </p:sp>
        <p:sp>
          <p:nvSpPr>
            <p:cNvPr id="120" name="Google Shape;120;p24"/>
            <p:cNvSpPr/>
            <p:nvPr/>
          </p:nvSpPr>
          <p:spPr>
            <a:xfrm>
              <a:off x="2414965" y="2980088"/>
              <a:ext cx="112975" cy="112975"/>
            </a:xfrm>
            <a:custGeom>
              <a:avLst/>
              <a:gdLst/>
              <a:ahLst/>
              <a:cxnLst/>
              <a:rect l="l" t="t" r="r" b="b"/>
              <a:pathLst>
                <a:path w="10000" h="10000" extrusionOk="0">
                  <a:moveTo>
                    <a:pt x="0" y="0"/>
                  </a:moveTo>
                  <a:lnTo>
                    <a:pt x="10000" y="0"/>
                  </a:lnTo>
                  <a:lnTo>
                    <a:pt x="10000" y="10000"/>
                  </a:lnTo>
                  <a:cubicBezTo>
                    <a:pt x="9362" y="9057"/>
                    <a:pt x="1457" y="1924"/>
                    <a:pt x="0" y="0"/>
                  </a:cubicBezTo>
                  <a:close/>
                </a:path>
              </a:pathLst>
            </a:custGeom>
            <a:solidFill>
              <a:srgbClr val="D59D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Calibri"/>
                <a:ea typeface="Calibri"/>
                <a:cs typeface="Calibri"/>
                <a:sym typeface="Calibri"/>
              </a:endParaRPr>
            </a:p>
          </p:txBody>
        </p:sp>
        <p:sp>
          <p:nvSpPr>
            <p:cNvPr id="121" name="Google Shape;121;p24"/>
            <p:cNvSpPr/>
            <p:nvPr/>
          </p:nvSpPr>
          <p:spPr>
            <a:xfrm>
              <a:off x="2149550" y="3036900"/>
              <a:ext cx="378300" cy="227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FFFFFF"/>
                </a:buClr>
                <a:buSzPts val="800"/>
                <a:buFont typeface="Calibri"/>
                <a:buNone/>
              </a:pPr>
              <a:r>
                <a:rPr lang="en" sz="800" b="0" i="0" u="none" strike="noStrike" cap="none">
                  <a:solidFill>
                    <a:srgbClr val="FFFFFF"/>
                  </a:solidFill>
                  <a:latin typeface="Open Sans"/>
                  <a:ea typeface="Open Sans"/>
                  <a:cs typeface="Open Sans"/>
                  <a:sym typeface="Open Sans"/>
                </a:rPr>
                <a:t>FGST</a:t>
              </a:r>
              <a:endParaRPr sz="800" b="0" i="0" u="none" strike="noStrike" cap="none">
                <a:solidFill>
                  <a:srgbClr val="000000"/>
                </a:solidFill>
                <a:latin typeface="Open Sans"/>
                <a:ea typeface="Open Sans"/>
                <a:cs typeface="Open Sans"/>
                <a:sym typeface="Open Sans"/>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26"/>
        <p:cNvGrpSpPr/>
        <p:nvPr/>
      </p:nvGrpSpPr>
      <p:grpSpPr>
        <a:xfrm>
          <a:off x="0" y="0"/>
          <a:ext cx="0" cy="0"/>
          <a:chOff x="0" y="0"/>
          <a:chExt cx="0" cy="0"/>
        </a:xfrm>
      </p:grpSpPr>
      <p:sp>
        <p:nvSpPr>
          <p:cNvPr id="127" name="Google Shape;127;p26"/>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28" name="Google Shape;128;p26"/>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29" name="Google Shape;129;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0"/>
        <p:cNvGrpSpPr/>
        <p:nvPr/>
      </p:nvGrpSpPr>
      <p:grpSpPr>
        <a:xfrm>
          <a:off x="0" y="0"/>
          <a:ext cx="0" cy="0"/>
          <a:chOff x="0" y="0"/>
          <a:chExt cx="0" cy="0"/>
        </a:xfrm>
      </p:grpSpPr>
      <p:sp>
        <p:nvSpPr>
          <p:cNvPr id="131" name="Google Shape;131;p27"/>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32" name="Google Shape;132;p27"/>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3" name="Google Shape;133;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4"/>
        <p:cNvGrpSpPr/>
        <p:nvPr/>
      </p:nvGrpSpPr>
      <p:grpSpPr>
        <a:xfrm>
          <a:off x="0" y="0"/>
          <a:ext cx="0" cy="0"/>
          <a:chOff x="0" y="0"/>
          <a:chExt cx="0" cy="0"/>
        </a:xfrm>
      </p:grpSpPr>
      <p:sp>
        <p:nvSpPr>
          <p:cNvPr id="135" name="Google Shape;135;p28"/>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36" name="Google Shape;136;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7"/>
        <p:cNvGrpSpPr/>
        <p:nvPr/>
      </p:nvGrpSpPr>
      <p:grpSpPr>
        <a:xfrm>
          <a:off x="0" y="0"/>
          <a:ext cx="0" cy="0"/>
          <a:chOff x="0" y="0"/>
          <a:chExt cx="0" cy="0"/>
        </a:xfrm>
      </p:grpSpPr>
      <p:sp>
        <p:nvSpPr>
          <p:cNvPr id="138" name="Google Shape;138;p2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39" name="Google Shape;139;p2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40" name="Google Shape;140;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41"/>
        <p:cNvGrpSpPr/>
        <p:nvPr/>
      </p:nvGrpSpPr>
      <p:grpSpPr>
        <a:xfrm>
          <a:off x="0" y="0"/>
          <a:ext cx="0" cy="0"/>
          <a:chOff x="0" y="0"/>
          <a:chExt cx="0" cy="0"/>
        </a:xfrm>
      </p:grpSpPr>
      <p:sp>
        <p:nvSpPr>
          <p:cNvPr id="142" name="Google Shape;142;p3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43" name="Google Shape;143;p30"/>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44" name="Google Shape;144;p30"/>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45" name="Google Shape;145;p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6"/>
        <p:cNvGrpSpPr/>
        <p:nvPr/>
      </p:nvGrpSpPr>
      <p:grpSpPr>
        <a:xfrm>
          <a:off x="0" y="0"/>
          <a:ext cx="0" cy="0"/>
          <a:chOff x="0" y="0"/>
          <a:chExt cx="0" cy="0"/>
        </a:xfrm>
      </p:grpSpPr>
      <p:sp>
        <p:nvSpPr>
          <p:cNvPr id="147" name="Google Shape;147;p3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48" name="Google Shape;148;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49"/>
        <p:cNvGrpSpPr/>
        <p:nvPr/>
      </p:nvGrpSpPr>
      <p:grpSpPr>
        <a:xfrm>
          <a:off x="0" y="0"/>
          <a:ext cx="0" cy="0"/>
          <a:chOff x="0" y="0"/>
          <a:chExt cx="0" cy="0"/>
        </a:xfrm>
      </p:grpSpPr>
      <p:sp>
        <p:nvSpPr>
          <p:cNvPr id="150" name="Google Shape;150;p32"/>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151" name="Google Shape;151;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52"/>
        <p:cNvGrpSpPr/>
        <p:nvPr/>
      </p:nvGrpSpPr>
      <p:grpSpPr>
        <a:xfrm>
          <a:off x="0" y="0"/>
          <a:ext cx="0" cy="0"/>
          <a:chOff x="0" y="0"/>
          <a:chExt cx="0" cy="0"/>
        </a:xfrm>
      </p:grpSpPr>
      <p:sp>
        <p:nvSpPr>
          <p:cNvPr id="153" name="Google Shape;153;p33"/>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33"/>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155" name="Google Shape;155;p33"/>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56" name="Google Shape;156;p33"/>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57" name="Google Shape;157;p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58"/>
        <p:cNvGrpSpPr/>
        <p:nvPr/>
      </p:nvGrpSpPr>
      <p:grpSpPr>
        <a:xfrm>
          <a:off x="0" y="0"/>
          <a:ext cx="0" cy="0"/>
          <a:chOff x="0" y="0"/>
          <a:chExt cx="0" cy="0"/>
        </a:xfrm>
      </p:grpSpPr>
      <p:sp>
        <p:nvSpPr>
          <p:cNvPr id="159" name="Google Shape;159;p34"/>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160" name="Google Shape;160;p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61"/>
        <p:cNvGrpSpPr/>
        <p:nvPr/>
      </p:nvGrpSpPr>
      <p:grpSpPr>
        <a:xfrm>
          <a:off x="0" y="0"/>
          <a:ext cx="0" cy="0"/>
          <a:chOff x="0" y="0"/>
          <a:chExt cx="0" cy="0"/>
        </a:xfrm>
      </p:grpSpPr>
      <p:sp>
        <p:nvSpPr>
          <p:cNvPr id="162" name="Google Shape;162;p35"/>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63" name="Google Shape;163;p35"/>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164" name="Google Shape;164;p3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5"/>
        <p:cNvGrpSpPr/>
        <p:nvPr/>
      </p:nvGrpSpPr>
      <p:grpSpPr>
        <a:xfrm>
          <a:off x="0" y="0"/>
          <a:ext cx="0" cy="0"/>
          <a:chOff x="0" y="0"/>
          <a:chExt cx="0" cy="0"/>
        </a:xfrm>
      </p:grpSpPr>
      <p:sp>
        <p:nvSpPr>
          <p:cNvPr id="166" name="Google Shape;166;p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ig text center">
  <p:cSld name="CUSTOM_1">
    <p:spTree>
      <p:nvGrpSpPr>
        <p:cNvPr id="1" name="Shape 167"/>
        <p:cNvGrpSpPr/>
        <p:nvPr/>
      </p:nvGrpSpPr>
      <p:grpSpPr>
        <a:xfrm>
          <a:off x="0" y="0"/>
          <a:ext cx="0" cy="0"/>
          <a:chOff x="0" y="0"/>
          <a:chExt cx="0" cy="0"/>
        </a:xfrm>
      </p:grpSpPr>
      <p:sp>
        <p:nvSpPr>
          <p:cNvPr id="168" name="Google Shape;168;p37"/>
          <p:cNvSpPr/>
          <p:nvPr/>
        </p:nvSpPr>
        <p:spPr>
          <a:xfrm>
            <a:off x="-17675" y="-35375"/>
            <a:ext cx="9161700" cy="45720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p37"/>
          <p:cNvSpPr txBox="1">
            <a:spLocks noGrp="1"/>
          </p:cNvSpPr>
          <p:nvPr>
            <p:ph type="title"/>
          </p:nvPr>
        </p:nvSpPr>
        <p:spPr>
          <a:xfrm>
            <a:off x="457200" y="922500"/>
            <a:ext cx="8229600" cy="3298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4800">
                <a:solidFill>
                  <a:srgbClr val="3F9B63"/>
                </a:solidFill>
              </a:defRPr>
            </a:lvl1pPr>
            <a:lvl2pPr lvl="1" algn="ctr">
              <a:lnSpc>
                <a:spcPct val="100000"/>
              </a:lnSpc>
              <a:spcBef>
                <a:spcPts val="0"/>
              </a:spcBef>
              <a:spcAft>
                <a:spcPts val="0"/>
              </a:spcAft>
              <a:buSzPts val="2800"/>
              <a:buNone/>
              <a:defRPr sz="4800">
                <a:solidFill>
                  <a:srgbClr val="3F9B63"/>
                </a:solidFill>
              </a:defRPr>
            </a:lvl2pPr>
            <a:lvl3pPr lvl="2" algn="ctr">
              <a:lnSpc>
                <a:spcPct val="100000"/>
              </a:lnSpc>
              <a:spcBef>
                <a:spcPts val="0"/>
              </a:spcBef>
              <a:spcAft>
                <a:spcPts val="0"/>
              </a:spcAft>
              <a:buSzPts val="2800"/>
              <a:buNone/>
              <a:defRPr sz="4800">
                <a:solidFill>
                  <a:srgbClr val="3F9B63"/>
                </a:solidFill>
              </a:defRPr>
            </a:lvl3pPr>
            <a:lvl4pPr lvl="3" algn="ctr">
              <a:lnSpc>
                <a:spcPct val="100000"/>
              </a:lnSpc>
              <a:spcBef>
                <a:spcPts val="0"/>
              </a:spcBef>
              <a:spcAft>
                <a:spcPts val="0"/>
              </a:spcAft>
              <a:buSzPts val="2800"/>
              <a:buNone/>
              <a:defRPr sz="4800">
                <a:solidFill>
                  <a:srgbClr val="3F9B63"/>
                </a:solidFill>
              </a:defRPr>
            </a:lvl4pPr>
            <a:lvl5pPr lvl="4" algn="ctr">
              <a:lnSpc>
                <a:spcPct val="100000"/>
              </a:lnSpc>
              <a:spcBef>
                <a:spcPts val="0"/>
              </a:spcBef>
              <a:spcAft>
                <a:spcPts val="0"/>
              </a:spcAft>
              <a:buSzPts val="2800"/>
              <a:buNone/>
              <a:defRPr sz="4800">
                <a:solidFill>
                  <a:srgbClr val="3F9B63"/>
                </a:solidFill>
              </a:defRPr>
            </a:lvl5pPr>
            <a:lvl6pPr lvl="5" algn="ctr">
              <a:lnSpc>
                <a:spcPct val="100000"/>
              </a:lnSpc>
              <a:spcBef>
                <a:spcPts val="0"/>
              </a:spcBef>
              <a:spcAft>
                <a:spcPts val="0"/>
              </a:spcAft>
              <a:buSzPts val="2800"/>
              <a:buNone/>
              <a:defRPr sz="4800">
                <a:solidFill>
                  <a:srgbClr val="3F9B63"/>
                </a:solidFill>
              </a:defRPr>
            </a:lvl6pPr>
            <a:lvl7pPr lvl="6" algn="ctr">
              <a:lnSpc>
                <a:spcPct val="100000"/>
              </a:lnSpc>
              <a:spcBef>
                <a:spcPts val="0"/>
              </a:spcBef>
              <a:spcAft>
                <a:spcPts val="0"/>
              </a:spcAft>
              <a:buSzPts val="2800"/>
              <a:buNone/>
              <a:defRPr sz="4800">
                <a:solidFill>
                  <a:srgbClr val="3F9B63"/>
                </a:solidFill>
              </a:defRPr>
            </a:lvl7pPr>
            <a:lvl8pPr lvl="7" algn="ctr">
              <a:lnSpc>
                <a:spcPct val="100000"/>
              </a:lnSpc>
              <a:spcBef>
                <a:spcPts val="0"/>
              </a:spcBef>
              <a:spcAft>
                <a:spcPts val="0"/>
              </a:spcAft>
              <a:buSzPts val="2800"/>
              <a:buNone/>
              <a:defRPr sz="4800">
                <a:solidFill>
                  <a:srgbClr val="3F9B63"/>
                </a:solidFill>
              </a:defRPr>
            </a:lvl8pPr>
            <a:lvl9pPr lvl="8" algn="ctr">
              <a:lnSpc>
                <a:spcPct val="100000"/>
              </a:lnSpc>
              <a:spcBef>
                <a:spcPts val="0"/>
              </a:spcBef>
              <a:spcAft>
                <a:spcPts val="0"/>
              </a:spcAft>
              <a:buSzPts val="2800"/>
              <a:buNone/>
              <a:defRPr sz="4800">
                <a:solidFill>
                  <a:srgbClr val="3F9B63"/>
                </a:solidFill>
              </a:defRPr>
            </a:lvl9pPr>
          </a:lstStyle>
          <a:p>
            <a:endParaRPr/>
          </a:p>
        </p:txBody>
      </p:sp>
      <p:sp>
        <p:nvSpPr>
          <p:cNvPr id="170" name="Google Shape;170;p37"/>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Vendasta - Board">
  <p:cSld name="TITLE_1">
    <p:spTree>
      <p:nvGrpSpPr>
        <p:cNvPr id="1" name="Shape 171"/>
        <p:cNvGrpSpPr/>
        <p:nvPr/>
      </p:nvGrpSpPr>
      <p:grpSpPr>
        <a:xfrm>
          <a:off x="0" y="0"/>
          <a:ext cx="0" cy="0"/>
          <a:chOff x="0" y="0"/>
          <a:chExt cx="0" cy="0"/>
        </a:xfrm>
      </p:grpSpPr>
      <p:sp>
        <p:nvSpPr>
          <p:cNvPr id="172" name="Google Shape;172;p38"/>
          <p:cNvSpPr txBox="1">
            <a:spLocks noGrp="1"/>
          </p:cNvSpPr>
          <p:nvPr>
            <p:ph type="sldNum" idx="12"/>
          </p:nvPr>
        </p:nvSpPr>
        <p:spPr>
          <a:xfrm>
            <a:off x="8556791"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Cover">
  <p:cSld name="Cover">
    <p:spTree>
      <p:nvGrpSpPr>
        <p:cNvPr id="1" name="Shape 173"/>
        <p:cNvGrpSpPr/>
        <p:nvPr/>
      </p:nvGrpSpPr>
      <p:grpSpPr>
        <a:xfrm>
          <a:off x="0" y="0"/>
          <a:ext cx="0" cy="0"/>
          <a:chOff x="0" y="0"/>
          <a:chExt cx="0" cy="0"/>
        </a:xfrm>
      </p:grpSpPr>
      <p:sp>
        <p:nvSpPr>
          <p:cNvPr id="174" name="Google Shape;174;p39"/>
          <p:cNvSpPr/>
          <p:nvPr/>
        </p:nvSpPr>
        <p:spPr>
          <a:xfrm>
            <a:off x="0" y="3954066"/>
            <a:ext cx="9144000" cy="11895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Open Sans"/>
              <a:ea typeface="Open Sans"/>
              <a:cs typeface="Open Sans"/>
              <a:sym typeface="Open Sans"/>
            </a:endParaRPr>
          </a:p>
        </p:txBody>
      </p:sp>
      <p:pic>
        <p:nvPicPr>
          <p:cNvPr id="175" name="Google Shape;175;p39"/>
          <p:cNvPicPr preferRelativeResize="0"/>
          <p:nvPr/>
        </p:nvPicPr>
        <p:blipFill rotWithShape="1">
          <a:blip r:embed="rId2">
            <a:alphaModFix/>
          </a:blip>
          <a:srcRect/>
          <a:stretch/>
        </p:blipFill>
        <p:spPr>
          <a:xfrm>
            <a:off x="911" y="1194025"/>
            <a:ext cx="9142200" cy="2770800"/>
          </a:xfrm>
          <a:prstGeom prst="rect">
            <a:avLst/>
          </a:prstGeom>
          <a:noFill/>
          <a:ln>
            <a:noFill/>
          </a:ln>
        </p:spPr>
      </p:pic>
      <p:sp>
        <p:nvSpPr>
          <p:cNvPr id="176" name="Google Shape;176;p39"/>
          <p:cNvSpPr txBox="1">
            <a:spLocks noGrp="1"/>
          </p:cNvSpPr>
          <p:nvPr>
            <p:ph type="title"/>
          </p:nvPr>
        </p:nvSpPr>
        <p:spPr>
          <a:xfrm>
            <a:off x="346166" y="1548555"/>
            <a:ext cx="8451600" cy="994200"/>
          </a:xfrm>
          <a:prstGeom prst="rect">
            <a:avLst/>
          </a:prstGeom>
          <a:noFill/>
          <a:ln>
            <a:noFill/>
          </a:ln>
        </p:spPr>
        <p:txBody>
          <a:bodyPr spcFirstLastPara="1" wrap="square" lIns="68575" tIns="68575" rIns="68575" bIns="68575" anchor="b" anchorCtr="0">
            <a:noAutofit/>
          </a:bodyPr>
          <a:lstStyle>
            <a:lvl1pPr lvl="0" algn="ctr">
              <a:lnSpc>
                <a:spcPct val="100000"/>
              </a:lnSpc>
              <a:spcBef>
                <a:spcPts val="0"/>
              </a:spcBef>
              <a:spcAft>
                <a:spcPts val="0"/>
              </a:spcAft>
              <a:buSzPts val="1100"/>
              <a:buNone/>
              <a:defRPr sz="3000">
                <a:solidFill>
                  <a:schemeClr val="lt1"/>
                </a:solidFill>
              </a:defRPr>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a:endParaRPr/>
          </a:p>
        </p:txBody>
      </p:sp>
      <p:sp>
        <p:nvSpPr>
          <p:cNvPr id="177" name="Google Shape;177;p39"/>
          <p:cNvSpPr txBox="1">
            <a:spLocks noGrp="1"/>
          </p:cNvSpPr>
          <p:nvPr>
            <p:ph type="body" idx="1"/>
          </p:nvPr>
        </p:nvSpPr>
        <p:spPr>
          <a:xfrm>
            <a:off x="347040" y="2608531"/>
            <a:ext cx="8449800" cy="364200"/>
          </a:xfrm>
          <a:prstGeom prst="rect">
            <a:avLst/>
          </a:prstGeom>
          <a:noFill/>
          <a:ln>
            <a:noFill/>
          </a:ln>
        </p:spPr>
        <p:txBody>
          <a:bodyPr spcFirstLastPara="1" wrap="square" lIns="68575" tIns="68575" rIns="68575" bIns="68575" anchor="t" anchorCtr="0">
            <a:noAutofit/>
          </a:bodyPr>
          <a:lstStyle>
            <a:lvl1pPr marL="457200" lvl="0" indent="-228600" algn="ctr">
              <a:lnSpc>
                <a:spcPct val="115000"/>
              </a:lnSpc>
              <a:spcBef>
                <a:spcPts val="0"/>
              </a:spcBef>
              <a:spcAft>
                <a:spcPts val="0"/>
              </a:spcAft>
              <a:buClr>
                <a:schemeClr val="lt1"/>
              </a:buClr>
              <a:buSzPts val="1100"/>
              <a:buFont typeface="Open Sans"/>
              <a:buNone/>
              <a:defRPr sz="1100">
                <a:solidFill>
                  <a:schemeClr val="lt1"/>
                </a:solidFill>
                <a:latin typeface="Open Sans"/>
                <a:ea typeface="Open Sans"/>
                <a:cs typeface="Open Sans"/>
                <a:sym typeface="Open Sans"/>
              </a:defRPr>
            </a:lvl1pPr>
            <a:lvl2pPr marL="914400" lvl="1" indent="-228600" algn="l">
              <a:lnSpc>
                <a:spcPct val="115000"/>
              </a:lnSpc>
              <a:spcBef>
                <a:spcPts val="1600"/>
              </a:spcBef>
              <a:spcAft>
                <a:spcPts val="0"/>
              </a:spcAft>
              <a:buSzPts val="1100"/>
              <a:buFont typeface="Open Sans"/>
              <a:buNone/>
              <a:defRPr sz="1100">
                <a:latin typeface="Open Sans"/>
                <a:ea typeface="Open Sans"/>
                <a:cs typeface="Open Sans"/>
                <a:sym typeface="Open Sans"/>
              </a:defRPr>
            </a:lvl2pPr>
            <a:lvl3pPr marL="1371600" lvl="2" indent="-228600" algn="l">
              <a:lnSpc>
                <a:spcPct val="115000"/>
              </a:lnSpc>
              <a:spcBef>
                <a:spcPts val="1600"/>
              </a:spcBef>
              <a:spcAft>
                <a:spcPts val="0"/>
              </a:spcAft>
              <a:buSzPts val="1100"/>
              <a:buFont typeface="Open Sans"/>
              <a:buNone/>
              <a:defRPr sz="1100">
                <a:latin typeface="Open Sans"/>
                <a:ea typeface="Open Sans"/>
                <a:cs typeface="Open Sans"/>
                <a:sym typeface="Open Sans"/>
              </a:defRPr>
            </a:lvl3pPr>
            <a:lvl4pPr marL="1828800" lvl="3" indent="-228600" algn="l">
              <a:lnSpc>
                <a:spcPct val="115000"/>
              </a:lnSpc>
              <a:spcBef>
                <a:spcPts val="1600"/>
              </a:spcBef>
              <a:spcAft>
                <a:spcPts val="0"/>
              </a:spcAft>
              <a:buSzPts val="1100"/>
              <a:buFont typeface="Open Sans"/>
              <a:buNone/>
              <a:defRPr sz="1100">
                <a:latin typeface="Open Sans"/>
                <a:ea typeface="Open Sans"/>
                <a:cs typeface="Open Sans"/>
                <a:sym typeface="Open Sans"/>
              </a:defRPr>
            </a:lvl4pPr>
            <a:lvl5pPr marL="2286000" lvl="4" indent="-228600" algn="l">
              <a:lnSpc>
                <a:spcPct val="115000"/>
              </a:lnSpc>
              <a:spcBef>
                <a:spcPts val="1600"/>
              </a:spcBef>
              <a:spcAft>
                <a:spcPts val="0"/>
              </a:spcAft>
              <a:buSzPts val="1100"/>
              <a:buFont typeface="Open Sans"/>
              <a:buNone/>
              <a:defRPr sz="1100">
                <a:latin typeface="Open Sans"/>
                <a:ea typeface="Open Sans"/>
                <a:cs typeface="Open Sans"/>
                <a:sym typeface="Open Sans"/>
              </a:defRPr>
            </a:lvl5pPr>
            <a:lvl6pPr marL="2743200" lvl="5"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6pPr>
            <a:lvl7pPr marL="3200400" lvl="6"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7pPr>
            <a:lvl8pPr marL="3657600" lvl="7"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8pPr>
            <a:lvl9pPr marL="4114800" lvl="8" indent="-298450" algn="l">
              <a:lnSpc>
                <a:spcPct val="115000"/>
              </a:lnSpc>
              <a:spcBef>
                <a:spcPts val="1600"/>
              </a:spcBef>
              <a:spcAft>
                <a:spcPts val="1600"/>
              </a:spcAft>
              <a:buSzPts val="1100"/>
              <a:buChar char="■"/>
              <a:defRPr sz="1400">
                <a:solidFill>
                  <a:schemeClr val="dk1"/>
                </a:solidFill>
                <a:latin typeface="Open Sans"/>
                <a:ea typeface="Open Sans"/>
                <a:cs typeface="Open Sans"/>
                <a:sym typeface="Open Sans"/>
              </a:defRPr>
            </a:lvl9pPr>
          </a:lstStyle>
          <a:p>
            <a:endParaRPr/>
          </a:p>
        </p:txBody>
      </p:sp>
      <p:sp>
        <p:nvSpPr>
          <p:cNvPr id="178" name="Google Shape;178;p39"/>
          <p:cNvSpPr txBox="1">
            <a:spLocks noGrp="1"/>
          </p:cNvSpPr>
          <p:nvPr>
            <p:ph type="body" idx="2"/>
          </p:nvPr>
        </p:nvSpPr>
        <p:spPr>
          <a:xfrm>
            <a:off x="3502959" y="4424922"/>
            <a:ext cx="2138100" cy="257100"/>
          </a:xfrm>
          <a:prstGeom prst="rect">
            <a:avLst/>
          </a:prstGeom>
          <a:noFill/>
          <a:ln>
            <a:noFill/>
          </a:ln>
        </p:spPr>
        <p:txBody>
          <a:bodyPr spcFirstLastPara="1" wrap="square" lIns="68575" tIns="68575" rIns="68575" bIns="68575" anchor="ctr" anchorCtr="0">
            <a:noAutofit/>
          </a:bodyPr>
          <a:lstStyle>
            <a:lvl1pPr marL="457200" lvl="0" indent="-228600" algn="ctr">
              <a:lnSpc>
                <a:spcPct val="100000"/>
              </a:lnSpc>
              <a:spcBef>
                <a:spcPts val="0"/>
              </a:spcBef>
              <a:spcAft>
                <a:spcPts val="0"/>
              </a:spcAft>
              <a:buClr>
                <a:schemeClr val="lt1"/>
              </a:buClr>
              <a:buSzPts val="1100"/>
              <a:buFont typeface="Open Sans"/>
              <a:buNone/>
              <a:defRPr sz="1200">
                <a:solidFill>
                  <a:schemeClr val="lt1"/>
                </a:solidFill>
                <a:latin typeface="Open Sans"/>
                <a:ea typeface="Open Sans"/>
                <a:cs typeface="Open Sans"/>
                <a:sym typeface="Open Sans"/>
              </a:defRPr>
            </a:lvl1pPr>
            <a:lvl2pPr marL="914400" lvl="1" indent="-228600" algn="l">
              <a:lnSpc>
                <a:spcPct val="115000"/>
              </a:lnSpc>
              <a:spcBef>
                <a:spcPts val="500"/>
              </a:spcBef>
              <a:spcAft>
                <a:spcPts val="0"/>
              </a:spcAft>
              <a:buSzPts val="1100"/>
              <a:buFont typeface="Open Sans"/>
              <a:buNone/>
              <a:defRPr sz="1100"/>
            </a:lvl2pPr>
            <a:lvl3pPr marL="1371600" lvl="2" indent="-228600" algn="l">
              <a:lnSpc>
                <a:spcPct val="115000"/>
              </a:lnSpc>
              <a:spcBef>
                <a:spcPts val="1600"/>
              </a:spcBef>
              <a:spcAft>
                <a:spcPts val="0"/>
              </a:spcAft>
              <a:buSzPts val="1100"/>
              <a:buFont typeface="Open Sans"/>
              <a:buNone/>
              <a:defRPr sz="1100"/>
            </a:lvl3pPr>
            <a:lvl4pPr marL="1828800" lvl="3" indent="-228600" algn="l">
              <a:lnSpc>
                <a:spcPct val="115000"/>
              </a:lnSpc>
              <a:spcBef>
                <a:spcPts val="1600"/>
              </a:spcBef>
              <a:spcAft>
                <a:spcPts val="0"/>
              </a:spcAft>
              <a:buSzPts val="1100"/>
              <a:buFont typeface="Open Sans"/>
              <a:buNone/>
              <a:defRPr sz="1100"/>
            </a:lvl4pPr>
            <a:lvl5pPr marL="2286000" lvl="4" indent="-228600" algn="l">
              <a:lnSpc>
                <a:spcPct val="115000"/>
              </a:lnSpc>
              <a:spcBef>
                <a:spcPts val="1600"/>
              </a:spcBef>
              <a:spcAft>
                <a:spcPts val="0"/>
              </a:spcAft>
              <a:buSzPts val="1100"/>
              <a:buFont typeface="Open Sans"/>
              <a:buNone/>
              <a:defRPr sz="1100"/>
            </a:lvl5pPr>
            <a:lvl6pPr marL="2743200" lvl="5"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6pPr>
            <a:lvl7pPr marL="3200400" lvl="6"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7pPr>
            <a:lvl8pPr marL="3657600" lvl="7"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8pPr>
            <a:lvl9pPr marL="4114800" lvl="8" indent="-298450" algn="l">
              <a:lnSpc>
                <a:spcPct val="115000"/>
              </a:lnSpc>
              <a:spcBef>
                <a:spcPts val="1600"/>
              </a:spcBef>
              <a:spcAft>
                <a:spcPts val="1600"/>
              </a:spcAft>
              <a:buSzPts val="1100"/>
              <a:buChar char="■"/>
              <a:defRPr sz="1400">
                <a:solidFill>
                  <a:schemeClr val="dk1"/>
                </a:solidFill>
                <a:latin typeface="Open Sans"/>
                <a:ea typeface="Open Sans"/>
                <a:cs typeface="Open Sans"/>
                <a:sym typeface="Open Sans"/>
              </a:defRPr>
            </a:lvl9pPr>
          </a:lstStyle>
          <a:p>
            <a:endParaRPr/>
          </a:p>
        </p:txBody>
      </p:sp>
      <p:sp>
        <p:nvSpPr>
          <p:cNvPr id="179" name="Google Shape;179;p39"/>
          <p:cNvSpPr txBox="1">
            <a:spLocks noGrp="1"/>
          </p:cNvSpPr>
          <p:nvPr>
            <p:ph type="body" idx="3"/>
          </p:nvPr>
        </p:nvSpPr>
        <p:spPr>
          <a:xfrm>
            <a:off x="3493295" y="3394879"/>
            <a:ext cx="2157300" cy="278100"/>
          </a:xfrm>
          <a:prstGeom prst="rect">
            <a:avLst/>
          </a:prstGeom>
          <a:noFill/>
          <a:ln>
            <a:noFill/>
          </a:ln>
        </p:spPr>
        <p:txBody>
          <a:bodyPr spcFirstLastPara="1" wrap="square" lIns="68575" tIns="68575" rIns="68575" bIns="68575" anchor="t" anchorCtr="0">
            <a:noAutofit/>
          </a:bodyPr>
          <a:lstStyle>
            <a:lvl1pPr marL="457200" lvl="0" indent="-228600" algn="ctr">
              <a:lnSpc>
                <a:spcPct val="115000"/>
              </a:lnSpc>
              <a:spcBef>
                <a:spcPts val="0"/>
              </a:spcBef>
              <a:spcAft>
                <a:spcPts val="0"/>
              </a:spcAft>
              <a:buClr>
                <a:schemeClr val="lt1"/>
              </a:buClr>
              <a:buSzPts val="1100"/>
              <a:buFont typeface="Open Sans"/>
              <a:buNone/>
              <a:defRPr sz="1500" b="0">
                <a:solidFill>
                  <a:schemeClr val="lt1"/>
                </a:solidFill>
                <a:latin typeface="Open Sans"/>
                <a:ea typeface="Open Sans"/>
                <a:cs typeface="Open Sans"/>
                <a:sym typeface="Open Sans"/>
              </a:defRPr>
            </a:lvl1pPr>
            <a:lvl2pPr marL="914400" lvl="1" indent="-228600" algn="l">
              <a:lnSpc>
                <a:spcPct val="115000"/>
              </a:lnSpc>
              <a:spcBef>
                <a:spcPts val="1600"/>
              </a:spcBef>
              <a:spcAft>
                <a:spcPts val="0"/>
              </a:spcAft>
              <a:buSzPts val="1100"/>
              <a:buFont typeface="Open Sans"/>
              <a:buNone/>
              <a:defRPr sz="1400"/>
            </a:lvl2pPr>
            <a:lvl3pPr marL="1371600" lvl="2" indent="-228600" algn="l">
              <a:lnSpc>
                <a:spcPct val="115000"/>
              </a:lnSpc>
              <a:spcBef>
                <a:spcPts val="1600"/>
              </a:spcBef>
              <a:spcAft>
                <a:spcPts val="0"/>
              </a:spcAft>
              <a:buSzPts val="1100"/>
              <a:buFont typeface="Open Sans"/>
              <a:buNone/>
              <a:defRPr sz="1200"/>
            </a:lvl3pPr>
            <a:lvl4pPr marL="1828800" lvl="3" indent="-228600" algn="l">
              <a:lnSpc>
                <a:spcPct val="115000"/>
              </a:lnSpc>
              <a:spcBef>
                <a:spcPts val="1600"/>
              </a:spcBef>
              <a:spcAft>
                <a:spcPts val="0"/>
              </a:spcAft>
              <a:buSzPts val="1100"/>
              <a:buFont typeface="Open Sans"/>
              <a:buNone/>
              <a:defRPr sz="1100"/>
            </a:lvl4pPr>
            <a:lvl5pPr marL="2286000" lvl="4" indent="-228600" algn="l">
              <a:lnSpc>
                <a:spcPct val="115000"/>
              </a:lnSpc>
              <a:spcBef>
                <a:spcPts val="1600"/>
              </a:spcBef>
              <a:spcAft>
                <a:spcPts val="0"/>
              </a:spcAft>
              <a:buSzPts val="1100"/>
              <a:buFont typeface="Open Sans"/>
              <a:buNone/>
              <a:defRPr sz="1100"/>
            </a:lvl5pPr>
            <a:lvl6pPr marL="2743200" lvl="5"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6pPr>
            <a:lvl7pPr marL="3200400" lvl="6"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7pPr>
            <a:lvl8pPr marL="3657600" lvl="7"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8pPr>
            <a:lvl9pPr marL="4114800" lvl="8" indent="-298450" algn="l">
              <a:lnSpc>
                <a:spcPct val="115000"/>
              </a:lnSpc>
              <a:spcBef>
                <a:spcPts val="1600"/>
              </a:spcBef>
              <a:spcAft>
                <a:spcPts val="1600"/>
              </a:spcAft>
              <a:buSzPts val="1100"/>
              <a:buChar char="■"/>
              <a:defRPr sz="1400">
                <a:solidFill>
                  <a:schemeClr val="dk1"/>
                </a:solidFill>
                <a:latin typeface="Open Sans"/>
                <a:ea typeface="Open Sans"/>
                <a:cs typeface="Open Sans"/>
                <a:sym typeface="Open Sans"/>
              </a:defRPr>
            </a:lvl9pPr>
          </a:lstStyle>
          <a:p>
            <a:endParaRPr/>
          </a:p>
        </p:txBody>
      </p:sp>
      <p:sp>
        <p:nvSpPr>
          <p:cNvPr id="180" name="Google Shape;180;p39"/>
          <p:cNvSpPr txBox="1">
            <a:spLocks noGrp="1"/>
          </p:cNvSpPr>
          <p:nvPr>
            <p:ph type="body" idx="4"/>
          </p:nvPr>
        </p:nvSpPr>
        <p:spPr>
          <a:xfrm>
            <a:off x="6589060" y="4420196"/>
            <a:ext cx="2138100" cy="257100"/>
          </a:xfrm>
          <a:prstGeom prst="rect">
            <a:avLst/>
          </a:prstGeom>
          <a:noFill/>
          <a:ln>
            <a:noFill/>
          </a:ln>
        </p:spPr>
        <p:txBody>
          <a:bodyPr spcFirstLastPara="1" wrap="square" lIns="68575" tIns="68575" rIns="68575" bIns="68575" anchor="ctr" anchorCtr="0">
            <a:noAutofit/>
          </a:bodyPr>
          <a:lstStyle>
            <a:lvl1pPr marL="457200" lvl="0" indent="-228600" algn="ctr">
              <a:lnSpc>
                <a:spcPct val="100000"/>
              </a:lnSpc>
              <a:spcBef>
                <a:spcPts val="0"/>
              </a:spcBef>
              <a:spcAft>
                <a:spcPts val="0"/>
              </a:spcAft>
              <a:buClr>
                <a:schemeClr val="lt1"/>
              </a:buClr>
              <a:buSzPts val="1100"/>
              <a:buFont typeface="Open Sans"/>
              <a:buNone/>
              <a:defRPr sz="1200">
                <a:solidFill>
                  <a:schemeClr val="lt1"/>
                </a:solidFill>
                <a:latin typeface="Open Sans"/>
                <a:ea typeface="Open Sans"/>
                <a:cs typeface="Open Sans"/>
                <a:sym typeface="Open Sans"/>
              </a:defRPr>
            </a:lvl1pPr>
            <a:lvl2pPr marL="914400" lvl="1" indent="-228600" algn="l">
              <a:lnSpc>
                <a:spcPct val="115000"/>
              </a:lnSpc>
              <a:spcBef>
                <a:spcPts val="500"/>
              </a:spcBef>
              <a:spcAft>
                <a:spcPts val="0"/>
              </a:spcAft>
              <a:buSzPts val="1100"/>
              <a:buFont typeface="Open Sans"/>
              <a:buNone/>
              <a:defRPr sz="1100"/>
            </a:lvl2pPr>
            <a:lvl3pPr marL="1371600" lvl="2" indent="-228600" algn="l">
              <a:lnSpc>
                <a:spcPct val="115000"/>
              </a:lnSpc>
              <a:spcBef>
                <a:spcPts val="1600"/>
              </a:spcBef>
              <a:spcAft>
                <a:spcPts val="0"/>
              </a:spcAft>
              <a:buSzPts val="1100"/>
              <a:buFont typeface="Open Sans"/>
              <a:buNone/>
              <a:defRPr sz="1100"/>
            </a:lvl3pPr>
            <a:lvl4pPr marL="1828800" lvl="3" indent="-228600" algn="l">
              <a:lnSpc>
                <a:spcPct val="115000"/>
              </a:lnSpc>
              <a:spcBef>
                <a:spcPts val="1600"/>
              </a:spcBef>
              <a:spcAft>
                <a:spcPts val="0"/>
              </a:spcAft>
              <a:buSzPts val="1100"/>
              <a:buFont typeface="Open Sans"/>
              <a:buNone/>
              <a:defRPr sz="1100"/>
            </a:lvl4pPr>
            <a:lvl5pPr marL="2286000" lvl="4" indent="-228600" algn="l">
              <a:lnSpc>
                <a:spcPct val="115000"/>
              </a:lnSpc>
              <a:spcBef>
                <a:spcPts val="1600"/>
              </a:spcBef>
              <a:spcAft>
                <a:spcPts val="0"/>
              </a:spcAft>
              <a:buSzPts val="1100"/>
              <a:buFont typeface="Open Sans"/>
              <a:buNone/>
              <a:defRPr sz="1100"/>
            </a:lvl5pPr>
            <a:lvl6pPr marL="2743200" lvl="5"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6pPr>
            <a:lvl7pPr marL="3200400" lvl="6"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7pPr>
            <a:lvl8pPr marL="3657600" lvl="7"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8pPr>
            <a:lvl9pPr marL="4114800" lvl="8" indent="-298450" algn="l">
              <a:lnSpc>
                <a:spcPct val="115000"/>
              </a:lnSpc>
              <a:spcBef>
                <a:spcPts val="1600"/>
              </a:spcBef>
              <a:spcAft>
                <a:spcPts val="1600"/>
              </a:spcAft>
              <a:buSzPts val="1100"/>
              <a:buChar char="■"/>
              <a:defRPr sz="1400">
                <a:solidFill>
                  <a:schemeClr val="dk1"/>
                </a:solidFill>
                <a:latin typeface="Open Sans"/>
                <a:ea typeface="Open Sans"/>
                <a:cs typeface="Open Sans"/>
                <a:sym typeface="Open Sans"/>
              </a:defRPr>
            </a:lvl9pPr>
          </a:lstStyle>
          <a:p>
            <a:endParaRPr/>
          </a:p>
        </p:txBody>
      </p:sp>
      <p:sp>
        <p:nvSpPr>
          <p:cNvPr id="181" name="Google Shape;181;p39"/>
          <p:cNvSpPr txBox="1">
            <a:spLocks noGrp="1"/>
          </p:cNvSpPr>
          <p:nvPr>
            <p:ph type="body" idx="5"/>
          </p:nvPr>
        </p:nvSpPr>
        <p:spPr>
          <a:xfrm>
            <a:off x="437029" y="4420196"/>
            <a:ext cx="2138100" cy="257100"/>
          </a:xfrm>
          <a:prstGeom prst="rect">
            <a:avLst/>
          </a:prstGeom>
          <a:noFill/>
          <a:ln>
            <a:noFill/>
          </a:ln>
        </p:spPr>
        <p:txBody>
          <a:bodyPr spcFirstLastPara="1" wrap="square" lIns="68575" tIns="68575" rIns="68575" bIns="68575" anchor="ctr" anchorCtr="0">
            <a:noAutofit/>
          </a:bodyPr>
          <a:lstStyle>
            <a:lvl1pPr marL="457200" lvl="0" indent="-228600" algn="ctr">
              <a:lnSpc>
                <a:spcPct val="100000"/>
              </a:lnSpc>
              <a:spcBef>
                <a:spcPts val="0"/>
              </a:spcBef>
              <a:spcAft>
                <a:spcPts val="0"/>
              </a:spcAft>
              <a:buClr>
                <a:schemeClr val="lt1"/>
              </a:buClr>
              <a:buSzPts val="1100"/>
              <a:buFont typeface="Open Sans"/>
              <a:buNone/>
              <a:defRPr sz="1200">
                <a:solidFill>
                  <a:schemeClr val="lt1"/>
                </a:solidFill>
                <a:latin typeface="Open Sans"/>
                <a:ea typeface="Open Sans"/>
                <a:cs typeface="Open Sans"/>
                <a:sym typeface="Open Sans"/>
              </a:defRPr>
            </a:lvl1pPr>
            <a:lvl2pPr marL="914400" lvl="1" indent="-228600" algn="l">
              <a:lnSpc>
                <a:spcPct val="115000"/>
              </a:lnSpc>
              <a:spcBef>
                <a:spcPts val="500"/>
              </a:spcBef>
              <a:spcAft>
                <a:spcPts val="0"/>
              </a:spcAft>
              <a:buSzPts val="1100"/>
              <a:buFont typeface="Open Sans"/>
              <a:buNone/>
              <a:defRPr sz="1100"/>
            </a:lvl2pPr>
            <a:lvl3pPr marL="1371600" lvl="2" indent="-228600" algn="l">
              <a:lnSpc>
                <a:spcPct val="115000"/>
              </a:lnSpc>
              <a:spcBef>
                <a:spcPts val="1600"/>
              </a:spcBef>
              <a:spcAft>
                <a:spcPts val="0"/>
              </a:spcAft>
              <a:buSzPts val="1100"/>
              <a:buFont typeface="Open Sans"/>
              <a:buNone/>
              <a:defRPr sz="1100"/>
            </a:lvl3pPr>
            <a:lvl4pPr marL="1828800" lvl="3" indent="-228600" algn="l">
              <a:lnSpc>
                <a:spcPct val="115000"/>
              </a:lnSpc>
              <a:spcBef>
                <a:spcPts val="1600"/>
              </a:spcBef>
              <a:spcAft>
                <a:spcPts val="0"/>
              </a:spcAft>
              <a:buSzPts val="1100"/>
              <a:buFont typeface="Open Sans"/>
              <a:buNone/>
              <a:defRPr sz="1100"/>
            </a:lvl4pPr>
            <a:lvl5pPr marL="2286000" lvl="4" indent="-228600" algn="l">
              <a:lnSpc>
                <a:spcPct val="115000"/>
              </a:lnSpc>
              <a:spcBef>
                <a:spcPts val="1600"/>
              </a:spcBef>
              <a:spcAft>
                <a:spcPts val="0"/>
              </a:spcAft>
              <a:buSzPts val="1100"/>
              <a:buFont typeface="Open Sans"/>
              <a:buNone/>
              <a:defRPr sz="1100"/>
            </a:lvl5pPr>
            <a:lvl6pPr marL="2743200" lvl="5"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6pPr>
            <a:lvl7pPr marL="3200400" lvl="6"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7pPr>
            <a:lvl8pPr marL="3657600" lvl="7"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8pPr>
            <a:lvl9pPr marL="4114800" lvl="8" indent="-298450" algn="l">
              <a:lnSpc>
                <a:spcPct val="115000"/>
              </a:lnSpc>
              <a:spcBef>
                <a:spcPts val="1600"/>
              </a:spcBef>
              <a:spcAft>
                <a:spcPts val="1600"/>
              </a:spcAft>
              <a:buSzPts val="1100"/>
              <a:buChar char="■"/>
              <a:defRPr sz="1400">
                <a:solidFill>
                  <a:schemeClr val="dk1"/>
                </a:solidFill>
                <a:latin typeface="Open Sans"/>
                <a:ea typeface="Open Sans"/>
                <a:cs typeface="Open Sans"/>
                <a:sym typeface="Open Sans"/>
              </a:defRPr>
            </a:lvl9pPr>
          </a:lstStyle>
          <a:p>
            <a:endParaRPr/>
          </a:p>
        </p:txBody>
      </p:sp>
      <p:sp>
        <p:nvSpPr>
          <p:cNvPr id="182" name="Google Shape;182;p39"/>
          <p:cNvSpPr/>
          <p:nvPr/>
        </p:nvSpPr>
        <p:spPr>
          <a:xfrm>
            <a:off x="0" y="3886538"/>
            <a:ext cx="9141600" cy="396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accent5"/>
              </a:solidFill>
              <a:latin typeface="Open Sans"/>
              <a:ea typeface="Open Sans"/>
              <a:cs typeface="Open Sans"/>
              <a:sym typeface="Open Sans"/>
            </a:endParaRPr>
          </a:p>
        </p:txBody>
      </p:sp>
      <p:sp>
        <p:nvSpPr>
          <p:cNvPr id="183" name="Google Shape;183;p39"/>
          <p:cNvSpPr/>
          <p:nvPr/>
        </p:nvSpPr>
        <p:spPr>
          <a:xfrm>
            <a:off x="0" y="1240828"/>
            <a:ext cx="9141600" cy="396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Open Sans"/>
              <a:ea typeface="Open Sans"/>
              <a:cs typeface="Open Sans"/>
              <a:sym typeface="Open Sans"/>
            </a:endParaRPr>
          </a:p>
        </p:txBody>
      </p:sp>
      <p:sp>
        <p:nvSpPr>
          <p:cNvPr id="184" name="Google Shape;184;p39"/>
          <p:cNvSpPr/>
          <p:nvPr/>
        </p:nvSpPr>
        <p:spPr>
          <a:xfrm>
            <a:off x="4364072" y="3180666"/>
            <a:ext cx="415800" cy="393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Open Sans"/>
              <a:ea typeface="Open Sans"/>
              <a:cs typeface="Open Sans"/>
              <a:sym typeface="Open Sans"/>
            </a:endParaRPr>
          </a:p>
        </p:txBody>
      </p:sp>
      <p:cxnSp>
        <p:nvCxnSpPr>
          <p:cNvPr id="185" name="Google Shape;185;p39"/>
          <p:cNvCxnSpPr/>
          <p:nvPr/>
        </p:nvCxnSpPr>
        <p:spPr>
          <a:xfrm>
            <a:off x="3039035" y="4087907"/>
            <a:ext cx="0" cy="941400"/>
          </a:xfrm>
          <a:prstGeom prst="straightConnector1">
            <a:avLst/>
          </a:prstGeom>
          <a:noFill/>
          <a:ln w="9525" cap="flat" cmpd="sng">
            <a:solidFill>
              <a:schemeClr val="lt1"/>
            </a:solidFill>
            <a:prstDash val="solid"/>
            <a:miter lim="8000"/>
            <a:headEnd type="none" w="sm" len="sm"/>
            <a:tailEnd type="none" w="sm" len="sm"/>
          </a:ln>
        </p:spPr>
      </p:cxnSp>
      <p:cxnSp>
        <p:nvCxnSpPr>
          <p:cNvPr id="186" name="Google Shape;186;p39"/>
          <p:cNvCxnSpPr/>
          <p:nvPr/>
        </p:nvCxnSpPr>
        <p:spPr>
          <a:xfrm>
            <a:off x="6135221" y="4087907"/>
            <a:ext cx="0" cy="941400"/>
          </a:xfrm>
          <a:prstGeom prst="straightConnector1">
            <a:avLst/>
          </a:prstGeom>
          <a:noFill/>
          <a:ln w="9525" cap="flat" cmpd="sng">
            <a:solidFill>
              <a:schemeClr val="lt1"/>
            </a:solidFill>
            <a:prstDash val="solid"/>
            <a:miter lim="8000"/>
            <a:headEnd type="none" w="sm" len="sm"/>
            <a:tailEnd type="none" w="sm" len="sm"/>
          </a:ln>
        </p:spPr>
      </p:cxnSp>
      <p:pic>
        <p:nvPicPr>
          <p:cNvPr id="187" name="Google Shape;187;p39"/>
          <p:cNvPicPr preferRelativeResize="0"/>
          <p:nvPr/>
        </p:nvPicPr>
        <p:blipFill rotWithShape="1">
          <a:blip r:embed="rId3">
            <a:alphaModFix/>
          </a:blip>
          <a:srcRect/>
          <a:stretch/>
        </p:blipFill>
        <p:spPr>
          <a:xfrm>
            <a:off x="112006" y="114299"/>
            <a:ext cx="1455000" cy="1014900"/>
          </a:xfrm>
          <a:prstGeom prst="rect">
            <a:avLst/>
          </a:prstGeom>
          <a:noFill/>
          <a:ln>
            <a:noFill/>
          </a:ln>
        </p:spPr>
      </p:pic>
      <p:pic>
        <p:nvPicPr>
          <p:cNvPr id="188" name="Google Shape;188;p39"/>
          <p:cNvPicPr preferRelativeResize="0"/>
          <p:nvPr/>
        </p:nvPicPr>
        <p:blipFill rotWithShape="1">
          <a:blip r:embed="rId4">
            <a:alphaModFix/>
          </a:blip>
          <a:srcRect/>
          <a:stretch/>
        </p:blipFill>
        <p:spPr>
          <a:xfrm>
            <a:off x="5899897" y="208508"/>
            <a:ext cx="3063000" cy="5877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74"/>
                                        </p:tgtEl>
                                        <p:attrNameLst>
                                          <p:attrName>style.visibility</p:attrName>
                                        </p:attrNameLst>
                                      </p:cBhvr>
                                      <p:to>
                                        <p:strVal val="visible"/>
                                      </p:to>
                                    </p:set>
                                    <p:anim calcmode="lin" valueType="num">
                                      <p:cBhvr additive="base">
                                        <p:cTn id="7" dur="500"/>
                                        <p:tgtEl>
                                          <p:spTgt spid="174"/>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5"/>
                                        </p:tgtEl>
                                        <p:attrNameLst>
                                          <p:attrName>style.visibility</p:attrName>
                                        </p:attrNameLst>
                                      </p:cBhvr>
                                      <p:to>
                                        <p:strVal val="visible"/>
                                      </p:to>
                                    </p:set>
                                    <p:animEffect transition="in" filter="fade">
                                      <p:cBhvr>
                                        <p:cTn id="11" dur="500"/>
                                        <p:tgtEl>
                                          <p:spTgt spid="17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83"/>
                                        </p:tgtEl>
                                        <p:attrNameLst>
                                          <p:attrName>style.visibility</p:attrName>
                                        </p:attrNameLst>
                                      </p:cBhvr>
                                      <p:to>
                                        <p:strVal val="visible"/>
                                      </p:to>
                                    </p:set>
                                    <p:animEffect transition="in" filter="fade">
                                      <p:cBhvr>
                                        <p:cTn id="15" dur="500"/>
                                        <p:tgtEl>
                                          <p:spTgt spid="183"/>
                                        </p:tgtEl>
                                      </p:cBhvr>
                                    </p:animEffect>
                                  </p:childTnLst>
                                </p:cTn>
                              </p:par>
                              <p:par>
                                <p:cTn id="16" presetID="10" presetClass="entr" presetSubtype="0" fill="hold" nodeType="withEffect">
                                  <p:stCondLst>
                                    <p:cond delay="0"/>
                                  </p:stCondLst>
                                  <p:childTnLst>
                                    <p:set>
                                      <p:cBhvr>
                                        <p:cTn id="17" dur="1" fill="hold">
                                          <p:stCondLst>
                                            <p:cond delay="0"/>
                                          </p:stCondLst>
                                        </p:cTn>
                                        <p:tgtEl>
                                          <p:spTgt spid="182"/>
                                        </p:tgtEl>
                                        <p:attrNameLst>
                                          <p:attrName>style.visibility</p:attrName>
                                        </p:attrNameLst>
                                      </p:cBhvr>
                                      <p:to>
                                        <p:strVal val="visible"/>
                                      </p:to>
                                    </p:set>
                                    <p:animEffect transition="in" filter="fade">
                                      <p:cBhvr>
                                        <p:cTn id="18" dur="500"/>
                                        <p:tgtEl>
                                          <p:spTgt spid="182"/>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176"/>
                                        </p:tgtEl>
                                        <p:attrNameLst>
                                          <p:attrName>style.visibility</p:attrName>
                                        </p:attrNameLst>
                                      </p:cBhvr>
                                      <p:to>
                                        <p:strVal val="visible"/>
                                      </p:to>
                                    </p:set>
                                    <p:animEffect transition="in" filter="fade">
                                      <p:cBhvr>
                                        <p:cTn id="22" dur="500"/>
                                        <p:tgtEl>
                                          <p:spTgt spid="176"/>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177">
                                            <p:txEl>
                                              <p:pRg st="0" end="0"/>
                                            </p:txEl>
                                          </p:spTgt>
                                        </p:tgtEl>
                                        <p:attrNameLst>
                                          <p:attrName>style.visibility</p:attrName>
                                        </p:attrNameLst>
                                      </p:cBhvr>
                                      <p:to>
                                        <p:strVal val="visible"/>
                                      </p:to>
                                    </p:set>
                                    <p:animEffect transition="in" filter="fade">
                                      <p:cBhvr>
                                        <p:cTn id="26" dur="500"/>
                                        <p:tgtEl>
                                          <p:spTgt spid="177">
                                            <p:txEl>
                                              <p:pRg st="0" end="0"/>
                                            </p:txEl>
                                          </p:spTgt>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177">
                                            <p:txEl>
                                              <p:pRg st="1" end="1"/>
                                            </p:txEl>
                                          </p:spTgt>
                                        </p:tgtEl>
                                        <p:attrNameLst>
                                          <p:attrName>style.visibility</p:attrName>
                                        </p:attrNameLst>
                                      </p:cBhvr>
                                      <p:to>
                                        <p:strVal val="visible"/>
                                      </p:to>
                                    </p:set>
                                    <p:animEffect transition="in" filter="fade">
                                      <p:cBhvr>
                                        <p:cTn id="30" dur="500"/>
                                        <p:tgtEl>
                                          <p:spTgt spid="177">
                                            <p:txEl>
                                              <p:pRg st="1" end="1"/>
                                            </p:txEl>
                                          </p:spTgt>
                                        </p:tgtEl>
                                      </p:cBhvr>
                                    </p:animEffect>
                                  </p:childTnLst>
                                </p:cTn>
                              </p:par>
                            </p:childTnLst>
                          </p:cTn>
                        </p:par>
                        <p:par>
                          <p:cTn id="31" fill="hold">
                            <p:stCondLst>
                              <p:cond delay="3000"/>
                            </p:stCondLst>
                            <p:childTnLst>
                              <p:par>
                                <p:cTn id="32" presetID="10" presetClass="entr" presetSubtype="0" fill="hold" nodeType="afterEffect">
                                  <p:stCondLst>
                                    <p:cond delay="0"/>
                                  </p:stCondLst>
                                  <p:childTnLst>
                                    <p:set>
                                      <p:cBhvr>
                                        <p:cTn id="33" dur="1" fill="hold">
                                          <p:stCondLst>
                                            <p:cond delay="0"/>
                                          </p:stCondLst>
                                        </p:cTn>
                                        <p:tgtEl>
                                          <p:spTgt spid="177">
                                            <p:txEl>
                                              <p:pRg st="2" end="2"/>
                                            </p:txEl>
                                          </p:spTgt>
                                        </p:tgtEl>
                                        <p:attrNameLst>
                                          <p:attrName>style.visibility</p:attrName>
                                        </p:attrNameLst>
                                      </p:cBhvr>
                                      <p:to>
                                        <p:strVal val="visible"/>
                                      </p:to>
                                    </p:set>
                                    <p:animEffect transition="in" filter="fade">
                                      <p:cBhvr>
                                        <p:cTn id="34" dur="500"/>
                                        <p:tgtEl>
                                          <p:spTgt spid="177">
                                            <p:txEl>
                                              <p:pRg st="2" end="2"/>
                                            </p:txEl>
                                          </p:spTgt>
                                        </p:tgtEl>
                                      </p:cBhvr>
                                    </p:animEffect>
                                  </p:childTnLst>
                                </p:cTn>
                              </p:par>
                            </p:childTnLst>
                          </p:cTn>
                        </p:par>
                        <p:par>
                          <p:cTn id="35" fill="hold">
                            <p:stCondLst>
                              <p:cond delay="3500"/>
                            </p:stCondLst>
                            <p:childTnLst>
                              <p:par>
                                <p:cTn id="36" presetID="10" presetClass="entr" presetSubtype="0" fill="hold" nodeType="afterEffect">
                                  <p:stCondLst>
                                    <p:cond delay="0"/>
                                  </p:stCondLst>
                                  <p:childTnLst>
                                    <p:set>
                                      <p:cBhvr>
                                        <p:cTn id="37" dur="1" fill="hold">
                                          <p:stCondLst>
                                            <p:cond delay="0"/>
                                          </p:stCondLst>
                                        </p:cTn>
                                        <p:tgtEl>
                                          <p:spTgt spid="177">
                                            <p:txEl>
                                              <p:pRg st="3" end="3"/>
                                            </p:txEl>
                                          </p:spTgt>
                                        </p:tgtEl>
                                        <p:attrNameLst>
                                          <p:attrName>style.visibility</p:attrName>
                                        </p:attrNameLst>
                                      </p:cBhvr>
                                      <p:to>
                                        <p:strVal val="visible"/>
                                      </p:to>
                                    </p:set>
                                    <p:animEffect transition="in" filter="fade">
                                      <p:cBhvr>
                                        <p:cTn id="38" dur="500"/>
                                        <p:tgtEl>
                                          <p:spTgt spid="177">
                                            <p:txEl>
                                              <p:pRg st="3" end="3"/>
                                            </p:txEl>
                                          </p:spTgt>
                                        </p:tgtEl>
                                      </p:cBhvr>
                                    </p:animEffect>
                                  </p:childTnLst>
                                </p:cTn>
                              </p:par>
                            </p:childTnLst>
                          </p:cTn>
                        </p:par>
                        <p:par>
                          <p:cTn id="39" fill="hold">
                            <p:stCondLst>
                              <p:cond delay="4000"/>
                            </p:stCondLst>
                            <p:childTnLst>
                              <p:par>
                                <p:cTn id="40" presetID="10" presetClass="entr" presetSubtype="0" fill="hold" nodeType="afterEffect">
                                  <p:stCondLst>
                                    <p:cond delay="0"/>
                                  </p:stCondLst>
                                  <p:childTnLst>
                                    <p:set>
                                      <p:cBhvr>
                                        <p:cTn id="41" dur="1" fill="hold">
                                          <p:stCondLst>
                                            <p:cond delay="0"/>
                                          </p:stCondLst>
                                        </p:cTn>
                                        <p:tgtEl>
                                          <p:spTgt spid="177">
                                            <p:txEl>
                                              <p:pRg st="4" end="4"/>
                                            </p:txEl>
                                          </p:spTgt>
                                        </p:tgtEl>
                                        <p:attrNameLst>
                                          <p:attrName>style.visibility</p:attrName>
                                        </p:attrNameLst>
                                      </p:cBhvr>
                                      <p:to>
                                        <p:strVal val="visible"/>
                                      </p:to>
                                    </p:set>
                                    <p:animEffect transition="in" filter="fade">
                                      <p:cBhvr>
                                        <p:cTn id="42" dur="500"/>
                                        <p:tgtEl>
                                          <p:spTgt spid="177">
                                            <p:txEl>
                                              <p:pRg st="4" end="4"/>
                                            </p:txEl>
                                          </p:spTgt>
                                        </p:tgtEl>
                                      </p:cBhvr>
                                    </p:animEffect>
                                  </p:childTnLst>
                                </p:cTn>
                              </p:par>
                            </p:childTnLst>
                          </p:cTn>
                        </p:par>
                        <p:par>
                          <p:cTn id="43" fill="hold">
                            <p:stCondLst>
                              <p:cond delay="4500"/>
                            </p:stCondLst>
                            <p:childTnLst>
                              <p:par>
                                <p:cTn id="44" presetID="10" presetClass="entr" presetSubtype="0" fill="hold" nodeType="afterEffect">
                                  <p:stCondLst>
                                    <p:cond delay="0"/>
                                  </p:stCondLst>
                                  <p:childTnLst>
                                    <p:set>
                                      <p:cBhvr>
                                        <p:cTn id="45" dur="1" fill="hold">
                                          <p:stCondLst>
                                            <p:cond delay="0"/>
                                          </p:stCondLst>
                                        </p:cTn>
                                        <p:tgtEl>
                                          <p:spTgt spid="177">
                                            <p:txEl>
                                              <p:pRg st="5" end="5"/>
                                            </p:txEl>
                                          </p:spTgt>
                                        </p:tgtEl>
                                        <p:attrNameLst>
                                          <p:attrName>style.visibility</p:attrName>
                                        </p:attrNameLst>
                                      </p:cBhvr>
                                      <p:to>
                                        <p:strVal val="visible"/>
                                      </p:to>
                                    </p:set>
                                    <p:animEffect transition="in" filter="fade">
                                      <p:cBhvr>
                                        <p:cTn id="46" dur="500"/>
                                        <p:tgtEl>
                                          <p:spTgt spid="177">
                                            <p:txEl>
                                              <p:pRg st="5" end="5"/>
                                            </p:txEl>
                                          </p:spTgt>
                                        </p:tgtEl>
                                      </p:cBhvr>
                                    </p:animEffect>
                                  </p:childTnLst>
                                </p:cTn>
                              </p:par>
                            </p:childTnLst>
                          </p:cTn>
                        </p:par>
                        <p:par>
                          <p:cTn id="47" fill="hold">
                            <p:stCondLst>
                              <p:cond delay="5000"/>
                            </p:stCondLst>
                            <p:childTnLst>
                              <p:par>
                                <p:cTn id="48" presetID="10" presetClass="entr" presetSubtype="0" fill="hold" nodeType="afterEffect">
                                  <p:stCondLst>
                                    <p:cond delay="0"/>
                                  </p:stCondLst>
                                  <p:childTnLst>
                                    <p:set>
                                      <p:cBhvr>
                                        <p:cTn id="49" dur="1" fill="hold">
                                          <p:stCondLst>
                                            <p:cond delay="0"/>
                                          </p:stCondLst>
                                        </p:cTn>
                                        <p:tgtEl>
                                          <p:spTgt spid="177">
                                            <p:txEl>
                                              <p:pRg st="6" end="6"/>
                                            </p:txEl>
                                          </p:spTgt>
                                        </p:tgtEl>
                                        <p:attrNameLst>
                                          <p:attrName>style.visibility</p:attrName>
                                        </p:attrNameLst>
                                      </p:cBhvr>
                                      <p:to>
                                        <p:strVal val="visible"/>
                                      </p:to>
                                    </p:set>
                                    <p:animEffect transition="in" filter="fade">
                                      <p:cBhvr>
                                        <p:cTn id="50" dur="500"/>
                                        <p:tgtEl>
                                          <p:spTgt spid="177">
                                            <p:txEl>
                                              <p:pRg st="6" end="6"/>
                                            </p:txEl>
                                          </p:spTgt>
                                        </p:tgtEl>
                                      </p:cBhvr>
                                    </p:animEffect>
                                  </p:childTnLst>
                                </p:cTn>
                              </p:par>
                            </p:childTnLst>
                          </p:cTn>
                        </p:par>
                        <p:par>
                          <p:cTn id="51" fill="hold">
                            <p:stCondLst>
                              <p:cond delay="5500"/>
                            </p:stCondLst>
                            <p:childTnLst>
                              <p:par>
                                <p:cTn id="52" presetID="10" presetClass="entr" presetSubtype="0" fill="hold" nodeType="afterEffect">
                                  <p:stCondLst>
                                    <p:cond delay="0"/>
                                  </p:stCondLst>
                                  <p:childTnLst>
                                    <p:set>
                                      <p:cBhvr>
                                        <p:cTn id="53" dur="1" fill="hold">
                                          <p:stCondLst>
                                            <p:cond delay="0"/>
                                          </p:stCondLst>
                                        </p:cTn>
                                        <p:tgtEl>
                                          <p:spTgt spid="177">
                                            <p:txEl>
                                              <p:pRg st="7" end="7"/>
                                            </p:txEl>
                                          </p:spTgt>
                                        </p:tgtEl>
                                        <p:attrNameLst>
                                          <p:attrName>style.visibility</p:attrName>
                                        </p:attrNameLst>
                                      </p:cBhvr>
                                      <p:to>
                                        <p:strVal val="visible"/>
                                      </p:to>
                                    </p:set>
                                    <p:animEffect transition="in" filter="fade">
                                      <p:cBhvr>
                                        <p:cTn id="54" dur="500"/>
                                        <p:tgtEl>
                                          <p:spTgt spid="177">
                                            <p:txEl>
                                              <p:pRg st="7" end="7"/>
                                            </p:txEl>
                                          </p:spTgt>
                                        </p:tgtEl>
                                      </p:cBhvr>
                                    </p:animEffect>
                                  </p:childTnLst>
                                </p:cTn>
                              </p:par>
                            </p:childTnLst>
                          </p:cTn>
                        </p:par>
                        <p:par>
                          <p:cTn id="55" fill="hold">
                            <p:stCondLst>
                              <p:cond delay="6000"/>
                            </p:stCondLst>
                            <p:childTnLst>
                              <p:par>
                                <p:cTn id="56" presetID="10" presetClass="entr" presetSubtype="0" fill="hold" nodeType="afterEffect">
                                  <p:stCondLst>
                                    <p:cond delay="0"/>
                                  </p:stCondLst>
                                  <p:childTnLst>
                                    <p:set>
                                      <p:cBhvr>
                                        <p:cTn id="57" dur="1" fill="hold">
                                          <p:stCondLst>
                                            <p:cond delay="0"/>
                                          </p:stCondLst>
                                        </p:cTn>
                                        <p:tgtEl>
                                          <p:spTgt spid="177">
                                            <p:txEl>
                                              <p:pRg st="8" end="8"/>
                                            </p:txEl>
                                          </p:spTgt>
                                        </p:tgtEl>
                                        <p:attrNameLst>
                                          <p:attrName>style.visibility</p:attrName>
                                        </p:attrNameLst>
                                      </p:cBhvr>
                                      <p:to>
                                        <p:strVal val="visible"/>
                                      </p:to>
                                    </p:set>
                                    <p:animEffect transition="in" filter="fade">
                                      <p:cBhvr>
                                        <p:cTn id="58" dur="500"/>
                                        <p:tgtEl>
                                          <p:spTgt spid="177">
                                            <p:txEl>
                                              <p:pRg st="8" end="8"/>
                                            </p:txEl>
                                          </p:spTgt>
                                        </p:tgtEl>
                                      </p:cBhvr>
                                    </p:animEffect>
                                  </p:childTnLst>
                                </p:cTn>
                              </p:par>
                            </p:childTnLst>
                          </p:cTn>
                        </p:par>
                        <p:par>
                          <p:cTn id="59" fill="hold">
                            <p:stCondLst>
                              <p:cond delay="6500"/>
                            </p:stCondLst>
                            <p:childTnLst>
                              <p:par>
                                <p:cTn id="60" presetID="10" presetClass="entr" presetSubtype="0" fill="hold" nodeType="afterEffect">
                                  <p:stCondLst>
                                    <p:cond delay="0"/>
                                  </p:stCondLst>
                                  <p:childTnLst>
                                    <p:set>
                                      <p:cBhvr>
                                        <p:cTn id="61" dur="1" fill="hold">
                                          <p:stCondLst>
                                            <p:cond delay="0"/>
                                          </p:stCondLst>
                                        </p:cTn>
                                        <p:tgtEl>
                                          <p:spTgt spid="184"/>
                                        </p:tgtEl>
                                        <p:attrNameLst>
                                          <p:attrName>style.visibility</p:attrName>
                                        </p:attrNameLst>
                                      </p:cBhvr>
                                      <p:to>
                                        <p:strVal val="visible"/>
                                      </p:to>
                                    </p:set>
                                    <p:animEffect transition="in" filter="fade">
                                      <p:cBhvr>
                                        <p:cTn id="62" dur="500"/>
                                        <p:tgtEl>
                                          <p:spTgt spid="184"/>
                                        </p:tgtEl>
                                      </p:cBhvr>
                                    </p:animEffect>
                                  </p:childTnLst>
                                </p:cTn>
                              </p:par>
                            </p:childTnLst>
                          </p:cTn>
                        </p:par>
                        <p:par>
                          <p:cTn id="63" fill="hold">
                            <p:stCondLst>
                              <p:cond delay="7000"/>
                            </p:stCondLst>
                            <p:childTnLst>
                              <p:par>
                                <p:cTn id="64" presetID="10" presetClass="entr" presetSubtype="0" fill="hold" nodeType="afterEffect">
                                  <p:stCondLst>
                                    <p:cond delay="0"/>
                                  </p:stCondLst>
                                  <p:childTnLst>
                                    <p:set>
                                      <p:cBhvr>
                                        <p:cTn id="65" dur="1" fill="hold">
                                          <p:stCondLst>
                                            <p:cond delay="0"/>
                                          </p:stCondLst>
                                        </p:cTn>
                                        <p:tgtEl>
                                          <p:spTgt spid="179">
                                            <p:txEl>
                                              <p:pRg st="0" end="0"/>
                                            </p:txEl>
                                          </p:spTgt>
                                        </p:tgtEl>
                                        <p:attrNameLst>
                                          <p:attrName>style.visibility</p:attrName>
                                        </p:attrNameLst>
                                      </p:cBhvr>
                                      <p:to>
                                        <p:strVal val="visible"/>
                                      </p:to>
                                    </p:set>
                                    <p:animEffect transition="in" filter="fade">
                                      <p:cBhvr>
                                        <p:cTn id="66" dur="500"/>
                                        <p:tgtEl>
                                          <p:spTgt spid="179">
                                            <p:txEl>
                                              <p:pRg st="0" end="0"/>
                                            </p:txEl>
                                          </p:spTgt>
                                        </p:tgtEl>
                                      </p:cBhvr>
                                    </p:animEffect>
                                  </p:childTnLst>
                                </p:cTn>
                              </p:par>
                            </p:childTnLst>
                          </p:cTn>
                        </p:par>
                        <p:par>
                          <p:cTn id="67" fill="hold">
                            <p:stCondLst>
                              <p:cond delay="7500"/>
                            </p:stCondLst>
                            <p:childTnLst>
                              <p:par>
                                <p:cTn id="68" presetID="10" presetClass="entr" presetSubtype="0" fill="hold" nodeType="afterEffect">
                                  <p:stCondLst>
                                    <p:cond delay="0"/>
                                  </p:stCondLst>
                                  <p:childTnLst>
                                    <p:set>
                                      <p:cBhvr>
                                        <p:cTn id="69" dur="1" fill="hold">
                                          <p:stCondLst>
                                            <p:cond delay="0"/>
                                          </p:stCondLst>
                                        </p:cTn>
                                        <p:tgtEl>
                                          <p:spTgt spid="179">
                                            <p:txEl>
                                              <p:pRg st="1" end="1"/>
                                            </p:txEl>
                                          </p:spTgt>
                                        </p:tgtEl>
                                        <p:attrNameLst>
                                          <p:attrName>style.visibility</p:attrName>
                                        </p:attrNameLst>
                                      </p:cBhvr>
                                      <p:to>
                                        <p:strVal val="visible"/>
                                      </p:to>
                                    </p:set>
                                    <p:animEffect transition="in" filter="fade">
                                      <p:cBhvr>
                                        <p:cTn id="70" dur="500"/>
                                        <p:tgtEl>
                                          <p:spTgt spid="179">
                                            <p:txEl>
                                              <p:pRg st="1" end="1"/>
                                            </p:txEl>
                                          </p:spTgt>
                                        </p:tgtEl>
                                      </p:cBhvr>
                                    </p:animEffect>
                                  </p:childTnLst>
                                </p:cTn>
                              </p:par>
                            </p:childTnLst>
                          </p:cTn>
                        </p:par>
                        <p:par>
                          <p:cTn id="71" fill="hold">
                            <p:stCondLst>
                              <p:cond delay="8000"/>
                            </p:stCondLst>
                            <p:childTnLst>
                              <p:par>
                                <p:cTn id="72" presetID="10" presetClass="entr" presetSubtype="0" fill="hold" nodeType="afterEffect">
                                  <p:stCondLst>
                                    <p:cond delay="0"/>
                                  </p:stCondLst>
                                  <p:childTnLst>
                                    <p:set>
                                      <p:cBhvr>
                                        <p:cTn id="73" dur="1" fill="hold">
                                          <p:stCondLst>
                                            <p:cond delay="0"/>
                                          </p:stCondLst>
                                        </p:cTn>
                                        <p:tgtEl>
                                          <p:spTgt spid="179">
                                            <p:txEl>
                                              <p:pRg st="2" end="2"/>
                                            </p:txEl>
                                          </p:spTgt>
                                        </p:tgtEl>
                                        <p:attrNameLst>
                                          <p:attrName>style.visibility</p:attrName>
                                        </p:attrNameLst>
                                      </p:cBhvr>
                                      <p:to>
                                        <p:strVal val="visible"/>
                                      </p:to>
                                    </p:set>
                                    <p:animEffect transition="in" filter="fade">
                                      <p:cBhvr>
                                        <p:cTn id="74" dur="500"/>
                                        <p:tgtEl>
                                          <p:spTgt spid="179">
                                            <p:txEl>
                                              <p:pRg st="2" end="2"/>
                                            </p:txEl>
                                          </p:spTgt>
                                        </p:tgtEl>
                                      </p:cBhvr>
                                    </p:animEffect>
                                  </p:childTnLst>
                                </p:cTn>
                              </p:par>
                            </p:childTnLst>
                          </p:cTn>
                        </p:par>
                        <p:par>
                          <p:cTn id="75" fill="hold">
                            <p:stCondLst>
                              <p:cond delay="8500"/>
                            </p:stCondLst>
                            <p:childTnLst>
                              <p:par>
                                <p:cTn id="76" presetID="10" presetClass="entr" presetSubtype="0" fill="hold" nodeType="afterEffect">
                                  <p:stCondLst>
                                    <p:cond delay="0"/>
                                  </p:stCondLst>
                                  <p:childTnLst>
                                    <p:set>
                                      <p:cBhvr>
                                        <p:cTn id="77" dur="1" fill="hold">
                                          <p:stCondLst>
                                            <p:cond delay="0"/>
                                          </p:stCondLst>
                                        </p:cTn>
                                        <p:tgtEl>
                                          <p:spTgt spid="179">
                                            <p:txEl>
                                              <p:pRg st="3" end="3"/>
                                            </p:txEl>
                                          </p:spTgt>
                                        </p:tgtEl>
                                        <p:attrNameLst>
                                          <p:attrName>style.visibility</p:attrName>
                                        </p:attrNameLst>
                                      </p:cBhvr>
                                      <p:to>
                                        <p:strVal val="visible"/>
                                      </p:to>
                                    </p:set>
                                    <p:animEffect transition="in" filter="fade">
                                      <p:cBhvr>
                                        <p:cTn id="78" dur="500"/>
                                        <p:tgtEl>
                                          <p:spTgt spid="179">
                                            <p:txEl>
                                              <p:pRg st="3" end="3"/>
                                            </p:txEl>
                                          </p:spTgt>
                                        </p:tgtEl>
                                      </p:cBhvr>
                                    </p:animEffect>
                                  </p:childTnLst>
                                </p:cTn>
                              </p:par>
                            </p:childTnLst>
                          </p:cTn>
                        </p:par>
                        <p:par>
                          <p:cTn id="79" fill="hold">
                            <p:stCondLst>
                              <p:cond delay="9000"/>
                            </p:stCondLst>
                            <p:childTnLst>
                              <p:par>
                                <p:cTn id="80" presetID="10" presetClass="entr" presetSubtype="0" fill="hold" nodeType="afterEffect">
                                  <p:stCondLst>
                                    <p:cond delay="0"/>
                                  </p:stCondLst>
                                  <p:childTnLst>
                                    <p:set>
                                      <p:cBhvr>
                                        <p:cTn id="81" dur="1" fill="hold">
                                          <p:stCondLst>
                                            <p:cond delay="0"/>
                                          </p:stCondLst>
                                        </p:cTn>
                                        <p:tgtEl>
                                          <p:spTgt spid="179">
                                            <p:txEl>
                                              <p:pRg st="4" end="4"/>
                                            </p:txEl>
                                          </p:spTgt>
                                        </p:tgtEl>
                                        <p:attrNameLst>
                                          <p:attrName>style.visibility</p:attrName>
                                        </p:attrNameLst>
                                      </p:cBhvr>
                                      <p:to>
                                        <p:strVal val="visible"/>
                                      </p:to>
                                    </p:set>
                                    <p:animEffect transition="in" filter="fade">
                                      <p:cBhvr>
                                        <p:cTn id="82" dur="500"/>
                                        <p:tgtEl>
                                          <p:spTgt spid="179">
                                            <p:txEl>
                                              <p:pRg st="4" end="4"/>
                                            </p:txEl>
                                          </p:spTgt>
                                        </p:tgtEl>
                                      </p:cBhvr>
                                    </p:animEffect>
                                  </p:childTnLst>
                                </p:cTn>
                              </p:par>
                            </p:childTnLst>
                          </p:cTn>
                        </p:par>
                        <p:par>
                          <p:cTn id="83" fill="hold">
                            <p:stCondLst>
                              <p:cond delay="9500"/>
                            </p:stCondLst>
                            <p:childTnLst>
                              <p:par>
                                <p:cTn id="84" presetID="10" presetClass="entr" presetSubtype="0" fill="hold" nodeType="afterEffect">
                                  <p:stCondLst>
                                    <p:cond delay="0"/>
                                  </p:stCondLst>
                                  <p:childTnLst>
                                    <p:set>
                                      <p:cBhvr>
                                        <p:cTn id="85" dur="1" fill="hold">
                                          <p:stCondLst>
                                            <p:cond delay="0"/>
                                          </p:stCondLst>
                                        </p:cTn>
                                        <p:tgtEl>
                                          <p:spTgt spid="179">
                                            <p:txEl>
                                              <p:pRg st="5" end="5"/>
                                            </p:txEl>
                                          </p:spTgt>
                                        </p:tgtEl>
                                        <p:attrNameLst>
                                          <p:attrName>style.visibility</p:attrName>
                                        </p:attrNameLst>
                                      </p:cBhvr>
                                      <p:to>
                                        <p:strVal val="visible"/>
                                      </p:to>
                                    </p:set>
                                    <p:animEffect transition="in" filter="fade">
                                      <p:cBhvr>
                                        <p:cTn id="86" dur="500"/>
                                        <p:tgtEl>
                                          <p:spTgt spid="179">
                                            <p:txEl>
                                              <p:pRg st="5" end="5"/>
                                            </p:txEl>
                                          </p:spTgt>
                                        </p:tgtEl>
                                      </p:cBhvr>
                                    </p:animEffect>
                                  </p:childTnLst>
                                </p:cTn>
                              </p:par>
                            </p:childTnLst>
                          </p:cTn>
                        </p:par>
                        <p:par>
                          <p:cTn id="87" fill="hold">
                            <p:stCondLst>
                              <p:cond delay="10000"/>
                            </p:stCondLst>
                            <p:childTnLst>
                              <p:par>
                                <p:cTn id="88" presetID="10" presetClass="entr" presetSubtype="0" fill="hold" nodeType="afterEffect">
                                  <p:stCondLst>
                                    <p:cond delay="0"/>
                                  </p:stCondLst>
                                  <p:childTnLst>
                                    <p:set>
                                      <p:cBhvr>
                                        <p:cTn id="89" dur="1" fill="hold">
                                          <p:stCondLst>
                                            <p:cond delay="0"/>
                                          </p:stCondLst>
                                        </p:cTn>
                                        <p:tgtEl>
                                          <p:spTgt spid="179">
                                            <p:txEl>
                                              <p:pRg st="6" end="6"/>
                                            </p:txEl>
                                          </p:spTgt>
                                        </p:tgtEl>
                                        <p:attrNameLst>
                                          <p:attrName>style.visibility</p:attrName>
                                        </p:attrNameLst>
                                      </p:cBhvr>
                                      <p:to>
                                        <p:strVal val="visible"/>
                                      </p:to>
                                    </p:set>
                                    <p:animEffect transition="in" filter="fade">
                                      <p:cBhvr>
                                        <p:cTn id="90" dur="500"/>
                                        <p:tgtEl>
                                          <p:spTgt spid="179">
                                            <p:txEl>
                                              <p:pRg st="6" end="6"/>
                                            </p:txEl>
                                          </p:spTgt>
                                        </p:tgtEl>
                                      </p:cBhvr>
                                    </p:animEffect>
                                  </p:childTnLst>
                                </p:cTn>
                              </p:par>
                            </p:childTnLst>
                          </p:cTn>
                        </p:par>
                        <p:par>
                          <p:cTn id="91" fill="hold">
                            <p:stCondLst>
                              <p:cond delay="10500"/>
                            </p:stCondLst>
                            <p:childTnLst>
                              <p:par>
                                <p:cTn id="92" presetID="10" presetClass="entr" presetSubtype="0" fill="hold" nodeType="afterEffect">
                                  <p:stCondLst>
                                    <p:cond delay="0"/>
                                  </p:stCondLst>
                                  <p:childTnLst>
                                    <p:set>
                                      <p:cBhvr>
                                        <p:cTn id="93" dur="1" fill="hold">
                                          <p:stCondLst>
                                            <p:cond delay="0"/>
                                          </p:stCondLst>
                                        </p:cTn>
                                        <p:tgtEl>
                                          <p:spTgt spid="179">
                                            <p:txEl>
                                              <p:pRg st="7" end="7"/>
                                            </p:txEl>
                                          </p:spTgt>
                                        </p:tgtEl>
                                        <p:attrNameLst>
                                          <p:attrName>style.visibility</p:attrName>
                                        </p:attrNameLst>
                                      </p:cBhvr>
                                      <p:to>
                                        <p:strVal val="visible"/>
                                      </p:to>
                                    </p:set>
                                    <p:animEffect transition="in" filter="fade">
                                      <p:cBhvr>
                                        <p:cTn id="94" dur="500"/>
                                        <p:tgtEl>
                                          <p:spTgt spid="179">
                                            <p:txEl>
                                              <p:pRg st="7" end="7"/>
                                            </p:txEl>
                                          </p:spTgt>
                                        </p:tgtEl>
                                      </p:cBhvr>
                                    </p:animEffect>
                                  </p:childTnLst>
                                </p:cTn>
                              </p:par>
                            </p:childTnLst>
                          </p:cTn>
                        </p:par>
                        <p:par>
                          <p:cTn id="95" fill="hold">
                            <p:stCondLst>
                              <p:cond delay="11000"/>
                            </p:stCondLst>
                            <p:childTnLst>
                              <p:par>
                                <p:cTn id="96" presetID="10" presetClass="entr" presetSubtype="0" fill="hold" nodeType="afterEffect">
                                  <p:stCondLst>
                                    <p:cond delay="0"/>
                                  </p:stCondLst>
                                  <p:childTnLst>
                                    <p:set>
                                      <p:cBhvr>
                                        <p:cTn id="97" dur="1" fill="hold">
                                          <p:stCondLst>
                                            <p:cond delay="0"/>
                                          </p:stCondLst>
                                        </p:cTn>
                                        <p:tgtEl>
                                          <p:spTgt spid="179">
                                            <p:txEl>
                                              <p:pRg st="8" end="8"/>
                                            </p:txEl>
                                          </p:spTgt>
                                        </p:tgtEl>
                                        <p:attrNameLst>
                                          <p:attrName>style.visibility</p:attrName>
                                        </p:attrNameLst>
                                      </p:cBhvr>
                                      <p:to>
                                        <p:strVal val="visible"/>
                                      </p:to>
                                    </p:set>
                                    <p:animEffect transition="in" filter="fade">
                                      <p:cBhvr>
                                        <p:cTn id="98" dur="500"/>
                                        <p:tgtEl>
                                          <p:spTgt spid="179">
                                            <p:txEl>
                                              <p:pRg st="8" end="8"/>
                                            </p:txEl>
                                          </p:spTgt>
                                        </p:tgtEl>
                                      </p:cBhvr>
                                    </p:animEffect>
                                  </p:childTnLst>
                                </p:cTn>
                              </p:par>
                            </p:childTnLst>
                          </p:cTn>
                        </p:par>
                        <p:par>
                          <p:cTn id="99" fill="hold">
                            <p:stCondLst>
                              <p:cond delay="11500"/>
                            </p:stCondLst>
                            <p:childTnLst>
                              <p:par>
                                <p:cTn id="100" presetID="10" presetClass="entr" presetSubtype="0" fill="hold" nodeType="afterEffect">
                                  <p:stCondLst>
                                    <p:cond delay="0"/>
                                  </p:stCondLst>
                                  <p:childTnLst>
                                    <p:set>
                                      <p:cBhvr>
                                        <p:cTn id="101" dur="1" fill="hold">
                                          <p:stCondLst>
                                            <p:cond delay="0"/>
                                          </p:stCondLst>
                                        </p:cTn>
                                        <p:tgtEl>
                                          <p:spTgt spid="181">
                                            <p:txEl>
                                              <p:pRg st="0" end="0"/>
                                            </p:txEl>
                                          </p:spTgt>
                                        </p:tgtEl>
                                        <p:attrNameLst>
                                          <p:attrName>style.visibility</p:attrName>
                                        </p:attrNameLst>
                                      </p:cBhvr>
                                      <p:to>
                                        <p:strVal val="visible"/>
                                      </p:to>
                                    </p:set>
                                    <p:animEffect transition="in" filter="fade">
                                      <p:cBhvr>
                                        <p:cTn id="102" dur="500"/>
                                        <p:tgtEl>
                                          <p:spTgt spid="181">
                                            <p:txEl>
                                              <p:pRg st="0" end="0"/>
                                            </p:txEl>
                                          </p:spTgt>
                                        </p:tgtEl>
                                      </p:cBhvr>
                                    </p:animEffect>
                                  </p:childTnLst>
                                </p:cTn>
                              </p:par>
                            </p:childTnLst>
                          </p:cTn>
                        </p:par>
                        <p:par>
                          <p:cTn id="103" fill="hold">
                            <p:stCondLst>
                              <p:cond delay="12000"/>
                            </p:stCondLst>
                            <p:childTnLst>
                              <p:par>
                                <p:cTn id="104" presetID="10" presetClass="entr" presetSubtype="0" fill="hold" nodeType="afterEffect">
                                  <p:stCondLst>
                                    <p:cond delay="0"/>
                                  </p:stCondLst>
                                  <p:childTnLst>
                                    <p:set>
                                      <p:cBhvr>
                                        <p:cTn id="105" dur="1" fill="hold">
                                          <p:stCondLst>
                                            <p:cond delay="0"/>
                                          </p:stCondLst>
                                        </p:cTn>
                                        <p:tgtEl>
                                          <p:spTgt spid="181">
                                            <p:txEl>
                                              <p:pRg st="1" end="1"/>
                                            </p:txEl>
                                          </p:spTgt>
                                        </p:tgtEl>
                                        <p:attrNameLst>
                                          <p:attrName>style.visibility</p:attrName>
                                        </p:attrNameLst>
                                      </p:cBhvr>
                                      <p:to>
                                        <p:strVal val="visible"/>
                                      </p:to>
                                    </p:set>
                                    <p:animEffect transition="in" filter="fade">
                                      <p:cBhvr>
                                        <p:cTn id="106" dur="500"/>
                                        <p:tgtEl>
                                          <p:spTgt spid="181">
                                            <p:txEl>
                                              <p:pRg st="1" end="1"/>
                                            </p:txEl>
                                          </p:spTgt>
                                        </p:tgtEl>
                                      </p:cBhvr>
                                    </p:animEffect>
                                  </p:childTnLst>
                                </p:cTn>
                              </p:par>
                            </p:childTnLst>
                          </p:cTn>
                        </p:par>
                        <p:par>
                          <p:cTn id="107" fill="hold">
                            <p:stCondLst>
                              <p:cond delay="12500"/>
                            </p:stCondLst>
                            <p:childTnLst>
                              <p:par>
                                <p:cTn id="108" presetID="10" presetClass="entr" presetSubtype="0" fill="hold" nodeType="afterEffect">
                                  <p:stCondLst>
                                    <p:cond delay="0"/>
                                  </p:stCondLst>
                                  <p:childTnLst>
                                    <p:set>
                                      <p:cBhvr>
                                        <p:cTn id="109" dur="1" fill="hold">
                                          <p:stCondLst>
                                            <p:cond delay="0"/>
                                          </p:stCondLst>
                                        </p:cTn>
                                        <p:tgtEl>
                                          <p:spTgt spid="181">
                                            <p:txEl>
                                              <p:pRg st="2" end="2"/>
                                            </p:txEl>
                                          </p:spTgt>
                                        </p:tgtEl>
                                        <p:attrNameLst>
                                          <p:attrName>style.visibility</p:attrName>
                                        </p:attrNameLst>
                                      </p:cBhvr>
                                      <p:to>
                                        <p:strVal val="visible"/>
                                      </p:to>
                                    </p:set>
                                    <p:animEffect transition="in" filter="fade">
                                      <p:cBhvr>
                                        <p:cTn id="110" dur="500"/>
                                        <p:tgtEl>
                                          <p:spTgt spid="181">
                                            <p:txEl>
                                              <p:pRg st="2" end="2"/>
                                            </p:txEl>
                                          </p:spTgt>
                                        </p:tgtEl>
                                      </p:cBhvr>
                                    </p:animEffect>
                                  </p:childTnLst>
                                </p:cTn>
                              </p:par>
                            </p:childTnLst>
                          </p:cTn>
                        </p:par>
                        <p:par>
                          <p:cTn id="111" fill="hold">
                            <p:stCondLst>
                              <p:cond delay="13000"/>
                            </p:stCondLst>
                            <p:childTnLst>
                              <p:par>
                                <p:cTn id="112" presetID="10" presetClass="entr" presetSubtype="0" fill="hold" nodeType="afterEffect">
                                  <p:stCondLst>
                                    <p:cond delay="0"/>
                                  </p:stCondLst>
                                  <p:childTnLst>
                                    <p:set>
                                      <p:cBhvr>
                                        <p:cTn id="113" dur="1" fill="hold">
                                          <p:stCondLst>
                                            <p:cond delay="0"/>
                                          </p:stCondLst>
                                        </p:cTn>
                                        <p:tgtEl>
                                          <p:spTgt spid="181">
                                            <p:txEl>
                                              <p:pRg st="3" end="3"/>
                                            </p:txEl>
                                          </p:spTgt>
                                        </p:tgtEl>
                                        <p:attrNameLst>
                                          <p:attrName>style.visibility</p:attrName>
                                        </p:attrNameLst>
                                      </p:cBhvr>
                                      <p:to>
                                        <p:strVal val="visible"/>
                                      </p:to>
                                    </p:set>
                                    <p:animEffect transition="in" filter="fade">
                                      <p:cBhvr>
                                        <p:cTn id="114" dur="500"/>
                                        <p:tgtEl>
                                          <p:spTgt spid="181">
                                            <p:txEl>
                                              <p:pRg st="3" end="3"/>
                                            </p:txEl>
                                          </p:spTgt>
                                        </p:tgtEl>
                                      </p:cBhvr>
                                    </p:animEffect>
                                  </p:childTnLst>
                                </p:cTn>
                              </p:par>
                            </p:childTnLst>
                          </p:cTn>
                        </p:par>
                        <p:par>
                          <p:cTn id="115" fill="hold">
                            <p:stCondLst>
                              <p:cond delay="13500"/>
                            </p:stCondLst>
                            <p:childTnLst>
                              <p:par>
                                <p:cTn id="116" presetID="10" presetClass="entr" presetSubtype="0" fill="hold" nodeType="afterEffect">
                                  <p:stCondLst>
                                    <p:cond delay="0"/>
                                  </p:stCondLst>
                                  <p:childTnLst>
                                    <p:set>
                                      <p:cBhvr>
                                        <p:cTn id="117" dur="1" fill="hold">
                                          <p:stCondLst>
                                            <p:cond delay="0"/>
                                          </p:stCondLst>
                                        </p:cTn>
                                        <p:tgtEl>
                                          <p:spTgt spid="181">
                                            <p:txEl>
                                              <p:pRg st="4" end="4"/>
                                            </p:txEl>
                                          </p:spTgt>
                                        </p:tgtEl>
                                        <p:attrNameLst>
                                          <p:attrName>style.visibility</p:attrName>
                                        </p:attrNameLst>
                                      </p:cBhvr>
                                      <p:to>
                                        <p:strVal val="visible"/>
                                      </p:to>
                                    </p:set>
                                    <p:animEffect transition="in" filter="fade">
                                      <p:cBhvr>
                                        <p:cTn id="118" dur="500"/>
                                        <p:tgtEl>
                                          <p:spTgt spid="181">
                                            <p:txEl>
                                              <p:pRg st="4" end="4"/>
                                            </p:txEl>
                                          </p:spTgt>
                                        </p:tgtEl>
                                      </p:cBhvr>
                                    </p:animEffect>
                                  </p:childTnLst>
                                </p:cTn>
                              </p:par>
                            </p:childTnLst>
                          </p:cTn>
                        </p:par>
                        <p:par>
                          <p:cTn id="119" fill="hold">
                            <p:stCondLst>
                              <p:cond delay="14000"/>
                            </p:stCondLst>
                            <p:childTnLst>
                              <p:par>
                                <p:cTn id="120" presetID="10" presetClass="entr" presetSubtype="0" fill="hold" nodeType="afterEffect">
                                  <p:stCondLst>
                                    <p:cond delay="0"/>
                                  </p:stCondLst>
                                  <p:childTnLst>
                                    <p:set>
                                      <p:cBhvr>
                                        <p:cTn id="121" dur="1" fill="hold">
                                          <p:stCondLst>
                                            <p:cond delay="0"/>
                                          </p:stCondLst>
                                        </p:cTn>
                                        <p:tgtEl>
                                          <p:spTgt spid="181">
                                            <p:txEl>
                                              <p:pRg st="5" end="5"/>
                                            </p:txEl>
                                          </p:spTgt>
                                        </p:tgtEl>
                                        <p:attrNameLst>
                                          <p:attrName>style.visibility</p:attrName>
                                        </p:attrNameLst>
                                      </p:cBhvr>
                                      <p:to>
                                        <p:strVal val="visible"/>
                                      </p:to>
                                    </p:set>
                                    <p:animEffect transition="in" filter="fade">
                                      <p:cBhvr>
                                        <p:cTn id="122" dur="500"/>
                                        <p:tgtEl>
                                          <p:spTgt spid="181">
                                            <p:txEl>
                                              <p:pRg st="5" end="5"/>
                                            </p:txEl>
                                          </p:spTgt>
                                        </p:tgtEl>
                                      </p:cBhvr>
                                    </p:animEffect>
                                  </p:childTnLst>
                                </p:cTn>
                              </p:par>
                            </p:childTnLst>
                          </p:cTn>
                        </p:par>
                        <p:par>
                          <p:cTn id="123" fill="hold">
                            <p:stCondLst>
                              <p:cond delay="14500"/>
                            </p:stCondLst>
                            <p:childTnLst>
                              <p:par>
                                <p:cTn id="124" presetID="10" presetClass="entr" presetSubtype="0" fill="hold" nodeType="afterEffect">
                                  <p:stCondLst>
                                    <p:cond delay="0"/>
                                  </p:stCondLst>
                                  <p:childTnLst>
                                    <p:set>
                                      <p:cBhvr>
                                        <p:cTn id="125" dur="1" fill="hold">
                                          <p:stCondLst>
                                            <p:cond delay="0"/>
                                          </p:stCondLst>
                                        </p:cTn>
                                        <p:tgtEl>
                                          <p:spTgt spid="181">
                                            <p:txEl>
                                              <p:pRg st="6" end="6"/>
                                            </p:txEl>
                                          </p:spTgt>
                                        </p:tgtEl>
                                        <p:attrNameLst>
                                          <p:attrName>style.visibility</p:attrName>
                                        </p:attrNameLst>
                                      </p:cBhvr>
                                      <p:to>
                                        <p:strVal val="visible"/>
                                      </p:to>
                                    </p:set>
                                    <p:animEffect transition="in" filter="fade">
                                      <p:cBhvr>
                                        <p:cTn id="126" dur="500"/>
                                        <p:tgtEl>
                                          <p:spTgt spid="181">
                                            <p:txEl>
                                              <p:pRg st="6" end="6"/>
                                            </p:txEl>
                                          </p:spTgt>
                                        </p:tgtEl>
                                      </p:cBhvr>
                                    </p:animEffect>
                                  </p:childTnLst>
                                </p:cTn>
                              </p:par>
                            </p:childTnLst>
                          </p:cTn>
                        </p:par>
                        <p:par>
                          <p:cTn id="127" fill="hold">
                            <p:stCondLst>
                              <p:cond delay="15000"/>
                            </p:stCondLst>
                            <p:childTnLst>
                              <p:par>
                                <p:cTn id="128" presetID="10" presetClass="entr" presetSubtype="0" fill="hold" nodeType="afterEffect">
                                  <p:stCondLst>
                                    <p:cond delay="0"/>
                                  </p:stCondLst>
                                  <p:childTnLst>
                                    <p:set>
                                      <p:cBhvr>
                                        <p:cTn id="129" dur="1" fill="hold">
                                          <p:stCondLst>
                                            <p:cond delay="0"/>
                                          </p:stCondLst>
                                        </p:cTn>
                                        <p:tgtEl>
                                          <p:spTgt spid="181">
                                            <p:txEl>
                                              <p:pRg st="7" end="7"/>
                                            </p:txEl>
                                          </p:spTgt>
                                        </p:tgtEl>
                                        <p:attrNameLst>
                                          <p:attrName>style.visibility</p:attrName>
                                        </p:attrNameLst>
                                      </p:cBhvr>
                                      <p:to>
                                        <p:strVal val="visible"/>
                                      </p:to>
                                    </p:set>
                                    <p:animEffect transition="in" filter="fade">
                                      <p:cBhvr>
                                        <p:cTn id="130" dur="500"/>
                                        <p:tgtEl>
                                          <p:spTgt spid="181">
                                            <p:txEl>
                                              <p:pRg st="7" end="7"/>
                                            </p:txEl>
                                          </p:spTgt>
                                        </p:tgtEl>
                                      </p:cBhvr>
                                    </p:animEffect>
                                  </p:childTnLst>
                                </p:cTn>
                              </p:par>
                            </p:childTnLst>
                          </p:cTn>
                        </p:par>
                        <p:par>
                          <p:cTn id="131" fill="hold">
                            <p:stCondLst>
                              <p:cond delay="15500"/>
                            </p:stCondLst>
                            <p:childTnLst>
                              <p:par>
                                <p:cTn id="132" presetID="10" presetClass="entr" presetSubtype="0" fill="hold" nodeType="afterEffect">
                                  <p:stCondLst>
                                    <p:cond delay="0"/>
                                  </p:stCondLst>
                                  <p:childTnLst>
                                    <p:set>
                                      <p:cBhvr>
                                        <p:cTn id="133" dur="1" fill="hold">
                                          <p:stCondLst>
                                            <p:cond delay="0"/>
                                          </p:stCondLst>
                                        </p:cTn>
                                        <p:tgtEl>
                                          <p:spTgt spid="181">
                                            <p:txEl>
                                              <p:pRg st="8" end="8"/>
                                            </p:txEl>
                                          </p:spTgt>
                                        </p:tgtEl>
                                        <p:attrNameLst>
                                          <p:attrName>style.visibility</p:attrName>
                                        </p:attrNameLst>
                                      </p:cBhvr>
                                      <p:to>
                                        <p:strVal val="visible"/>
                                      </p:to>
                                    </p:set>
                                    <p:animEffect transition="in" filter="fade">
                                      <p:cBhvr>
                                        <p:cTn id="134" dur="500"/>
                                        <p:tgtEl>
                                          <p:spTgt spid="181">
                                            <p:txEl>
                                              <p:pRg st="8" end="8"/>
                                            </p:txEl>
                                          </p:spTgt>
                                        </p:tgtEl>
                                      </p:cBhvr>
                                    </p:animEffect>
                                  </p:childTnLst>
                                </p:cTn>
                              </p:par>
                            </p:childTnLst>
                          </p:cTn>
                        </p:par>
                        <p:par>
                          <p:cTn id="135" fill="hold">
                            <p:stCondLst>
                              <p:cond delay="16000"/>
                            </p:stCondLst>
                            <p:childTnLst>
                              <p:par>
                                <p:cTn id="136" presetID="10" presetClass="entr" presetSubtype="0" fill="hold" nodeType="afterEffect">
                                  <p:stCondLst>
                                    <p:cond delay="0"/>
                                  </p:stCondLst>
                                  <p:childTnLst>
                                    <p:set>
                                      <p:cBhvr>
                                        <p:cTn id="137" dur="1" fill="hold">
                                          <p:stCondLst>
                                            <p:cond delay="0"/>
                                          </p:stCondLst>
                                        </p:cTn>
                                        <p:tgtEl>
                                          <p:spTgt spid="185"/>
                                        </p:tgtEl>
                                        <p:attrNameLst>
                                          <p:attrName>style.visibility</p:attrName>
                                        </p:attrNameLst>
                                      </p:cBhvr>
                                      <p:to>
                                        <p:strVal val="visible"/>
                                      </p:to>
                                    </p:set>
                                    <p:animEffect transition="in" filter="fade">
                                      <p:cBhvr>
                                        <p:cTn id="138" dur="500"/>
                                        <p:tgtEl>
                                          <p:spTgt spid="185"/>
                                        </p:tgtEl>
                                      </p:cBhvr>
                                    </p:animEffect>
                                  </p:childTnLst>
                                </p:cTn>
                              </p:par>
                            </p:childTnLst>
                          </p:cTn>
                        </p:par>
                        <p:par>
                          <p:cTn id="139" fill="hold">
                            <p:stCondLst>
                              <p:cond delay="16500"/>
                            </p:stCondLst>
                            <p:childTnLst>
                              <p:par>
                                <p:cTn id="140" presetID="10" presetClass="entr" presetSubtype="0" fill="hold" nodeType="afterEffect">
                                  <p:stCondLst>
                                    <p:cond delay="0"/>
                                  </p:stCondLst>
                                  <p:childTnLst>
                                    <p:set>
                                      <p:cBhvr>
                                        <p:cTn id="141" dur="1" fill="hold">
                                          <p:stCondLst>
                                            <p:cond delay="0"/>
                                          </p:stCondLst>
                                        </p:cTn>
                                        <p:tgtEl>
                                          <p:spTgt spid="178">
                                            <p:txEl>
                                              <p:pRg st="0" end="0"/>
                                            </p:txEl>
                                          </p:spTgt>
                                        </p:tgtEl>
                                        <p:attrNameLst>
                                          <p:attrName>style.visibility</p:attrName>
                                        </p:attrNameLst>
                                      </p:cBhvr>
                                      <p:to>
                                        <p:strVal val="visible"/>
                                      </p:to>
                                    </p:set>
                                    <p:animEffect transition="in" filter="fade">
                                      <p:cBhvr>
                                        <p:cTn id="142" dur="500"/>
                                        <p:tgtEl>
                                          <p:spTgt spid="178">
                                            <p:txEl>
                                              <p:pRg st="0" end="0"/>
                                            </p:txEl>
                                          </p:spTgt>
                                        </p:tgtEl>
                                      </p:cBhvr>
                                    </p:animEffect>
                                  </p:childTnLst>
                                </p:cTn>
                              </p:par>
                            </p:childTnLst>
                          </p:cTn>
                        </p:par>
                        <p:par>
                          <p:cTn id="143" fill="hold">
                            <p:stCondLst>
                              <p:cond delay="17000"/>
                            </p:stCondLst>
                            <p:childTnLst>
                              <p:par>
                                <p:cTn id="144" presetID="10" presetClass="entr" presetSubtype="0" fill="hold" nodeType="afterEffect">
                                  <p:stCondLst>
                                    <p:cond delay="0"/>
                                  </p:stCondLst>
                                  <p:childTnLst>
                                    <p:set>
                                      <p:cBhvr>
                                        <p:cTn id="145" dur="1" fill="hold">
                                          <p:stCondLst>
                                            <p:cond delay="0"/>
                                          </p:stCondLst>
                                        </p:cTn>
                                        <p:tgtEl>
                                          <p:spTgt spid="178">
                                            <p:txEl>
                                              <p:pRg st="1" end="1"/>
                                            </p:txEl>
                                          </p:spTgt>
                                        </p:tgtEl>
                                        <p:attrNameLst>
                                          <p:attrName>style.visibility</p:attrName>
                                        </p:attrNameLst>
                                      </p:cBhvr>
                                      <p:to>
                                        <p:strVal val="visible"/>
                                      </p:to>
                                    </p:set>
                                    <p:animEffect transition="in" filter="fade">
                                      <p:cBhvr>
                                        <p:cTn id="146" dur="500"/>
                                        <p:tgtEl>
                                          <p:spTgt spid="178">
                                            <p:txEl>
                                              <p:pRg st="1" end="1"/>
                                            </p:txEl>
                                          </p:spTgt>
                                        </p:tgtEl>
                                      </p:cBhvr>
                                    </p:animEffect>
                                  </p:childTnLst>
                                </p:cTn>
                              </p:par>
                            </p:childTnLst>
                          </p:cTn>
                        </p:par>
                        <p:par>
                          <p:cTn id="147" fill="hold">
                            <p:stCondLst>
                              <p:cond delay="17500"/>
                            </p:stCondLst>
                            <p:childTnLst>
                              <p:par>
                                <p:cTn id="148" presetID="10" presetClass="entr" presetSubtype="0" fill="hold" nodeType="afterEffect">
                                  <p:stCondLst>
                                    <p:cond delay="0"/>
                                  </p:stCondLst>
                                  <p:childTnLst>
                                    <p:set>
                                      <p:cBhvr>
                                        <p:cTn id="149" dur="1" fill="hold">
                                          <p:stCondLst>
                                            <p:cond delay="0"/>
                                          </p:stCondLst>
                                        </p:cTn>
                                        <p:tgtEl>
                                          <p:spTgt spid="178">
                                            <p:txEl>
                                              <p:pRg st="2" end="2"/>
                                            </p:txEl>
                                          </p:spTgt>
                                        </p:tgtEl>
                                        <p:attrNameLst>
                                          <p:attrName>style.visibility</p:attrName>
                                        </p:attrNameLst>
                                      </p:cBhvr>
                                      <p:to>
                                        <p:strVal val="visible"/>
                                      </p:to>
                                    </p:set>
                                    <p:animEffect transition="in" filter="fade">
                                      <p:cBhvr>
                                        <p:cTn id="150" dur="500"/>
                                        <p:tgtEl>
                                          <p:spTgt spid="178">
                                            <p:txEl>
                                              <p:pRg st="2" end="2"/>
                                            </p:txEl>
                                          </p:spTgt>
                                        </p:tgtEl>
                                      </p:cBhvr>
                                    </p:animEffect>
                                  </p:childTnLst>
                                </p:cTn>
                              </p:par>
                            </p:childTnLst>
                          </p:cTn>
                        </p:par>
                        <p:par>
                          <p:cTn id="151" fill="hold">
                            <p:stCondLst>
                              <p:cond delay="18000"/>
                            </p:stCondLst>
                            <p:childTnLst>
                              <p:par>
                                <p:cTn id="152" presetID="10" presetClass="entr" presetSubtype="0" fill="hold" nodeType="afterEffect">
                                  <p:stCondLst>
                                    <p:cond delay="0"/>
                                  </p:stCondLst>
                                  <p:childTnLst>
                                    <p:set>
                                      <p:cBhvr>
                                        <p:cTn id="153" dur="1" fill="hold">
                                          <p:stCondLst>
                                            <p:cond delay="0"/>
                                          </p:stCondLst>
                                        </p:cTn>
                                        <p:tgtEl>
                                          <p:spTgt spid="178">
                                            <p:txEl>
                                              <p:pRg st="3" end="3"/>
                                            </p:txEl>
                                          </p:spTgt>
                                        </p:tgtEl>
                                        <p:attrNameLst>
                                          <p:attrName>style.visibility</p:attrName>
                                        </p:attrNameLst>
                                      </p:cBhvr>
                                      <p:to>
                                        <p:strVal val="visible"/>
                                      </p:to>
                                    </p:set>
                                    <p:animEffect transition="in" filter="fade">
                                      <p:cBhvr>
                                        <p:cTn id="154" dur="500"/>
                                        <p:tgtEl>
                                          <p:spTgt spid="178">
                                            <p:txEl>
                                              <p:pRg st="3" end="3"/>
                                            </p:txEl>
                                          </p:spTgt>
                                        </p:tgtEl>
                                      </p:cBhvr>
                                    </p:animEffect>
                                  </p:childTnLst>
                                </p:cTn>
                              </p:par>
                            </p:childTnLst>
                          </p:cTn>
                        </p:par>
                        <p:par>
                          <p:cTn id="155" fill="hold">
                            <p:stCondLst>
                              <p:cond delay="18500"/>
                            </p:stCondLst>
                            <p:childTnLst>
                              <p:par>
                                <p:cTn id="156" presetID="10" presetClass="entr" presetSubtype="0" fill="hold" nodeType="afterEffect">
                                  <p:stCondLst>
                                    <p:cond delay="0"/>
                                  </p:stCondLst>
                                  <p:childTnLst>
                                    <p:set>
                                      <p:cBhvr>
                                        <p:cTn id="157" dur="1" fill="hold">
                                          <p:stCondLst>
                                            <p:cond delay="0"/>
                                          </p:stCondLst>
                                        </p:cTn>
                                        <p:tgtEl>
                                          <p:spTgt spid="178">
                                            <p:txEl>
                                              <p:pRg st="4" end="4"/>
                                            </p:txEl>
                                          </p:spTgt>
                                        </p:tgtEl>
                                        <p:attrNameLst>
                                          <p:attrName>style.visibility</p:attrName>
                                        </p:attrNameLst>
                                      </p:cBhvr>
                                      <p:to>
                                        <p:strVal val="visible"/>
                                      </p:to>
                                    </p:set>
                                    <p:animEffect transition="in" filter="fade">
                                      <p:cBhvr>
                                        <p:cTn id="158" dur="500"/>
                                        <p:tgtEl>
                                          <p:spTgt spid="178">
                                            <p:txEl>
                                              <p:pRg st="4" end="4"/>
                                            </p:txEl>
                                          </p:spTgt>
                                        </p:tgtEl>
                                      </p:cBhvr>
                                    </p:animEffect>
                                  </p:childTnLst>
                                </p:cTn>
                              </p:par>
                            </p:childTnLst>
                          </p:cTn>
                        </p:par>
                        <p:par>
                          <p:cTn id="159" fill="hold">
                            <p:stCondLst>
                              <p:cond delay="19000"/>
                            </p:stCondLst>
                            <p:childTnLst>
                              <p:par>
                                <p:cTn id="160" presetID="10" presetClass="entr" presetSubtype="0" fill="hold" nodeType="afterEffect">
                                  <p:stCondLst>
                                    <p:cond delay="0"/>
                                  </p:stCondLst>
                                  <p:childTnLst>
                                    <p:set>
                                      <p:cBhvr>
                                        <p:cTn id="161" dur="1" fill="hold">
                                          <p:stCondLst>
                                            <p:cond delay="0"/>
                                          </p:stCondLst>
                                        </p:cTn>
                                        <p:tgtEl>
                                          <p:spTgt spid="178">
                                            <p:txEl>
                                              <p:pRg st="5" end="5"/>
                                            </p:txEl>
                                          </p:spTgt>
                                        </p:tgtEl>
                                        <p:attrNameLst>
                                          <p:attrName>style.visibility</p:attrName>
                                        </p:attrNameLst>
                                      </p:cBhvr>
                                      <p:to>
                                        <p:strVal val="visible"/>
                                      </p:to>
                                    </p:set>
                                    <p:animEffect transition="in" filter="fade">
                                      <p:cBhvr>
                                        <p:cTn id="162" dur="500"/>
                                        <p:tgtEl>
                                          <p:spTgt spid="178">
                                            <p:txEl>
                                              <p:pRg st="5" end="5"/>
                                            </p:txEl>
                                          </p:spTgt>
                                        </p:tgtEl>
                                      </p:cBhvr>
                                    </p:animEffect>
                                  </p:childTnLst>
                                </p:cTn>
                              </p:par>
                            </p:childTnLst>
                          </p:cTn>
                        </p:par>
                        <p:par>
                          <p:cTn id="163" fill="hold">
                            <p:stCondLst>
                              <p:cond delay="19500"/>
                            </p:stCondLst>
                            <p:childTnLst>
                              <p:par>
                                <p:cTn id="164" presetID="10" presetClass="entr" presetSubtype="0" fill="hold" nodeType="afterEffect">
                                  <p:stCondLst>
                                    <p:cond delay="0"/>
                                  </p:stCondLst>
                                  <p:childTnLst>
                                    <p:set>
                                      <p:cBhvr>
                                        <p:cTn id="165" dur="1" fill="hold">
                                          <p:stCondLst>
                                            <p:cond delay="0"/>
                                          </p:stCondLst>
                                        </p:cTn>
                                        <p:tgtEl>
                                          <p:spTgt spid="178">
                                            <p:txEl>
                                              <p:pRg st="6" end="6"/>
                                            </p:txEl>
                                          </p:spTgt>
                                        </p:tgtEl>
                                        <p:attrNameLst>
                                          <p:attrName>style.visibility</p:attrName>
                                        </p:attrNameLst>
                                      </p:cBhvr>
                                      <p:to>
                                        <p:strVal val="visible"/>
                                      </p:to>
                                    </p:set>
                                    <p:animEffect transition="in" filter="fade">
                                      <p:cBhvr>
                                        <p:cTn id="166" dur="500"/>
                                        <p:tgtEl>
                                          <p:spTgt spid="178">
                                            <p:txEl>
                                              <p:pRg st="6" end="6"/>
                                            </p:txEl>
                                          </p:spTgt>
                                        </p:tgtEl>
                                      </p:cBhvr>
                                    </p:animEffect>
                                  </p:childTnLst>
                                </p:cTn>
                              </p:par>
                            </p:childTnLst>
                          </p:cTn>
                        </p:par>
                        <p:par>
                          <p:cTn id="167" fill="hold">
                            <p:stCondLst>
                              <p:cond delay="20000"/>
                            </p:stCondLst>
                            <p:childTnLst>
                              <p:par>
                                <p:cTn id="168" presetID="10" presetClass="entr" presetSubtype="0" fill="hold" nodeType="afterEffect">
                                  <p:stCondLst>
                                    <p:cond delay="0"/>
                                  </p:stCondLst>
                                  <p:childTnLst>
                                    <p:set>
                                      <p:cBhvr>
                                        <p:cTn id="169" dur="1" fill="hold">
                                          <p:stCondLst>
                                            <p:cond delay="0"/>
                                          </p:stCondLst>
                                        </p:cTn>
                                        <p:tgtEl>
                                          <p:spTgt spid="178">
                                            <p:txEl>
                                              <p:pRg st="7" end="7"/>
                                            </p:txEl>
                                          </p:spTgt>
                                        </p:tgtEl>
                                        <p:attrNameLst>
                                          <p:attrName>style.visibility</p:attrName>
                                        </p:attrNameLst>
                                      </p:cBhvr>
                                      <p:to>
                                        <p:strVal val="visible"/>
                                      </p:to>
                                    </p:set>
                                    <p:animEffect transition="in" filter="fade">
                                      <p:cBhvr>
                                        <p:cTn id="170" dur="500"/>
                                        <p:tgtEl>
                                          <p:spTgt spid="178">
                                            <p:txEl>
                                              <p:pRg st="7" end="7"/>
                                            </p:txEl>
                                          </p:spTgt>
                                        </p:tgtEl>
                                      </p:cBhvr>
                                    </p:animEffect>
                                  </p:childTnLst>
                                </p:cTn>
                              </p:par>
                            </p:childTnLst>
                          </p:cTn>
                        </p:par>
                        <p:par>
                          <p:cTn id="171" fill="hold">
                            <p:stCondLst>
                              <p:cond delay="20500"/>
                            </p:stCondLst>
                            <p:childTnLst>
                              <p:par>
                                <p:cTn id="172" presetID="10" presetClass="entr" presetSubtype="0" fill="hold" nodeType="afterEffect">
                                  <p:stCondLst>
                                    <p:cond delay="0"/>
                                  </p:stCondLst>
                                  <p:childTnLst>
                                    <p:set>
                                      <p:cBhvr>
                                        <p:cTn id="173" dur="1" fill="hold">
                                          <p:stCondLst>
                                            <p:cond delay="0"/>
                                          </p:stCondLst>
                                        </p:cTn>
                                        <p:tgtEl>
                                          <p:spTgt spid="178">
                                            <p:txEl>
                                              <p:pRg st="8" end="8"/>
                                            </p:txEl>
                                          </p:spTgt>
                                        </p:tgtEl>
                                        <p:attrNameLst>
                                          <p:attrName>style.visibility</p:attrName>
                                        </p:attrNameLst>
                                      </p:cBhvr>
                                      <p:to>
                                        <p:strVal val="visible"/>
                                      </p:to>
                                    </p:set>
                                    <p:animEffect transition="in" filter="fade">
                                      <p:cBhvr>
                                        <p:cTn id="174" dur="500"/>
                                        <p:tgtEl>
                                          <p:spTgt spid="178">
                                            <p:txEl>
                                              <p:pRg st="8" end="8"/>
                                            </p:txEl>
                                          </p:spTgt>
                                        </p:tgtEl>
                                      </p:cBhvr>
                                    </p:animEffect>
                                  </p:childTnLst>
                                </p:cTn>
                              </p:par>
                            </p:childTnLst>
                          </p:cTn>
                        </p:par>
                        <p:par>
                          <p:cTn id="175" fill="hold">
                            <p:stCondLst>
                              <p:cond delay="21000"/>
                            </p:stCondLst>
                            <p:childTnLst>
                              <p:par>
                                <p:cTn id="176" presetID="10" presetClass="entr" presetSubtype="0" fill="hold" nodeType="afterEffect">
                                  <p:stCondLst>
                                    <p:cond delay="0"/>
                                  </p:stCondLst>
                                  <p:childTnLst>
                                    <p:set>
                                      <p:cBhvr>
                                        <p:cTn id="177" dur="1" fill="hold">
                                          <p:stCondLst>
                                            <p:cond delay="0"/>
                                          </p:stCondLst>
                                        </p:cTn>
                                        <p:tgtEl>
                                          <p:spTgt spid="186"/>
                                        </p:tgtEl>
                                        <p:attrNameLst>
                                          <p:attrName>style.visibility</p:attrName>
                                        </p:attrNameLst>
                                      </p:cBhvr>
                                      <p:to>
                                        <p:strVal val="visible"/>
                                      </p:to>
                                    </p:set>
                                    <p:animEffect transition="in" filter="fade">
                                      <p:cBhvr>
                                        <p:cTn id="178" dur="500"/>
                                        <p:tgtEl>
                                          <p:spTgt spid="186"/>
                                        </p:tgtEl>
                                      </p:cBhvr>
                                    </p:animEffect>
                                  </p:childTnLst>
                                </p:cTn>
                              </p:par>
                            </p:childTnLst>
                          </p:cTn>
                        </p:par>
                        <p:par>
                          <p:cTn id="179" fill="hold">
                            <p:stCondLst>
                              <p:cond delay="21500"/>
                            </p:stCondLst>
                            <p:childTnLst>
                              <p:par>
                                <p:cTn id="180" presetID="10" presetClass="entr" presetSubtype="0" fill="hold" nodeType="afterEffect">
                                  <p:stCondLst>
                                    <p:cond delay="0"/>
                                  </p:stCondLst>
                                  <p:childTnLst>
                                    <p:set>
                                      <p:cBhvr>
                                        <p:cTn id="181" dur="1" fill="hold">
                                          <p:stCondLst>
                                            <p:cond delay="0"/>
                                          </p:stCondLst>
                                        </p:cTn>
                                        <p:tgtEl>
                                          <p:spTgt spid="180">
                                            <p:txEl>
                                              <p:pRg st="0" end="0"/>
                                            </p:txEl>
                                          </p:spTgt>
                                        </p:tgtEl>
                                        <p:attrNameLst>
                                          <p:attrName>style.visibility</p:attrName>
                                        </p:attrNameLst>
                                      </p:cBhvr>
                                      <p:to>
                                        <p:strVal val="visible"/>
                                      </p:to>
                                    </p:set>
                                    <p:animEffect transition="in" filter="fade">
                                      <p:cBhvr>
                                        <p:cTn id="182" dur="500"/>
                                        <p:tgtEl>
                                          <p:spTgt spid="180">
                                            <p:txEl>
                                              <p:pRg st="0" end="0"/>
                                            </p:txEl>
                                          </p:spTgt>
                                        </p:tgtEl>
                                      </p:cBhvr>
                                    </p:animEffect>
                                  </p:childTnLst>
                                </p:cTn>
                              </p:par>
                            </p:childTnLst>
                          </p:cTn>
                        </p:par>
                        <p:par>
                          <p:cTn id="183" fill="hold">
                            <p:stCondLst>
                              <p:cond delay="22000"/>
                            </p:stCondLst>
                            <p:childTnLst>
                              <p:par>
                                <p:cTn id="184" presetID="10" presetClass="entr" presetSubtype="0" fill="hold" nodeType="afterEffect">
                                  <p:stCondLst>
                                    <p:cond delay="0"/>
                                  </p:stCondLst>
                                  <p:childTnLst>
                                    <p:set>
                                      <p:cBhvr>
                                        <p:cTn id="185" dur="1" fill="hold">
                                          <p:stCondLst>
                                            <p:cond delay="0"/>
                                          </p:stCondLst>
                                        </p:cTn>
                                        <p:tgtEl>
                                          <p:spTgt spid="180">
                                            <p:txEl>
                                              <p:pRg st="1" end="1"/>
                                            </p:txEl>
                                          </p:spTgt>
                                        </p:tgtEl>
                                        <p:attrNameLst>
                                          <p:attrName>style.visibility</p:attrName>
                                        </p:attrNameLst>
                                      </p:cBhvr>
                                      <p:to>
                                        <p:strVal val="visible"/>
                                      </p:to>
                                    </p:set>
                                    <p:animEffect transition="in" filter="fade">
                                      <p:cBhvr>
                                        <p:cTn id="186" dur="500"/>
                                        <p:tgtEl>
                                          <p:spTgt spid="180">
                                            <p:txEl>
                                              <p:pRg st="1" end="1"/>
                                            </p:txEl>
                                          </p:spTgt>
                                        </p:tgtEl>
                                      </p:cBhvr>
                                    </p:animEffect>
                                  </p:childTnLst>
                                </p:cTn>
                              </p:par>
                            </p:childTnLst>
                          </p:cTn>
                        </p:par>
                        <p:par>
                          <p:cTn id="187" fill="hold">
                            <p:stCondLst>
                              <p:cond delay="22500"/>
                            </p:stCondLst>
                            <p:childTnLst>
                              <p:par>
                                <p:cTn id="188" presetID="10" presetClass="entr" presetSubtype="0" fill="hold" nodeType="afterEffect">
                                  <p:stCondLst>
                                    <p:cond delay="0"/>
                                  </p:stCondLst>
                                  <p:childTnLst>
                                    <p:set>
                                      <p:cBhvr>
                                        <p:cTn id="189" dur="1" fill="hold">
                                          <p:stCondLst>
                                            <p:cond delay="0"/>
                                          </p:stCondLst>
                                        </p:cTn>
                                        <p:tgtEl>
                                          <p:spTgt spid="180">
                                            <p:txEl>
                                              <p:pRg st="2" end="2"/>
                                            </p:txEl>
                                          </p:spTgt>
                                        </p:tgtEl>
                                        <p:attrNameLst>
                                          <p:attrName>style.visibility</p:attrName>
                                        </p:attrNameLst>
                                      </p:cBhvr>
                                      <p:to>
                                        <p:strVal val="visible"/>
                                      </p:to>
                                    </p:set>
                                    <p:animEffect transition="in" filter="fade">
                                      <p:cBhvr>
                                        <p:cTn id="190" dur="500"/>
                                        <p:tgtEl>
                                          <p:spTgt spid="180">
                                            <p:txEl>
                                              <p:pRg st="2" end="2"/>
                                            </p:txEl>
                                          </p:spTgt>
                                        </p:tgtEl>
                                      </p:cBhvr>
                                    </p:animEffect>
                                  </p:childTnLst>
                                </p:cTn>
                              </p:par>
                            </p:childTnLst>
                          </p:cTn>
                        </p:par>
                        <p:par>
                          <p:cTn id="191" fill="hold">
                            <p:stCondLst>
                              <p:cond delay="23000"/>
                            </p:stCondLst>
                            <p:childTnLst>
                              <p:par>
                                <p:cTn id="192" presetID="10" presetClass="entr" presetSubtype="0" fill="hold" nodeType="afterEffect">
                                  <p:stCondLst>
                                    <p:cond delay="0"/>
                                  </p:stCondLst>
                                  <p:childTnLst>
                                    <p:set>
                                      <p:cBhvr>
                                        <p:cTn id="193" dur="1" fill="hold">
                                          <p:stCondLst>
                                            <p:cond delay="0"/>
                                          </p:stCondLst>
                                        </p:cTn>
                                        <p:tgtEl>
                                          <p:spTgt spid="180">
                                            <p:txEl>
                                              <p:pRg st="3" end="3"/>
                                            </p:txEl>
                                          </p:spTgt>
                                        </p:tgtEl>
                                        <p:attrNameLst>
                                          <p:attrName>style.visibility</p:attrName>
                                        </p:attrNameLst>
                                      </p:cBhvr>
                                      <p:to>
                                        <p:strVal val="visible"/>
                                      </p:to>
                                    </p:set>
                                    <p:animEffect transition="in" filter="fade">
                                      <p:cBhvr>
                                        <p:cTn id="194" dur="500"/>
                                        <p:tgtEl>
                                          <p:spTgt spid="180">
                                            <p:txEl>
                                              <p:pRg st="3" end="3"/>
                                            </p:txEl>
                                          </p:spTgt>
                                        </p:tgtEl>
                                      </p:cBhvr>
                                    </p:animEffect>
                                  </p:childTnLst>
                                </p:cTn>
                              </p:par>
                            </p:childTnLst>
                          </p:cTn>
                        </p:par>
                        <p:par>
                          <p:cTn id="195" fill="hold">
                            <p:stCondLst>
                              <p:cond delay="23500"/>
                            </p:stCondLst>
                            <p:childTnLst>
                              <p:par>
                                <p:cTn id="196" presetID="10" presetClass="entr" presetSubtype="0" fill="hold" nodeType="afterEffect">
                                  <p:stCondLst>
                                    <p:cond delay="0"/>
                                  </p:stCondLst>
                                  <p:childTnLst>
                                    <p:set>
                                      <p:cBhvr>
                                        <p:cTn id="197" dur="1" fill="hold">
                                          <p:stCondLst>
                                            <p:cond delay="0"/>
                                          </p:stCondLst>
                                        </p:cTn>
                                        <p:tgtEl>
                                          <p:spTgt spid="180">
                                            <p:txEl>
                                              <p:pRg st="4" end="4"/>
                                            </p:txEl>
                                          </p:spTgt>
                                        </p:tgtEl>
                                        <p:attrNameLst>
                                          <p:attrName>style.visibility</p:attrName>
                                        </p:attrNameLst>
                                      </p:cBhvr>
                                      <p:to>
                                        <p:strVal val="visible"/>
                                      </p:to>
                                    </p:set>
                                    <p:animEffect transition="in" filter="fade">
                                      <p:cBhvr>
                                        <p:cTn id="198" dur="500"/>
                                        <p:tgtEl>
                                          <p:spTgt spid="180">
                                            <p:txEl>
                                              <p:pRg st="4" end="4"/>
                                            </p:txEl>
                                          </p:spTgt>
                                        </p:tgtEl>
                                      </p:cBhvr>
                                    </p:animEffect>
                                  </p:childTnLst>
                                </p:cTn>
                              </p:par>
                            </p:childTnLst>
                          </p:cTn>
                        </p:par>
                        <p:par>
                          <p:cTn id="199" fill="hold">
                            <p:stCondLst>
                              <p:cond delay="24000"/>
                            </p:stCondLst>
                            <p:childTnLst>
                              <p:par>
                                <p:cTn id="200" presetID="10" presetClass="entr" presetSubtype="0" fill="hold" nodeType="afterEffect">
                                  <p:stCondLst>
                                    <p:cond delay="0"/>
                                  </p:stCondLst>
                                  <p:childTnLst>
                                    <p:set>
                                      <p:cBhvr>
                                        <p:cTn id="201" dur="1" fill="hold">
                                          <p:stCondLst>
                                            <p:cond delay="0"/>
                                          </p:stCondLst>
                                        </p:cTn>
                                        <p:tgtEl>
                                          <p:spTgt spid="180">
                                            <p:txEl>
                                              <p:pRg st="5" end="5"/>
                                            </p:txEl>
                                          </p:spTgt>
                                        </p:tgtEl>
                                        <p:attrNameLst>
                                          <p:attrName>style.visibility</p:attrName>
                                        </p:attrNameLst>
                                      </p:cBhvr>
                                      <p:to>
                                        <p:strVal val="visible"/>
                                      </p:to>
                                    </p:set>
                                    <p:animEffect transition="in" filter="fade">
                                      <p:cBhvr>
                                        <p:cTn id="202" dur="500"/>
                                        <p:tgtEl>
                                          <p:spTgt spid="180">
                                            <p:txEl>
                                              <p:pRg st="5" end="5"/>
                                            </p:txEl>
                                          </p:spTgt>
                                        </p:tgtEl>
                                      </p:cBhvr>
                                    </p:animEffect>
                                  </p:childTnLst>
                                </p:cTn>
                              </p:par>
                            </p:childTnLst>
                          </p:cTn>
                        </p:par>
                        <p:par>
                          <p:cTn id="203" fill="hold">
                            <p:stCondLst>
                              <p:cond delay="24500"/>
                            </p:stCondLst>
                            <p:childTnLst>
                              <p:par>
                                <p:cTn id="204" presetID="10" presetClass="entr" presetSubtype="0" fill="hold" nodeType="afterEffect">
                                  <p:stCondLst>
                                    <p:cond delay="0"/>
                                  </p:stCondLst>
                                  <p:childTnLst>
                                    <p:set>
                                      <p:cBhvr>
                                        <p:cTn id="205" dur="1" fill="hold">
                                          <p:stCondLst>
                                            <p:cond delay="0"/>
                                          </p:stCondLst>
                                        </p:cTn>
                                        <p:tgtEl>
                                          <p:spTgt spid="180">
                                            <p:txEl>
                                              <p:pRg st="6" end="6"/>
                                            </p:txEl>
                                          </p:spTgt>
                                        </p:tgtEl>
                                        <p:attrNameLst>
                                          <p:attrName>style.visibility</p:attrName>
                                        </p:attrNameLst>
                                      </p:cBhvr>
                                      <p:to>
                                        <p:strVal val="visible"/>
                                      </p:to>
                                    </p:set>
                                    <p:animEffect transition="in" filter="fade">
                                      <p:cBhvr>
                                        <p:cTn id="206" dur="500"/>
                                        <p:tgtEl>
                                          <p:spTgt spid="180">
                                            <p:txEl>
                                              <p:pRg st="6" end="6"/>
                                            </p:txEl>
                                          </p:spTgt>
                                        </p:tgtEl>
                                      </p:cBhvr>
                                    </p:animEffect>
                                  </p:childTnLst>
                                </p:cTn>
                              </p:par>
                            </p:childTnLst>
                          </p:cTn>
                        </p:par>
                        <p:par>
                          <p:cTn id="207" fill="hold">
                            <p:stCondLst>
                              <p:cond delay="25000"/>
                            </p:stCondLst>
                            <p:childTnLst>
                              <p:par>
                                <p:cTn id="208" presetID="10" presetClass="entr" presetSubtype="0" fill="hold" nodeType="afterEffect">
                                  <p:stCondLst>
                                    <p:cond delay="0"/>
                                  </p:stCondLst>
                                  <p:childTnLst>
                                    <p:set>
                                      <p:cBhvr>
                                        <p:cTn id="209" dur="1" fill="hold">
                                          <p:stCondLst>
                                            <p:cond delay="0"/>
                                          </p:stCondLst>
                                        </p:cTn>
                                        <p:tgtEl>
                                          <p:spTgt spid="180">
                                            <p:txEl>
                                              <p:pRg st="7" end="7"/>
                                            </p:txEl>
                                          </p:spTgt>
                                        </p:tgtEl>
                                        <p:attrNameLst>
                                          <p:attrName>style.visibility</p:attrName>
                                        </p:attrNameLst>
                                      </p:cBhvr>
                                      <p:to>
                                        <p:strVal val="visible"/>
                                      </p:to>
                                    </p:set>
                                    <p:animEffect transition="in" filter="fade">
                                      <p:cBhvr>
                                        <p:cTn id="210" dur="500"/>
                                        <p:tgtEl>
                                          <p:spTgt spid="180">
                                            <p:txEl>
                                              <p:pRg st="7" end="7"/>
                                            </p:txEl>
                                          </p:spTgt>
                                        </p:tgtEl>
                                      </p:cBhvr>
                                    </p:animEffect>
                                  </p:childTnLst>
                                </p:cTn>
                              </p:par>
                            </p:childTnLst>
                          </p:cTn>
                        </p:par>
                        <p:par>
                          <p:cTn id="211" fill="hold">
                            <p:stCondLst>
                              <p:cond delay="25500"/>
                            </p:stCondLst>
                            <p:childTnLst>
                              <p:par>
                                <p:cTn id="212" presetID="10" presetClass="entr" presetSubtype="0" fill="hold" nodeType="afterEffect">
                                  <p:stCondLst>
                                    <p:cond delay="0"/>
                                  </p:stCondLst>
                                  <p:childTnLst>
                                    <p:set>
                                      <p:cBhvr>
                                        <p:cTn id="213" dur="1" fill="hold">
                                          <p:stCondLst>
                                            <p:cond delay="0"/>
                                          </p:stCondLst>
                                        </p:cTn>
                                        <p:tgtEl>
                                          <p:spTgt spid="180">
                                            <p:txEl>
                                              <p:pRg st="8" end="8"/>
                                            </p:txEl>
                                          </p:spTgt>
                                        </p:tgtEl>
                                        <p:attrNameLst>
                                          <p:attrName>style.visibility</p:attrName>
                                        </p:attrNameLst>
                                      </p:cBhvr>
                                      <p:to>
                                        <p:strVal val="visible"/>
                                      </p:to>
                                    </p:set>
                                    <p:animEffect transition="in" filter="fade">
                                      <p:cBhvr>
                                        <p:cTn id="214" dur="500"/>
                                        <p:tgtEl>
                                          <p:spTgt spid="18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mp; Bullets">
  <p:cSld name="Title &amp; Bullets">
    <p:spTree>
      <p:nvGrpSpPr>
        <p:cNvPr id="1" name="Shape 189"/>
        <p:cNvGrpSpPr/>
        <p:nvPr/>
      </p:nvGrpSpPr>
      <p:grpSpPr>
        <a:xfrm>
          <a:off x="0" y="0"/>
          <a:ext cx="0" cy="0"/>
          <a:chOff x="0" y="0"/>
          <a:chExt cx="0" cy="0"/>
        </a:xfrm>
      </p:grpSpPr>
      <p:sp>
        <p:nvSpPr>
          <p:cNvPr id="190" name="Google Shape;190;p40"/>
          <p:cNvSpPr txBox="1">
            <a:spLocks noGrp="1"/>
          </p:cNvSpPr>
          <p:nvPr>
            <p:ph type="title"/>
          </p:nvPr>
        </p:nvSpPr>
        <p:spPr>
          <a:xfrm>
            <a:off x="114301" y="317274"/>
            <a:ext cx="8921700" cy="373200"/>
          </a:xfrm>
          <a:prstGeom prst="rect">
            <a:avLst/>
          </a:prstGeom>
          <a:noFill/>
          <a:ln>
            <a:noFill/>
          </a:ln>
        </p:spPr>
        <p:txBody>
          <a:bodyPr spcFirstLastPara="1" wrap="square" lIns="68575" tIns="68575" rIns="68575" bIns="68575" anchor="t" anchorCtr="0">
            <a:noAutofit/>
          </a:bodyPr>
          <a:lstStyle>
            <a:lvl1pPr lvl="0" algn="l">
              <a:lnSpc>
                <a:spcPct val="100000"/>
              </a:lnSpc>
              <a:spcBef>
                <a:spcPts val="0"/>
              </a:spcBef>
              <a:spcAft>
                <a:spcPts val="0"/>
              </a:spcAft>
              <a:buSzPts val="1100"/>
              <a:buNone/>
              <a:defRPr sz="2400" b="0">
                <a:solidFill>
                  <a:schemeClr val="dk1"/>
                </a:solidFill>
              </a:defRPr>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a:endParaRPr/>
          </a:p>
        </p:txBody>
      </p:sp>
      <p:sp>
        <p:nvSpPr>
          <p:cNvPr id="191" name="Google Shape;191;p40"/>
          <p:cNvSpPr txBox="1">
            <a:spLocks noGrp="1"/>
          </p:cNvSpPr>
          <p:nvPr>
            <p:ph type="body" idx="1"/>
          </p:nvPr>
        </p:nvSpPr>
        <p:spPr>
          <a:xfrm>
            <a:off x="114302" y="802489"/>
            <a:ext cx="8915400" cy="307200"/>
          </a:xfrm>
          <a:prstGeom prst="rect">
            <a:avLst/>
          </a:prstGeom>
          <a:noFill/>
          <a:ln>
            <a:noFill/>
          </a:ln>
        </p:spPr>
        <p:txBody>
          <a:bodyPr spcFirstLastPara="1" wrap="square" lIns="68575" tIns="68575" rIns="68575" bIns="68575" anchor="t" anchorCtr="0">
            <a:noAutofit/>
          </a:bodyPr>
          <a:lstStyle>
            <a:lvl1pPr marL="457200" lvl="0" indent="-228600" algn="l">
              <a:lnSpc>
                <a:spcPct val="115000"/>
              </a:lnSpc>
              <a:spcBef>
                <a:spcPts val="0"/>
              </a:spcBef>
              <a:spcAft>
                <a:spcPts val="0"/>
              </a:spcAft>
              <a:buClr>
                <a:srgbClr val="7F7F7F"/>
              </a:buClr>
              <a:buSzPts val="1100"/>
              <a:buFont typeface="Open Sans"/>
              <a:buNone/>
              <a:defRPr sz="1800">
                <a:solidFill>
                  <a:srgbClr val="7F7F7F"/>
                </a:solidFill>
                <a:latin typeface="Open Sans"/>
                <a:ea typeface="Open Sans"/>
                <a:cs typeface="Open Sans"/>
                <a:sym typeface="Open Sans"/>
              </a:defRPr>
            </a:lvl1pPr>
            <a:lvl2pPr marL="914400" lvl="1" indent="-298450" algn="l">
              <a:lnSpc>
                <a:spcPct val="115000"/>
              </a:lnSpc>
              <a:spcBef>
                <a:spcPts val="1600"/>
              </a:spcBef>
              <a:spcAft>
                <a:spcPts val="0"/>
              </a:spcAft>
              <a:buSzPts val="1100"/>
              <a:buChar char="○"/>
              <a:defRPr sz="1800">
                <a:solidFill>
                  <a:schemeClr val="dk1"/>
                </a:solidFill>
                <a:latin typeface="Open Sans"/>
                <a:ea typeface="Open Sans"/>
                <a:cs typeface="Open Sans"/>
                <a:sym typeface="Open Sans"/>
              </a:defRPr>
            </a:lvl2pPr>
            <a:lvl3pPr marL="1371600" lvl="2" indent="-298450" algn="l">
              <a:lnSpc>
                <a:spcPct val="115000"/>
              </a:lnSpc>
              <a:spcBef>
                <a:spcPts val="1600"/>
              </a:spcBef>
              <a:spcAft>
                <a:spcPts val="0"/>
              </a:spcAft>
              <a:buSzPts val="1100"/>
              <a:buChar char="■"/>
              <a:defRPr sz="1500">
                <a:solidFill>
                  <a:schemeClr val="dk1"/>
                </a:solidFill>
                <a:latin typeface="Open Sans"/>
                <a:ea typeface="Open Sans"/>
                <a:cs typeface="Open Sans"/>
                <a:sym typeface="Open Sans"/>
              </a:defRPr>
            </a:lvl3pPr>
            <a:lvl4pPr marL="1828800" lvl="3"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4pPr>
            <a:lvl5pPr marL="2286000" lvl="4"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5pPr>
            <a:lvl6pPr marL="2743200" lvl="5"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6pPr>
            <a:lvl7pPr marL="3200400" lvl="6"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7pPr>
            <a:lvl8pPr marL="3657600" lvl="7"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8pPr>
            <a:lvl9pPr marL="4114800" lvl="8" indent="-298450" algn="l">
              <a:lnSpc>
                <a:spcPct val="115000"/>
              </a:lnSpc>
              <a:spcBef>
                <a:spcPts val="1600"/>
              </a:spcBef>
              <a:spcAft>
                <a:spcPts val="1600"/>
              </a:spcAft>
              <a:buSzPts val="1100"/>
              <a:buChar char="■"/>
              <a:defRPr sz="1400">
                <a:solidFill>
                  <a:schemeClr val="dk1"/>
                </a:solidFill>
                <a:latin typeface="Open Sans"/>
                <a:ea typeface="Open Sans"/>
                <a:cs typeface="Open Sans"/>
                <a:sym typeface="Open Sans"/>
              </a:defRPr>
            </a:lvl9pPr>
          </a:lstStyle>
          <a:p>
            <a:endParaRPr/>
          </a:p>
        </p:txBody>
      </p:sp>
      <p:sp>
        <p:nvSpPr>
          <p:cNvPr id="192" name="Google Shape;192;p40"/>
          <p:cNvSpPr txBox="1">
            <a:spLocks noGrp="1"/>
          </p:cNvSpPr>
          <p:nvPr>
            <p:ph type="body" idx="2"/>
          </p:nvPr>
        </p:nvSpPr>
        <p:spPr>
          <a:xfrm>
            <a:off x="114302" y="1214051"/>
            <a:ext cx="8915400" cy="3227400"/>
          </a:xfrm>
          <a:prstGeom prst="rect">
            <a:avLst/>
          </a:prstGeom>
          <a:noFill/>
          <a:ln>
            <a:noFill/>
          </a:ln>
        </p:spPr>
        <p:txBody>
          <a:bodyPr spcFirstLastPara="1" wrap="square" lIns="68575" tIns="68575" rIns="68575" bIns="68575" anchor="t" anchorCtr="0">
            <a:noAutofit/>
          </a:bodyPr>
          <a:lstStyle>
            <a:lvl1pPr marL="457200" lvl="0" indent="-298450" algn="l">
              <a:lnSpc>
                <a:spcPct val="115000"/>
              </a:lnSpc>
              <a:spcBef>
                <a:spcPts val="0"/>
              </a:spcBef>
              <a:spcAft>
                <a:spcPts val="0"/>
              </a:spcAft>
              <a:buClr>
                <a:schemeClr val="accent1"/>
              </a:buClr>
              <a:buSzPts val="1100"/>
              <a:buFont typeface="Noto Sans Symbols"/>
              <a:buChar char="▪"/>
              <a:defRPr sz="1200">
                <a:solidFill>
                  <a:schemeClr val="dk2"/>
                </a:solidFill>
              </a:defRPr>
            </a:lvl1pPr>
            <a:lvl2pPr marL="914400" lvl="1" indent="-298450" algn="l">
              <a:lnSpc>
                <a:spcPct val="115000"/>
              </a:lnSpc>
              <a:spcBef>
                <a:spcPts val="900"/>
              </a:spcBef>
              <a:spcAft>
                <a:spcPts val="0"/>
              </a:spcAft>
              <a:buSzPts val="1100"/>
              <a:buChar char="○"/>
              <a:defRPr sz="1200"/>
            </a:lvl2pPr>
            <a:lvl3pPr marL="1371600" lvl="2" indent="-298450" algn="l">
              <a:lnSpc>
                <a:spcPct val="115000"/>
              </a:lnSpc>
              <a:spcBef>
                <a:spcPts val="1600"/>
              </a:spcBef>
              <a:spcAft>
                <a:spcPts val="0"/>
              </a:spcAft>
              <a:buSzPts val="1100"/>
              <a:buChar char="■"/>
              <a:defRPr sz="1100"/>
            </a:lvl3pPr>
            <a:lvl4pPr marL="1828800" lvl="3" indent="-298450" algn="l">
              <a:lnSpc>
                <a:spcPct val="115000"/>
              </a:lnSpc>
              <a:spcBef>
                <a:spcPts val="1600"/>
              </a:spcBef>
              <a:spcAft>
                <a:spcPts val="0"/>
              </a:spcAft>
              <a:buSzPts val="1100"/>
              <a:buChar char="●"/>
              <a:defRPr sz="900"/>
            </a:lvl4pPr>
            <a:lvl5pPr marL="2286000" lvl="4" indent="-298450" algn="l">
              <a:lnSpc>
                <a:spcPct val="115000"/>
              </a:lnSpc>
              <a:spcBef>
                <a:spcPts val="1600"/>
              </a:spcBef>
              <a:spcAft>
                <a:spcPts val="0"/>
              </a:spcAft>
              <a:buSzPts val="1100"/>
              <a:buChar char="○"/>
              <a:defRPr sz="900"/>
            </a:lvl5pPr>
            <a:lvl6pPr marL="2743200" lvl="5"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6pPr>
            <a:lvl7pPr marL="3200400" lvl="6"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7pPr>
            <a:lvl8pPr marL="3657600" lvl="7"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8pPr>
            <a:lvl9pPr marL="4114800" lvl="8" indent="-298450" algn="l">
              <a:lnSpc>
                <a:spcPct val="115000"/>
              </a:lnSpc>
              <a:spcBef>
                <a:spcPts val="1600"/>
              </a:spcBef>
              <a:spcAft>
                <a:spcPts val="1600"/>
              </a:spcAft>
              <a:buSzPts val="1100"/>
              <a:buChar char="■"/>
              <a:defRPr sz="1400">
                <a:solidFill>
                  <a:schemeClr val="dk1"/>
                </a:solidFill>
                <a:latin typeface="Open Sans"/>
                <a:ea typeface="Open Sans"/>
                <a:cs typeface="Open Sans"/>
                <a:sym typeface="Open Sans"/>
              </a:defRPr>
            </a:lvl9pPr>
          </a:lstStyle>
          <a:p>
            <a:endParaRPr/>
          </a:p>
        </p:txBody>
      </p:sp>
      <p:sp>
        <p:nvSpPr>
          <p:cNvPr id="193" name="Google Shape;193;p40"/>
          <p:cNvSpPr txBox="1">
            <a:spLocks noGrp="1"/>
          </p:cNvSpPr>
          <p:nvPr>
            <p:ph type="body" idx="3"/>
          </p:nvPr>
        </p:nvSpPr>
        <p:spPr>
          <a:xfrm>
            <a:off x="114301" y="4514852"/>
            <a:ext cx="8915400" cy="292800"/>
          </a:xfrm>
          <a:prstGeom prst="rect">
            <a:avLst/>
          </a:prstGeom>
          <a:noFill/>
          <a:ln>
            <a:noFill/>
          </a:ln>
        </p:spPr>
        <p:txBody>
          <a:bodyPr spcFirstLastPara="1" wrap="square" lIns="68575" tIns="68575" rIns="68575" bIns="68575" anchor="b" anchorCtr="0">
            <a:noAutofit/>
          </a:bodyPr>
          <a:lstStyle>
            <a:lvl1pPr marL="457200" marR="0" lvl="0" indent="-228600" algn="l">
              <a:lnSpc>
                <a:spcPct val="100000"/>
              </a:lnSpc>
              <a:spcBef>
                <a:spcPts val="0"/>
              </a:spcBef>
              <a:spcAft>
                <a:spcPts val="0"/>
              </a:spcAft>
              <a:buSzPts val="1100"/>
              <a:buFont typeface="Arial"/>
              <a:buNone/>
              <a:defRPr sz="600"/>
            </a:lvl1pPr>
            <a:lvl2pPr marL="914400" lvl="1" indent="-228600" algn="l">
              <a:lnSpc>
                <a:spcPct val="115000"/>
              </a:lnSpc>
              <a:spcBef>
                <a:spcPts val="0"/>
              </a:spcBef>
              <a:spcAft>
                <a:spcPts val="0"/>
              </a:spcAft>
              <a:buSzPts val="1100"/>
              <a:buFont typeface="Open Sans"/>
              <a:buNone/>
              <a:defRPr sz="800"/>
            </a:lvl2pPr>
            <a:lvl3pPr marL="1371600" lvl="2" indent="-228600" algn="l">
              <a:lnSpc>
                <a:spcPct val="115000"/>
              </a:lnSpc>
              <a:spcBef>
                <a:spcPts val="1600"/>
              </a:spcBef>
              <a:spcAft>
                <a:spcPts val="0"/>
              </a:spcAft>
              <a:buSzPts val="1100"/>
              <a:buFont typeface="Open Sans"/>
              <a:buNone/>
              <a:defRPr sz="800"/>
            </a:lvl3pPr>
            <a:lvl4pPr marL="1828800" lvl="3" indent="-228600" algn="l">
              <a:lnSpc>
                <a:spcPct val="115000"/>
              </a:lnSpc>
              <a:spcBef>
                <a:spcPts val="1600"/>
              </a:spcBef>
              <a:spcAft>
                <a:spcPts val="0"/>
              </a:spcAft>
              <a:buSzPts val="1100"/>
              <a:buFont typeface="Open Sans"/>
              <a:buNone/>
              <a:defRPr sz="800"/>
            </a:lvl4pPr>
            <a:lvl5pPr marL="2286000" lvl="4" indent="-228600" algn="l">
              <a:lnSpc>
                <a:spcPct val="115000"/>
              </a:lnSpc>
              <a:spcBef>
                <a:spcPts val="1600"/>
              </a:spcBef>
              <a:spcAft>
                <a:spcPts val="0"/>
              </a:spcAft>
              <a:buSzPts val="1100"/>
              <a:buFont typeface="Open Sans"/>
              <a:buNone/>
              <a:defRPr sz="800"/>
            </a:lvl5pPr>
            <a:lvl6pPr marL="2743200" lvl="5"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6pPr>
            <a:lvl7pPr marL="3200400" lvl="6"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7pPr>
            <a:lvl8pPr marL="3657600" lvl="7"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8pPr>
            <a:lvl9pPr marL="4114800" lvl="8" indent="-298450" algn="l">
              <a:lnSpc>
                <a:spcPct val="115000"/>
              </a:lnSpc>
              <a:spcBef>
                <a:spcPts val="1600"/>
              </a:spcBef>
              <a:spcAft>
                <a:spcPts val="1600"/>
              </a:spcAft>
              <a:buSzPts val="1100"/>
              <a:buChar char="■"/>
              <a:defRPr sz="1400">
                <a:solidFill>
                  <a:schemeClr val="dk1"/>
                </a:solidFill>
                <a:latin typeface="Open Sans"/>
                <a:ea typeface="Open Sans"/>
                <a:cs typeface="Open Sans"/>
                <a:sym typeface="Open Sans"/>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2">
                                            <p:txEl>
                                              <p:pRg st="0" end="0"/>
                                            </p:txEl>
                                          </p:spTgt>
                                        </p:tgtEl>
                                        <p:attrNameLst>
                                          <p:attrName>style.visibility</p:attrName>
                                        </p:attrNameLst>
                                      </p:cBhvr>
                                      <p:to>
                                        <p:strVal val="visible"/>
                                      </p:to>
                                    </p:set>
                                    <p:animEffect transition="in" filter="fade">
                                      <p:cBhvr>
                                        <p:cTn id="7" dur="500"/>
                                        <p:tgtEl>
                                          <p:spTgt spid="19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92">
                                            <p:txEl>
                                              <p:pRg st="1" end="1"/>
                                            </p:txEl>
                                          </p:spTgt>
                                        </p:tgtEl>
                                        <p:attrNameLst>
                                          <p:attrName>style.visibility</p:attrName>
                                        </p:attrNameLst>
                                      </p:cBhvr>
                                      <p:to>
                                        <p:strVal val="visible"/>
                                      </p:to>
                                    </p:set>
                                    <p:animEffect transition="in" filter="fade">
                                      <p:cBhvr>
                                        <p:cTn id="10" dur="500"/>
                                        <p:tgtEl>
                                          <p:spTgt spid="19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92">
                                            <p:txEl>
                                              <p:pRg st="2" end="2"/>
                                            </p:txEl>
                                          </p:spTgt>
                                        </p:tgtEl>
                                        <p:attrNameLst>
                                          <p:attrName>style.visibility</p:attrName>
                                        </p:attrNameLst>
                                      </p:cBhvr>
                                      <p:to>
                                        <p:strVal val="visible"/>
                                      </p:to>
                                    </p:set>
                                    <p:animEffect transition="in" filter="fade">
                                      <p:cBhvr>
                                        <p:cTn id="13" dur="500"/>
                                        <p:tgtEl>
                                          <p:spTgt spid="19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92">
                                            <p:txEl>
                                              <p:pRg st="3" end="3"/>
                                            </p:txEl>
                                          </p:spTgt>
                                        </p:tgtEl>
                                        <p:attrNameLst>
                                          <p:attrName>style.visibility</p:attrName>
                                        </p:attrNameLst>
                                      </p:cBhvr>
                                      <p:to>
                                        <p:strVal val="visible"/>
                                      </p:to>
                                    </p:set>
                                    <p:animEffect transition="in" filter="fade">
                                      <p:cBhvr>
                                        <p:cTn id="16" dur="500"/>
                                        <p:tgtEl>
                                          <p:spTgt spid="192">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92">
                                            <p:txEl>
                                              <p:pRg st="4" end="4"/>
                                            </p:txEl>
                                          </p:spTgt>
                                        </p:tgtEl>
                                        <p:attrNameLst>
                                          <p:attrName>style.visibility</p:attrName>
                                        </p:attrNameLst>
                                      </p:cBhvr>
                                      <p:to>
                                        <p:strVal val="visible"/>
                                      </p:to>
                                    </p:set>
                                    <p:animEffect transition="in" filter="fade">
                                      <p:cBhvr>
                                        <p:cTn id="19" dur="500"/>
                                        <p:tgtEl>
                                          <p:spTgt spid="192">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92">
                                            <p:txEl>
                                              <p:pRg st="5" end="5"/>
                                            </p:txEl>
                                          </p:spTgt>
                                        </p:tgtEl>
                                        <p:attrNameLst>
                                          <p:attrName>style.visibility</p:attrName>
                                        </p:attrNameLst>
                                      </p:cBhvr>
                                      <p:to>
                                        <p:strVal val="visible"/>
                                      </p:to>
                                    </p:set>
                                    <p:animEffect transition="in" filter="fade">
                                      <p:cBhvr>
                                        <p:cTn id="22" dur="500"/>
                                        <p:tgtEl>
                                          <p:spTgt spid="192">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92">
                                            <p:txEl>
                                              <p:pRg st="6" end="6"/>
                                            </p:txEl>
                                          </p:spTgt>
                                        </p:tgtEl>
                                        <p:attrNameLst>
                                          <p:attrName>style.visibility</p:attrName>
                                        </p:attrNameLst>
                                      </p:cBhvr>
                                      <p:to>
                                        <p:strVal val="visible"/>
                                      </p:to>
                                    </p:set>
                                    <p:animEffect transition="in" filter="fade">
                                      <p:cBhvr>
                                        <p:cTn id="25" dur="500"/>
                                        <p:tgtEl>
                                          <p:spTgt spid="192">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92">
                                            <p:txEl>
                                              <p:pRg st="7" end="7"/>
                                            </p:txEl>
                                          </p:spTgt>
                                        </p:tgtEl>
                                        <p:attrNameLst>
                                          <p:attrName>style.visibility</p:attrName>
                                        </p:attrNameLst>
                                      </p:cBhvr>
                                      <p:to>
                                        <p:strVal val="visible"/>
                                      </p:to>
                                    </p:set>
                                    <p:animEffect transition="in" filter="fade">
                                      <p:cBhvr>
                                        <p:cTn id="28" dur="500"/>
                                        <p:tgtEl>
                                          <p:spTgt spid="192">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92">
                                            <p:txEl>
                                              <p:pRg st="8" end="8"/>
                                            </p:txEl>
                                          </p:spTgt>
                                        </p:tgtEl>
                                        <p:attrNameLst>
                                          <p:attrName>style.visibility</p:attrName>
                                        </p:attrNameLst>
                                      </p:cBhvr>
                                      <p:to>
                                        <p:strVal val="visible"/>
                                      </p:to>
                                    </p:set>
                                    <p:animEffect transition="in" filter="fade">
                                      <p:cBhvr>
                                        <p:cTn id="31" dur="500"/>
                                        <p:tgtEl>
                                          <p:spTgt spid="19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lue Impact Slide">
  <p:cSld name="Blue Impact Slide">
    <p:spTree>
      <p:nvGrpSpPr>
        <p:cNvPr id="1" name="Shape 194"/>
        <p:cNvGrpSpPr/>
        <p:nvPr/>
      </p:nvGrpSpPr>
      <p:grpSpPr>
        <a:xfrm>
          <a:off x="0" y="0"/>
          <a:ext cx="0" cy="0"/>
          <a:chOff x="0" y="0"/>
          <a:chExt cx="0" cy="0"/>
        </a:xfrm>
      </p:grpSpPr>
      <p:sp>
        <p:nvSpPr>
          <p:cNvPr id="195" name="Google Shape;195;p41"/>
          <p:cNvSpPr/>
          <p:nvPr/>
        </p:nvSpPr>
        <p:spPr>
          <a:xfrm>
            <a:off x="0" y="0"/>
            <a:ext cx="9144000" cy="51435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AEEF"/>
              </a:solidFill>
              <a:latin typeface="Open Sans"/>
              <a:ea typeface="Open Sans"/>
              <a:cs typeface="Open Sans"/>
              <a:sym typeface="Open Sans"/>
            </a:endParaRPr>
          </a:p>
        </p:txBody>
      </p:sp>
      <p:sp>
        <p:nvSpPr>
          <p:cNvPr id="196" name="Google Shape;196;p41"/>
          <p:cNvSpPr txBox="1">
            <a:spLocks noGrp="1"/>
          </p:cNvSpPr>
          <p:nvPr>
            <p:ph type="title"/>
          </p:nvPr>
        </p:nvSpPr>
        <p:spPr>
          <a:xfrm>
            <a:off x="457200" y="1982194"/>
            <a:ext cx="8229600" cy="1179000"/>
          </a:xfrm>
          <a:prstGeom prst="rect">
            <a:avLst/>
          </a:prstGeom>
          <a:noFill/>
          <a:ln>
            <a:noFill/>
          </a:ln>
        </p:spPr>
        <p:txBody>
          <a:bodyPr spcFirstLastPara="1" wrap="square" lIns="68575" tIns="68575" rIns="68575" bIns="68575" anchor="t" anchorCtr="0">
            <a:noAutofit/>
          </a:bodyPr>
          <a:lstStyle>
            <a:lvl1pPr lvl="0" algn="l">
              <a:lnSpc>
                <a:spcPct val="100000"/>
              </a:lnSpc>
              <a:spcBef>
                <a:spcPts val="0"/>
              </a:spcBef>
              <a:spcAft>
                <a:spcPts val="0"/>
              </a:spcAft>
              <a:buSzPts val="1100"/>
              <a:buNone/>
              <a:defRPr sz="4500" b="0">
                <a:solidFill>
                  <a:schemeClr val="lt1"/>
                </a:solidFill>
                <a:latin typeface="Open Sans"/>
                <a:ea typeface="Open Sans"/>
                <a:cs typeface="Open Sans"/>
                <a:sym typeface="Open Sans"/>
              </a:defRPr>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a:endParaRPr/>
          </a:p>
        </p:txBody>
      </p:sp>
      <p:sp>
        <p:nvSpPr>
          <p:cNvPr id="197" name="Google Shape;197;p41"/>
          <p:cNvSpPr txBox="1">
            <a:spLocks noGrp="1"/>
          </p:cNvSpPr>
          <p:nvPr>
            <p:ph type="body" idx="1"/>
          </p:nvPr>
        </p:nvSpPr>
        <p:spPr>
          <a:xfrm>
            <a:off x="457200" y="1561743"/>
            <a:ext cx="8229600" cy="447300"/>
          </a:xfrm>
          <a:prstGeom prst="rect">
            <a:avLst/>
          </a:prstGeom>
          <a:noFill/>
          <a:ln>
            <a:noFill/>
          </a:ln>
        </p:spPr>
        <p:txBody>
          <a:bodyPr spcFirstLastPara="1" wrap="square" lIns="68575" tIns="68575" rIns="68575" bIns="68575" anchor="t" anchorCtr="0">
            <a:noAutofit/>
          </a:bodyPr>
          <a:lstStyle>
            <a:lvl1pPr marL="457200" lvl="0" indent="-228600" algn="l">
              <a:lnSpc>
                <a:spcPct val="115000"/>
              </a:lnSpc>
              <a:spcBef>
                <a:spcPts val="0"/>
              </a:spcBef>
              <a:spcAft>
                <a:spcPts val="0"/>
              </a:spcAft>
              <a:buClr>
                <a:srgbClr val="1D4358"/>
              </a:buClr>
              <a:buSzPts val="1100"/>
              <a:buFont typeface="Open Sans"/>
              <a:buNone/>
              <a:defRPr sz="2700" b="0">
                <a:solidFill>
                  <a:srgbClr val="1D4358"/>
                </a:solidFill>
                <a:latin typeface="Open Sans"/>
                <a:ea typeface="Open Sans"/>
                <a:cs typeface="Open Sans"/>
                <a:sym typeface="Open Sans"/>
              </a:defRPr>
            </a:lvl1pPr>
            <a:lvl2pPr marL="914400" lvl="1" indent="-298450" algn="l">
              <a:lnSpc>
                <a:spcPct val="115000"/>
              </a:lnSpc>
              <a:spcBef>
                <a:spcPts val="1600"/>
              </a:spcBef>
              <a:spcAft>
                <a:spcPts val="0"/>
              </a:spcAft>
              <a:buSzPts val="1100"/>
              <a:buChar char="○"/>
              <a:defRPr sz="3000" b="1">
                <a:solidFill>
                  <a:srgbClr val="FFFF00"/>
                </a:solidFill>
                <a:latin typeface="Questrial"/>
                <a:ea typeface="Questrial"/>
                <a:cs typeface="Questrial"/>
                <a:sym typeface="Questrial"/>
              </a:defRPr>
            </a:lvl2pPr>
            <a:lvl3pPr marL="1371600" lvl="2" indent="-298450" algn="l">
              <a:lnSpc>
                <a:spcPct val="115000"/>
              </a:lnSpc>
              <a:spcBef>
                <a:spcPts val="1600"/>
              </a:spcBef>
              <a:spcAft>
                <a:spcPts val="0"/>
              </a:spcAft>
              <a:buSzPts val="1100"/>
              <a:buChar char="■"/>
              <a:defRPr sz="3000" b="1">
                <a:solidFill>
                  <a:srgbClr val="FFFF00"/>
                </a:solidFill>
                <a:latin typeface="Questrial"/>
                <a:ea typeface="Questrial"/>
                <a:cs typeface="Questrial"/>
                <a:sym typeface="Questrial"/>
              </a:defRPr>
            </a:lvl3pPr>
            <a:lvl4pPr marL="1828800" lvl="3" indent="-298450" algn="l">
              <a:lnSpc>
                <a:spcPct val="115000"/>
              </a:lnSpc>
              <a:spcBef>
                <a:spcPts val="1600"/>
              </a:spcBef>
              <a:spcAft>
                <a:spcPts val="0"/>
              </a:spcAft>
              <a:buSzPts val="1100"/>
              <a:buChar char="●"/>
              <a:defRPr sz="3000" b="1">
                <a:solidFill>
                  <a:srgbClr val="FFFF00"/>
                </a:solidFill>
                <a:latin typeface="Questrial"/>
                <a:ea typeface="Questrial"/>
                <a:cs typeface="Questrial"/>
                <a:sym typeface="Questrial"/>
              </a:defRPr>
            </a:lvl4pPr>
            <a:lvl5pPr marL="2286000" lvl="4" indent="-298450" algn="l">
              <a:lnSpc>
                <a:spcPct val="115000"/>
              </a:lnSpc>
              <a:spcBef>
                <a:spcPts val="1600"/>
              </a:spcBef>
              <a:spcAft>
                <a:spcPts val="0"/>
              </a:spcAft>
              <a:buSzPts val="1100"/>
              <a:buChar char="○"/>
              <a:defRPr sz="3000" b="1">
                <a:solidFill>
                  <a:srgbClr val="FFFF00"/>
                </a:solidFill>
                <a:latin typeface="Questrial"/>
                <a:ea typeface="Questrial"/>
                <a:cs typeface="Questrial"/>
                <a:sym typeface="Questrial"/>
              </a:defRPr>
            </a:lvl5pPr>
            <a:lvl6pPr marL="2743200" lvl="5"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6pPr>
            <a:lvl7pPr marL="3200400" lvl="6"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7pPr>
            <a:lvl8pPr marL="3657600" lvl="7"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8pPr>
            <a:lvl9pPr marL="4114800" lvl="8" indent="-298450" algn="l">
              <a:lnSpc>
                <a:spcPct val="115000"/>
              </a:lnSpc>
              <a:spcBef>
                <a:spcPts val="1600"/>
              </a:spcBef>
              <a:spcAft>
                <a:spcPts val="1600"/>
              </a:spcAft>
              <a:buSzPts val="1100"/>
              <a:buChar char="■"/>
              <a:defRPr sz="1400">
                <a:solidFill>
                  <a:schemeClr val="dk1"/>
                </a:solidFill>
                <a:latin typeface="Open Sans"/>
                <a:ea typeface="Open Sans"/>
                <a:cs typeface="Open Sans"/>
                <a:sym typeface="Open Sans"/>
              </a:defRPr>
            </a:lvl9pPr>
          </a:lstStyle>
          <a:p>
            <a:endParaRPr/>
          </a:p>
        </p:txBody>
      </p:sp>
      <p:sp>
        <p:nvSpPr>
          <p:cNvPr id="198" name="Google Shape;198;p41"/>
          <p:cNvSpPr/>
          <p:nvPr/>
        </p:nvSpPr>
        <p:spPr>
          <a:xfrm>
            <a:off x="8820083" y="4940828"/>
            <a:ext cx="251400" cy="885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 sz="800" b="1" i="0" u="none" strike="noStrike" cap="none">
                <a:solidFill>
                  <a:schemeClr val="lt1"/>
                </a:solidFill>
                <a:latin typeface="Open Sans"/>
                <a:ea typeface="Open Sans"/>
                <a:cs typeface="Open Sans"/>
                <a:sym typeface="Open Sans"/>
              </a:rPr>
              <a:t>‹#›</a:t>
            </a:fld>
            <a:endParaRPr sz="600" b="1" i="0" u="none" strike="noStrike" cap="none">
              <a:solidFill>
                <a:schemeClr val="lt1"/>
              </a:solidFill>
              <a:latin typeface="Open Sans"/>
              <a:ea typeface="Open Sans"/>
              <a:cs typeface="Open Sans"/>
              <a:sym typeface="Open Sans"/>
            </a:endParaRPr>
          </a:p>
        </p:txBody>
      </p:sp>
      <p:sp>
        <p:nvSpPr>
          <p:cNvPr id="199" name="Google Shape;199;p41"/>
          <p:cNvSpPr txBox="1"/>
          <p:nvPr/>
        </p:nvSpPr>
        <p:spPr>
          <a:xfrm>
            <a:off x="6342745" y="4911638"/>
            <a:ext cx="2532900" cy="1500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000000"/>
              </a:buClr>
              <a:buSzPts val="500"/>
              <a:buFont typeface="Arial"/>
              <a:buNone/>
            </a:pPr>
            <a:r>
              <a:rPr lang="en" sz="500" b="0" i="0" u="none" strike="noStrike" cap="none">
                <a:solidFill>
                  <a:schemeClr val="lt1"/>
                </a:solidFill>
                <a:latin typeface="Open Sans"/>
                <a:ea typeface="Open Sans"/>
                <a:cs typeface="Open Sans"/>
                <a:sym typeface="Open Sans"/>
              </a:rPr>
              <a:t>© 2015 BIA/Kelsey. All Rights Reserved.    |</a:t>
            </a:r>
            <a:endParaRPr sz="500" b="0" i="0" u="none" strike="noStrike" cap="none">
              <a:solidFill>
                <a:schemeClr val="lt1"/>
              </a:solidFill>
              <a:latin typeface="Open Sans"/>
              <a:ea typeface="Open Sans"/>
              <a:cs typeface="Open Sans"/>
              <a:sym typeface="Open Sans"/>
            </a:endParaRPr>
          </a:p>
        </p:txBody>
      </p:sp>
      <p:pic>
        <p:nvPicPr>
          <p:cNvPr id="200" name="Google Shape;200;p41"/>
          <p:cNvPicPr preferRelativeResize="0"/>
          <p:nvPr/>
        </p:nvPicPr>
        <p:blipFill rotWithShape="1">
          <a:blip r:embed="rId2">
            <a:alphaModFix/>
          </a:blip>
          <a:srcRect/>
          <a:stretch/>
        </p:blipFill>
        <p:spPr>
          <a:xfrm>
            <a:off x="100048" y="4775512"/>
            <a:ext cx="425100" cy="296700"/>
          </a:xfrm>
          <a:prstGeom prst="rect">
            <a:avLst/>
          </a:prstGeom>
          <a:noFill/>
          <a:ln>
            <a:noFill/>
          </a:ln>
        </p:spPr>
      </p:pic>
      <p:sp>
        <p:nvSpPr>
          <p:cNvPr id="201" name="Google Shape;201;p41"/>
          <p:cNvSpPr/>
          <p:nvPr/>
        </p:nvSpPr>
        <p:spPr>
          <a:xfrm>
            <a:off x="948160" y="4852756"/>
            <a:ext cx="2226300" cy="2307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chemeClr val="lt1"/>
                </a:solidFill>
                <a:latin typeface="Open Sans"/>
                <a:ea typeface="Open Sans"/>
                <a:cs typeface="Open Sans"/>
                <a:sym typeface="Open Sans"/>
              </a:rPr>
              <a:t>Tweet With Us: #realworldanalytics</a:t>
            </a:r>
            <a:endParaRPr sz="1100" b="0" i="0" u="none" strike="noStrike" cap="none">
              <a:solidFill>
                <a:schemeClr val="lt1"/>
              </a:solidFill>
              <a:latin typeface="Open Sans"/>
              <a:ea typeface="Open Sans"/>
              <a:cs typeface="Open Sans"/>
              <a:sym typeface="Open Sans"/>
            </a:endParaRPr>
          </a:p>
        </p:txBody>
      </p:sp>
      <p:pic>
        <p:nvPicPr>
          <p:cNvPr id="202" name="Google Shape;202;p41"/>
          <p:cNvPicPr preferRelativeResize="0"/>
          <p:nvPr/>
        </p:nvPicPr>
        <p:blipFill rotWithShape="1">
          <a:blip r:embed="rId3">
            <a:alphaModFix/>
          </a:blip>
          <a:srcRect/>
          <a:stretch/>
        </p:blipFill>
        <p:spPr>
          <a:xfrm>
            <a:off x="725574" y="4891466"/>
            <a:ext cx="225900" cy="1623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203"/>
        <p:cNvGrpSpPr/>
        <p:nvPr/>
      </p:nvGrpSpPr>
      <p:grpSpPr>
        <a:xfrm>
          <a:off x="0" y="0"/>
          <a:ext cx="0" cy="0"/>
          <a:chOff x="0" y="0"/>
          <a:chExt cx="0" cy="0"/>
        </a:xfrm>
      </p:grpSpPr>
      <p:sp>
        <p:nvSpPr>
          <p:cNvPr id="204" name="Google Shape;204;p42"/>
          <p:cNvSpPr txBox="1">
            <a:spLocks noGrp="1"/>
          </p:cNvSpPr>
          <p:nvPr>
            <p:ph type="body" idx="1"/>
          </p:nvPr>
        </p:nvSpPr>
        <p:spPr>
          <a:xfrm>
            <a:off x="457214" y="1085850"/>
            <a:ext cx="8371800" cy="3508800"/>
          </a:xfrm>
          <a:prstGeom prst="rect">
            <a:avLst/>
          </a:prstGeom>
          <a:noFill/>
          <a:ln>
            <a:noFill/>
          </a:ln>
        </p:spPr>
        <p:txBody>
          <a:bodyPr spcFirstLastPara="1" wrap="square" lIns="68575" tIns="68575" rIns="68575" bIns="68575" anchor="t" anchorCtr="0">
            <a:noAutofit/>
          </a:bodyPr>
          <a:lstStyle>
            <a:lvl1pPr marL="457200" marR="0" lvl="0" indent="-298450" algn="l">
              <a:lnSpc>
                <a:spcPct val="100000"/>
              </a:lnSpc>
              <a:spcBef>
                <a:spcPts val="400"/>
              </a:spcBef>
              <a:spcAft>
                <a:spcPts val="0"/>
              </a:spcAft>
              <a:buClr>
                <a:schemeClr val="accent1"/>
              </a:buClr>
              <a:buSzPts val="1100"/>
              <a:buFont typeface="Noto Sans Symbols"/>
              <a:buChar char="▪"/>
              <a:defRPr sz="1800"/>
            </a:lvl1pPr>
            <a:lvl2pPr marL="914400" marR="0" lvl="1" indent="-298450" algn="l">
              <a:lnSpc>
                <a:spcPct val="100000"/>
              </a:lnSpc>
              <a:spcBef>
                <a:spcPts val="400"/>
              </a:spcBef>
              <a:spcAft>
                <a:spcPts val="0"/>
              </a:spcAft>
              <a:buClr>
                <a:schemeClr val="accent1"/>
              </a:buClr>
              <a:buSzPts val="1100"/>
              <a:buFont typeface="Noto Sans Symbols"/>
              <a:buChar char="▪"/>
              <a:defRPr sz="1100"/>
            </a:lvl2pPr>
            <a:lvl3pPr marL="1371600" marR="0" lvl="2" indent="-298450" algn="l">
              <a:lnSpc>
                <a:spcPct val="100000"/>
              </a:lnSpc>
              <a:spcBef>
                <a:spcPts val="300"/>
              </a:spcBef>
              <a:spcAft>
                <a:spcPts val="0"/>
              </a:spcAft>
              <a:buClr>
                <a:schemeClr val="accent1"/>
              </a:buClr>
              <a:buSzPts val="1100"/>
              <a:buFont typeface="Noto Sans Symbols"/>
              <a:buChar char="▪"/>
              <a:defRPr sz="1400"/>
            </a:lvl3pPr>
            <a:lvl4pPr marL="1828800" marR="0" lvl="3" indent="-298450" algn="l">
              <a:lnSpc>
                <a:spcPct val="100000"/>
              </a:lnSpc>
              <a:spcBef>
                <a:spcPts val="300"/>
              </a:spcBef>
              <a:spcAft>
                <a:spcPts val="0"/>
              </a:spcAft>
              <a:buClr>
                <a:schemeClr val="accent1"/>
              </a:buClr>
              <a:buSzPts val="1100"/>
              <a:buFont typeface="Noto Sans Symbols"/>
              <a:buChar char="▪"/>
              <a:defRPr sz="1100"/>
            </a:lvl4pPr>
            <a:lvl5pPr marL="2286000" marR="0" lvl="4" indent="-298450" algn="l">
              <a:lnSpc>
                <a:spcPct val="100000"/>
              </a:lnSpc>
              <a:spcBef>
                <a:spcPts val="300"/>
              </a:spcBef>
              <a:spcAft>
                <a:spcPts val="0"/>
              </a:spcAft>
              <a:buClr>
                <a:schemeClr val="accent1"/>
              </a:buClr>
              <a:buSzPts val="1100"/>
              <a:buFont typeface="Noto Sans Symbols"/>
              <a:buChar char="▪"/>
              <a:defRPr sz="1100"/>
            </a:lvl5pPr>
            <a:lvl6pPr marL="2743200" lvl="5" indent="-298450" algn="l">
              <a:lnSpc>
                <a:spcPct val="115000"/>
              </a:lnSpc>
              <a:spcBef>
                <a:spcPts val="0"/>
              </a:spcBef>
              <a:spcAft>
                <a:spcPts val="0"/>
              </a:spcAft>
              <a:buSzPts val="1100"/>
              <a:buChar char="■"/>
              <a:defRPr sz="1400">
                <a:solidFill>
                  <a:schemeClr val="dk1"/>
                </a:solidFill>
                <a:latin typeface="Open Sans"/>
                <a:ea typeface="Open Sans"/>
                <a:cs typeface="Open Sans"/>
                <a:sym typeface="Open Sans"/>
              </a:defRPr>
            </a:lvl6pPr>
            <a:lvl7pPr marL="3200400" lvl="6"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7pPr>
            <a:lvl8pPr marL="3657600" lvl="7"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8pPr>
            <a:lvl9pPr marL="4114800" lvl="8" indent="-298450" algn="l">
              <a:lnSpc>
                <a:spcPct val="115000"/>
              </a:lnSpc>
              <a:spcBef>
                <a:spcPts val="1600"/>
              </a:spcBef>
              <a:spcAft>
                <a:spcPts val="1600"/>
              </a:spcAft>
              <a:buSzPts val="1100"/>
              <a:buChar char="■"/>
              <a:defRPr sz="1400">
                <a:solidFill>
                  <a:schemeClr val="dk1"/>
                </a:solidFill>
                <a:latin typeface="Open Sans"/>
                <a:ea typeface="Open Sans"/>
                <a:cs typeface="Open Sans"/>
                <a:sym typeface="Open Sans"/>
              </a:defRPr>
            </a:lvl9pPr>
          </a:lstStyle>
          <a:p>
            <a:endParaRPr/>
          </a:p>
        </p:txBody>
      </p:sp>
      <p:sp>
        <p:nvSpPr>
          <p:cNvPr id="205" name="Google Shape;205;p42"/>
          <p:cNvSpPr txBox="1">
            <a:spLocks noGrp="1"/>
          </p:cNvSpPr>
          <p:nvPr>
            <p:ph type="title"/>
          </p:nvPr>
        </p:nvSpPr>
        <p:spPr>
          <a:xfrm>
            <a:off x="457214" y="57150"/>
            <a:ext cx="8371800" cy="857400"/>
          </a:xfrm>
          <a:prstGeom prst="rect">
            <a:avLst/>
          </a:prstGeom>
          <a:noFill/>
          <a:ln>
            <a:noFill/>
          </a:ln>
        </p:spPr>
        <p:txBody>
          <a:bodyPr spcFirstLastPara="1" wrap="square" lIns="68575" tIns="68575" rIns="68575" bIns="68575" anchor="ctr" anchorCtr="0">
            <a:noAutofit/>
          </a:bodyPr>
          <a:lstStyle>
            <a:lvl1pPr lvl="0" algn="l">
              <a:lnSpc>
                <a:spcPct val="100000"/>
              </a:lnSpc>
              <a:spcBef>
                <a:spcPts val="0"/>
              </a:spcBef>
              <a:spcAft>
                <a:spcPts val="0"/>
              </a:spcAft>
              <a:buSzPts val="1100"/>
              <a:buNone/>
              <a:defRPr sz="2400"/>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mp; Chart">
  <p:cSld name="Title &amp; Chart">
    <p:spTree>
      <p:nvGrpSpPr>
        <p:cNvPr id="1" name="Shape 206"/>
        <p:cNvGrpSpPr/>
        <p:nvPr/>
      </p:nvGrpSpPr>
      <p:grpSpPr>
        <a:xfrm>
          <a:off x="0" y="0"/>
          <a:ext cx="0" cy="0"/>
          <a:chOff x="0" y="0"/>
          <a:chExt cx="0" cy="0"/>
        </a:xfrm>
      </p:grpSpPr>
      <p:sp>
        <p:nvSpPr>
          <p:cNvPr id="207" name="Google Shape;207;p43"/>
          <p:cNvSpPr txBox="1">
            <a:spLocks noGrp="1"/>
          </p:cNvSpPr>
          <p:nvPr>
            <p:ph type="body" idx="1"/>
          </p:nvPr>
        </p:nvSpPr>
        <p:spPr>
          <a:xfrm>
            <a:off x="114301" y="4514852"/>
            <a:ext cx="8915400" cy="292800"/>
          </a:xfrm>
          <a:prstGeom prst="rect">
            <a:avLst/>
          </a:prstGeom>
          <a:noFill/>
          <a:ln>
            <a:noFill/>
          </a:ln>
        </p:spPr>
        <p:txBody>
          <a:bodyPr spcFirstLastPara="1" wrap="square" lIns="68575" tIns="68575" rIns="68575" bIns="68575" anchor="b" anchorCtr="0">
            <a:noAutofit/>
          </a:bodyPr>
          <a:lstStyle>
            <a:lvl1pPr marL="457200" marR="0" lvl="0" indent="-228600" algn="l">
              <a:lnSpc>
                <a:spcPct val="100000"/>
              </a:lnSpc>
              <a:spcBef>
                <a:spcPts val="0"/>
              </a:spcBef>
              <a:spcAft>
                <a:spcPts val="0"/>
              </a:spcAft>
              <a:buSzPts val="1100"/>
              <a:buFont typeface="Arial"/>
              <a:buNone/>
              <a:defRPr sz="600"/>
            </a:lvl1pPr>
            <a:lvl2pPr marL="914400" lvl="1" indent="-228600" algn="l">
              <a:lnSpc>
                <a:spcPct val="115000"/>
              </a:lnSpc>
              <a:spcBef>
                <a:spcPts val="0"/>
              </a:spcBef>
              <a:spcAft>
                <a:spcPts val="0"/>
              </a:spcAft>
              <a:buSzPts val="1100"/>
              <a:buFont typeface="Open Sans"/>
              <a:buNone/>
              <a:defRPr sz="800"/>
            </a:lvl2pPr>
            <a:lvl3pPr marL="1371600" lvl="2" indent="-228600" algn="l">
              <a:lnSpc>
                <a:spcPct val="115000"/>
              </a:lnSpc>
              <a:spcBef>
                <a:spcPts val="1600"/>
              </a:spcBef>
              <a:spcAft>
                <a:spcPts val="0"/>
              </a:spcAft>
              <a:buSzPts val="1100"/>
              <a:buFont typeface="Open Sans"/>
              <a:buNone/>
              <a:defRPr sz="800"/>
            </a:lvl3pPr>
            <a:lvl4pPr marL="1828800" lvl="3" indent="-228600" algn="l">
              <a:lnSpc>
                <a:spcPct val="115000"/>
              </a:lnSpc>
              <a:spcBef>
                <a:spcPts val="1600"/>
              </a:spcBef>
              <a:spcAft>
                <a:spcPts val="0"/>
              </a:spcAft>
              <a:buSzPts val="1100"/>
              <a:buFont typeface="Open Sans"/>
              <a:buNone/>
              <a:defRPr sz="800"/>
            </a:lvl4pPr>
            <a:lvl5pPr marL="2286000" lvl="4" indent="-228600" algn="l">
              <a:lnSpc>
                <a:spcPct val="115000"/>
              </a:lnSpc>
              <a:spcBef>
                <a:spcPts val="1600"/>
              </a:spcBef>
              <a:spcAft>
                <a:spcPts val="0"/>
              </a:spcAft>
              <a:buSzPts val="1100"/>
              <a:buFont typeface="Open Sans"/>
              <a:buNone/>
              <a:defRPr sz="800"/>
            </a:lvl5pPr>
            <a:lvl6pPr marL="2743200" lvl="5"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6pPr>
            <a:lvl7pPr marL="3200400" lvl="6"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7pPr>
            <a:lvl8pPr marL="3657600" lvl="7"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8pPr>
            <a:lvl9pPr marL="4114800" lvl="8" indent="-298450" algn="l">
              <a:lnSpc>
                <a:spcPct val="115000"/>
              </a:lnSpc>
              <a:spcBef>
                <a:spcPts val="1600"/>
              </a:spcBef>
              <a:spcAft>
                <a:spcPts val="1600"/>
              </a:spcAft>
              <a:buSzPts val="1100"/>
              <a:buChar char="■"/>
              <a:defRPr sz="1400">
                <a:solidFill>
                  <a:schemeClr val="dk1"/>
                </a:solidFill>
                <a:latin typeface="Open Sans"/>
                <a:ea typeface="Open Sans"/>
                <a:cs typeface="Open Sans"/>
                <a:sym typeface="Open Sans"/>
              </a:defRPr>
            </a:lvl9pPr>
          </a:lstStyle>
          <a:p>
            <a:endParaRPr/>
          </a:p>
        </p:txBody>
      </p:sp>
      <p:sp>
        <p:nvSpPr>
          <p:cNvPr id="208" name="Google Shape;208;p43"/>
          <p:cNvSpPr>
            <a:spLocks noGrp="1"/>
          </p:cNvSpPr>
          <p:nvPr>
            <p:ph type="chart" idx="2"/>
          </p:nvPr>
        </p:nvSpPr>
        <p:spPr>
          <a:xfrm>
            <a:off x="114301" y="1200150"/>
            <a:ext cx="8915400" cy="3241200"/>
          </a:xfrm>
          <a:prstGeom prst="rect">
            <a:avLst/>
          </a:prstGeom>
          <a:noFill/>
          <a:ln>
            <a:noFill/>
          </a:ln>
        </p:spPr>
        <p:txBody>
          <a:bodyPr spcFirstLastPara="1" wrap="square" lIns="68575" tIns="68575" rIns="68575" bIns="68575" anchor="ctr" anchorCtr="0">
            <a:noAutofit/>
          </a:bodyPr>
          <a:lstStyle>
            <a:lvl1pPr marR="0" lvl="0" algn="ctr" rtl="0">
              <a:lnSpc>
                <a:spcPct val="115000"/>
              </a:lnSpc>
              <a:spcBef>
                <a:spcPts val="0"/>
              </a:spcBef>
              <a:spcAft>
                <a:spcPts val="0"/>
              </a:spcAft>
              <a:buClr>
                <a:srgbClr val="7F7F7F"/>
              </a:buClr>
              <a:buSzPts val="1100"/>
              <a:buFont typeface="Open Sans"/>
              <a:buNone/>
              <a:defRPr sz="1400" b="0" i="0" u="none" strike="noStrike" cap="none">
                <a:solidFill>
                  <a:srgbClr val="7F7F7F"/>
                </a:solidFill>
                <a:latin typeface="Open Sans"/>
                <a:ea typeface="Open Sans"/>
                <a:cs typeface="Open Sans"/>
                <a:sym typeface="Open Sans"/>
              </a:defRPr>
            </a:lvl1pPr>
            <a:lvl2pPr marR="0" lvl="1" algn="l" rtl="0">
              <a:lnSpc>
                <a:spcPct val="115000"/>
              </a:lnSpc>
              <a:spcBef>
                <a:spcPts val="0"/>
              </a:spcBef>
              <a:spcAft>
                <a:spcPts val="0"/>
              </a:spcAft>
              <a:buClr>
                <a:schemeClr val="dk2"/>
              </a:buClr>
              <a:buSzPts val="1100"/>
              <a:buFont typeface="Arial"/>
              <a:buChar char="○"/>
              <a:defRPr sz="1400" b="0" i="0" u="none" strike="noStrike" cap="none">
                <a:solidFill>
                  <a:schemeClr val="dk1"/>
                </a:solidFill>
                <a:latin typeface="Open Sans"/>
                <a:ea typeface="Open Sans"/>
                <a:cs typeface="Open Sans"/>
                <a:sym typeface="Open Sans"/>
              </a:defRPr>
            </a:lvl2pPr>
            <a:lvl3pPr marR="0" lvl="2" algn="l" rtl="0">
              <a:lnSpc>
                <a:spcPct val="115000"/>
              </a:lnSpc>
              <a:spcBef>
                <a:spcPts val="0"/>
              </a:spcBef>
              <a:spcAft>
                <a:spcPts val="0"/>
              </a:spcAft>
              <a:buClr>
                <a:schemeClr val="dk2"/>
              </a:buClr>
              <a:buSzPts val="1100"/>
              <a:buFont typeface="Arial"/>
              <a:buChar char="■"/>
              <a:defRPr sz="1400" b="0" i="0" u="none" strike="noStrike" cap="none">
                <a:solidFill>
                  <a:schemeClr val="dk1"/>
                </a:solidFill>
                <a:latin typeface="Open Sans"/>
                <a:ea typeface="Open Sans"/>
                <a:cs typeface="Open Sans"/>
                <a:sym typeface="Open Sans"/>
              </a:defRPr>
            </a:lvl3pPr>
            <a:lvl4pPr marR="0" lvl="3" algn="l" rtl="0">
              <a:lnSpc>
                <a:spcPct val="115000"/>
              </a:lnSpc>
              <a:spcBef>
                <a:spcPts val="0"/>
              </a:spcBef>
              <a:spcAft>
                <a:spcPts val="0"/>
              </a:spcAft>
              <a:buClr>
                <a:schemeClr val="dk2"/>
              </a:buClr>
              <a:buSzPts val="1100"/>
              <a:buFont typeface="Arial"/>
              <a:buChar char="●"/>
              <a:defRPr sz="1400" b="0" i="0" u="none" strike="noStrike" cap="none">
                <a:solidFill>
                  <a:schemeClr val="dk1"/>
                </a:solidFill>
                <a:latin typeface="Open Sans"/>
                <a:ea typeface="Open Sans"/>
                <a:cs typeface="Open Sans"/>
                <a:sym typeface="Open Sans"/>
              </a:defRPr>
            </a:lvl4pPr>
            <a:lvl5pPr marR="0" lvl="4" algn="l" rtl="0">
              <a:lnSpc>
                <a:spcPct val="115000"/>
              </a:lnSpc>
              <a:spcBef>
                <a:spcPts val="0"/>
              </a:spcBef>
              <a:spcAft>
                <a:spcPts val="0"/>
              </a:spcAft>
              <a:buClr>
                <a:schemeClr val="dk2"/>
              </a:buClr>
              <a:buSzPts val="1100"/>
              <a:buFont typeface="Arial"/>
              <a:buChar char="○"/>
              <a:defRPr sz="1400" b="0" i="0" u="none" strike="noStrike" cap="none">
                <a:solidFill>
                  <a:schemeClr val="dk1"/>
                </a:solidFill>
                <a:latin typeface="Open Sans"/>
                <a:ea typeface="Open Sans"/>
                <a:cs typeface="Open Sans"/>
                <a:sym typeface="Open Sans"/>
              </a:defRPr>
            </a:lvl5pPr>
            <a:lvl6pPr marR="0" lvl="5" algn="l" rtl="0">
              <a:lnSpc>
                <a:spcPct val="115000"/>
              </a:lnSpc>
              <a:spcBef>
                <a:spcPts val="0"/>
              </a:spcBef>
              <a:spcAft>
                <a:spcPts val="0"/>
              </a:spcAft>
              <a:buClr>
                <a:schemeClr val="dk2"/>
              </a:buClr>
              <a:buSzPts val="1100"/>
              <a:buFont typeface="Arial"/>
              <a:buChar char="■"/>
              <a:defRPr sz="1400" b="0" i="0" u="none" strike="noStrike" cap="none">
                <a:solidFill>
                  <a:schemeClr val="dk1"/>
                </a:solidFill>
                <a:latin typeface="Open Sans"/>
                <a:ea typeface="Open Sans"/>
                <a:cs typeface="Open Sans"/>
                <a:sym typeface="Open Sans"/>
              </a:defRPr>
            </a:lvl6pPr>
            <a:lvl7pPr marR="0" lvl="6" algn="l" rtl="0">
              <a:lnSpc>
                <a:spcPct val="115000"/>
              </a:lnSpc>
              <a:spcBef>
                <a:spcPts val="0"/>
              </a:spcBef>
              <a:spcAft>
                <a:spcPts val="0"/>
              </a:spcAft>
              <a:buClr>
                <a:schemeClr val="dk2"/>
              </a:buClr>
              <a:buSzPts val="1100"/>
              <a:buFont typeface="Arial"/>
              <a:buChar char="●"/>
              <a:defRPr sz="1400" b="0" i="0" u="none" strike="noStrike" cap="none">
                <a:solidFill>
                  <a:schemeClr val="dk1"/>
                </a:solidFill>
                <a:latin typeface="Open Sans"/>
                <a:ea typeface="Open Sans"/>
                <a:cs typeface="Open Sans"/>
                <a:sym typeface="Open Sans"/>
              </a:defRPr>
            </a:lvl7pPr>
            <a:lvl8pPr marR="0" lvl="7" algn="l" rtl="0">
              <a:lnSpc>
                <a:spcPct val="115000"/>
              </a:lnSpc>
              <a:spcBef>
                <a:spcPts val="0"/>
              </a:spcBef>
              <a:spcAft>
                <a:spcPts val="0"/>
              </a:spcAft>
              <a:buClr>
                <a:schemeClr val="dk2"/>
              </a:buClr>
              <a:buSzPts val="1100"/>
              <a:buFont typeface="Arial"/>
              <a:buChar char="○"/>
              <a:defRPr sz="1400" b="0" i="0" u="none" strike="noStrike" cap="none">
                <a:solidFill>
                  <a:schemeClr val="dk1"/>
                </a:solidFill>
                <a:latin typeface="Open Sans"/>
                <a:ea typeface="Open Sans"/>
                <a:cs typeface="Open Sans"/>
                <a:sym typeface="Open Sans"/>
              </a:defRPr>
            </a:lvl8pPr>
            <a:lvl9pPr marR="0" lvl="8" algn="l" rtl="0">
              <a:lnSpc>
                <a:spcPct val="115000"/>
              </a:lnSpc>
              <a:spcBef>
                <a:spcPts val="0"/>
              </a:spcBef>
              <a:spcAft>
                <a:spcPts val="0"/>
              </a:spcAft>
              <a:buClr>
                <a:schemeClr val="dk2"/>
              </a:buClr>
              <a:buSzPts val="1100"/>
              <a:buFont typeface="Arial"/>
              <a:buChar char="■"/>
              <a:defRPr sz="1400" b="0" i="0" u="none" strike="noStrike" cap="none">
                <a:solidFill>
                  <a:schemeClr val="dk1"/>
                </a:solidFill>
                <a:latin typeface="Open Sans"/>
                <a:ea typeface="Open Sans"/>
                <a:cs typeface="Open Sans"/>
                <a:sym typeface="Open Sans"/>
              </a:defRPr>
            </a:lvl9pPr>
          </a:lstStyle>
          <a:p>
            <a:endParaRPr/>
          </a:p>
        </p:txBody>
      </p:sp>
      <p:sp>
        <p:nvSpPr>
          <p:cNvPr id="209" name="Google Shape;209;p43"/>
          <p:cNvSpPr txBox="1">
            <a:spLocks noGrp="1"/>
          </p:cNvSpPr>
          <p:nvPr>
            <p:ph type="title"/>
          </p:nvPr>
        </p:nvSpPr>
        <p:spPr>
          <a:xfrm>
            <a:off x="114301" y="317274"/>
            <a:ext cx="8921700" cy="373200"/>
          </a:xfrm>
          <a:prstGeom prst="rect">
            <a:avLst/>
          </a:prstGeom>
          <a:noFill/>
          <a:ln>
            <a:noFill/>
          </a:ln>
        </p:spPr>
        <p:txBody>
          <a:bodyPr spcFirstLastPara="1" wrap="square" lIns="68575" tIns="68575" rIns="68575" bIns="68575" anchor="t" anchorCtr="0">
            <a:noAutofit/>
          </a:bodyPr>
          <a:lstStyle>
            <a:lvl1pPr lvl="0" algn="l">
              <a:lnSpc>
                <a:spcPct val="100000"/>
              </a:lnSpc>
              <a:spcBef>
                <a:spcPts val="0"/>
              </a:spcBef>
              <a:spcAft>
                <a:spcPts val="0"/>
              </a:spcAft>
              <a:buSzPts val="1100"/>
              <a:buNone/>
              <a:defRPr sz="2400" b="0">
                <a:solidFill>
                  <a:schemeClr val="dk1"/>
                </a:solidFill>
              </a:defRPr>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a:endParaRPr/>
          </a:p>
        </p:txBody>
      </p:sp>
      <p:sp>
        <p:nvSpPr>
          <p:cNvPr id="210" name="Google Shape;210;p43"/>
          <p:cNvSpPr txBox="1">
            <a:spLocks noGrp="1"/>
          </p:cNvSpPr>
          <p:nvPr>
            <p:ph type="body" idx="3"/>
          </p:nvPr>
        </p:nvSpPr>
        <p:spPr>
          <a:xfrm>
            <a:off x="114302" y="802489"/>
            <a:ext cx="8915400" cy="307200"/>
          </a:xfrm>
          <a:prstGeom prst="rect">
            <a:avLst/>
          </a:prstGeom>
          <a:noFill/>
          <a:ln>
            <a:noFill/>
          </a:ln>
        </p:spPr>
        <p:txBody>
          <a:bodyPr spcFirstLastPara="1" wrap="square" lIns="68575" tIns="68575" rIns="68575" bIns="68575" anchor="t" anchorCtr="0">
            <a:noAutofit/>
          </a:bodyPr>
          <a:lstStyle>
            <a:lvl1pPr marL="457200" lvl="0" indent="-228600" algn="l">
              <a:lnSpc>
                <a:spcPct val="115000"/>
              </a:lnSpc>
              <a:spcBef>
                <a:spcPts val="0"/>
              </a:spcBef>
              <a:spcAft>
                <a:spcPts val="0"/>
              </a:spcAft>
              <a:buClr>
                <a:srgbClr val="7F7F7F"/>
              </a:buClr>
              <a:buSzPts val="1100"/>
              <a:buFont typeface="Open Sans"/>
              <a:buNone/>
              <a:defRPr sz="1800">
                <a:solidFill>
                  <a:srgbClr val="7F7F7F"/>
                </a:solidFill>
                <a:latin typeface="Open Sans"/>
                <a:ea typeface="Open Sans"/>
                <a:cs typeface="Open Sans"/>
                <a:sym typeface="Open Sans"/>
              </a:defRPr>
            </a:lvl1pPr>
            <a:lvl2pPr marL="914400" lvl="1" indent="-298450" algn="l">
              <a:lnSpc>
                <a:spcPct val="115000"/>
              </a:lnSpc>
              <a:spcBef>
                <a:spcPts val="1600"/>
              </a:spcBef>
              <a:spcAft>
                <a:spcPts val="0"/>
              </a:spcAft>
              <a:buSzPts val="1100"/>
              <a:buChar char="○"/>
              <a:defRPr sz="1800">
                <a:solidFill>
                  <a:schemeClr val="dk1"/>
                </a:solidFill>
                <a:latin typeface="Open Sans"/>
                <a:ea typeface="Open Sans"/>
                <a:cs typeface="Open Sans"/>
                <a:sym typeface="Open Sans"/>
              </a:defRPr>
            </a:lvl2pPr>
            <a:lvl3pPr marL="1371600" lvl="2" indent="-298450" algn="l">
              <a:lnSpc>
                <a:spcPct val="115000"/>
              </a:lnSpc>
              <a:spcBef>
                <a:spcPts val="1600"/>
              </a:spcBef>
              <a:spcAft>
                <a:spcPts val="0"/>
              </a:spcAft>
              <a:buSzPts val="1100"/>
              <a:buChar char="■"/>
              <a:defRPr sz="1500">
                <a:solidFill>
                  <a:schemeClr val="dk1"/>
                </a:solidFill>
                <a:latin typeface="Open Sans"/>
                <a:ea typeface="Open Sans"/>
                <a:cs typeface="Open Sans"/>
                <a:sym typeface="Open Sans"/>
              </a:defRPr>
            </a:lvl3pPr>
            <a:lvl4pPr marL="1828800" lvl="3"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4pPr>
            <a:lvl5pPr marL="2286000" lvl="4"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5pPr>
            <a:lvl6pPr marL="2743200" lvl="5"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6pPr>
            <a:lvl7pPr marL="3200400" lvl="6"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7pPr>
            <a:lvl8pPr marL="3657600" lvl="7"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8pPr>
            <a:lvl9pPr marL="4114800" lvl="8" indent="-298450" algn="l">
              <a:lnSpc>
                <a:spcPct val="115000"/>
              </a:lnSpc>
              <a:spcBef>
                <a:spcPts val="1600"/>
              </a:spcBef>
              <a:spcAft>
                <a:spcPts val="1600"/>
              </a:spcAft>
              <a:buSzPts val="1100"/>
              <a:buChar char="■"/>
              <a:defRPr sz="1400">
                <a:solidFill>
                  <a:schemeClr val="dk1"/>
                </a:solidFill>
                <a:latin typeface="Open Sans"/>
                <a:ea typeface="Open Sans"/>
                <a:cs typeface="Open Sans"/>
                <a:sym typeface="Open Sans"/>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8"/>
                                        </p:tgtEl>
                                        <p:attrNameLst>
                                          <p:attrName>style.visibility</p:attrName>
                                        </p:attrNameLst>
                                      </p:cBhvr>
                                      <p:to>
                                        <p:strVal val="visible"/>
                                      </p:to>
                                    </p:set>
                                    <p:animEffect transition="in" filter="fade">
                                      <p:cBhvr>
                                        <p:cTn id="7" dur="500"/>
                                        <p:tgtEl>
                                          <p:spTgt spid="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Impact Slide 1">
  <p:cSld name="Impact Slide 1">
    <p:bg>
      <p:bgPr>
        <a:blipFill>
          <a:blip r:embed="rId2">
            <a:alphaModFix/>
          </a:blip>
          <a:stretch>
            <a:fillRect/>
          </a:stretch>
        </a:blipFill>
        <a:effectLst/>
      </p:bgPr>
    </p:bg>
    <p:spTree>
      <p:nvGrpSpPr>
        <p:cNvPr id="1" name="Shape 211"/>
        <p:cNvGrpSpPr/>
        <p:nvPr/>
      </p:nvGrpSpPr>
      <p:grpSpPr>
        <a:xfrm>
          <a:off x="0" y="0"/>
          <a:ext cx="0" cy="0"/>
          <a:chOff x="0" y="0"/>
          <a:chExt cx="0" cy="0"/>
        </a:xfrm>
      </p:grpSpPr>
      <p:sp>
        <p:nvSpPr>
          <p:cNvPr id="212" name="Google Shape;212;p44"/>
          <p:cNvSpPr/>
          <p:nvPr/>
        </p:nvSpPr>
        <p:spPr>
          <a:xfrm>
            <a:off x="0" y="1200150"/>
            <a:ext cx="9144000" cy="1462500"/>
          </a:xfrm>
          <a:prstGeom prst="rect">
            <a:avLst/>
          </a:prstGeom>
          <a:solidFill>
            <a:schemeClr val="accent1">
              <a:alpha val="84705"/>
            </a:scheme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Open Sans"/>
              <a:ea typeface="Open Sans"/>
              <a:cs typeface="Open Sans"/>
              <a:sym typeface="Open Sans"/>
            </a:endParaRPr>
          </a:p>
        </p:txBody>
      </p:sp>
      <p:sp>
        <p:nvSpPr>
          <p:cNvPr id="213" name="Google Shape;213;p44"/>
          <p:cNvSpPr/>
          <p:nvPr/>
        </p:nvSpPr>
        <p:spPr>
          <a:xfrm>
            <a:off x="8837024" y="4940828"/>
            <a:ext cx="251400" cy="885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 sz="800" b="1" i="0" u="none" strike="noStrike" cap="none">
                <a:solidFill>
                  <a:schemeClr val="lt1"/>
                </a:solidFill>
                <a:latin typeface="Open Sans"/>
                <a:ea typeface="Open Sans"/>
                <a:cs typeface="Open Sans"/>
                <a:sym typeface="Open Sans"/>
              </a:rPr>
              <a:t>‹#›</a:t>
            </a:fld>
            <a:endParaRPr sz="600" b="1" i="0" u="none" strike="noStrike" cap="none">
              <a:solidFill>
                <a:schemeClr val="lt1"/>
              </a:solidFill>
              <a:latin typeface="Open Sans"/>
              <a:ea typeface="Open Sans"/>
              <a:cs typeface="Open Sans"/>
              <a:sym typeface="Open Sans"/>
            </a:endParaRPr>
          </a:p>
        </p:txBody>
      </p:sp>
      <p:sp>
        <p:nvSpPr>
          <p:cNvPr id="214" name="Google Shape;214;p44"/>
          <p:cNvSpPr txBox="1"/>
          <p:nvPr/>
        </p:nvSpPr>
        <p:spPr>
          <a:xfrm>
            <a:off x="7426234" y="4911636"/>
            <a:ext cx="1466400" cy="1500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000000"/>
              </a:buClr>
              <a:buSzPts val="500"/>
              <a:buFont typeface="Arial"/>
              <a:buNone/>
            </a:pPr>
            <a:r>
              <a:rPr lang="en" sz="500" b="0" i="0" u="none" strike="noStrike" cap="none">
                <a:solidFill>
                  <a:schemeClr val="lt1"/>
                </a:solidFill>
                <a:latin typeface="Open Sans"/>
                <a:ea typeface="Open Sans"/>
                <a:cs typeface="Open Sans"/>
                <a:sym typeface="Open Sans"/>
              </a:rPr>
              <a:t>© 2015 BIA/Kelsey. All Rights Reserved.    |</a:t>
            </a:r>
            <a:endParaRPr sz="500" b="0" i="0" u="none" strike="noStrike" cap="none">
              <a:solidFill>
                <a:schemeClr val="lt1"/>
              </a:solidFill>
              <a:latin typeface="Open Sans"/>
              <a:ea typeface="Open Sans"/>
              <a:cs typeface="Open Sans"/>
              <a:sym typeface="Open Sans"/>
            </a:endParaRPr>
          </a:p>
        </p:txBody>
      </p:sp>
      <p:sp>
        <p:nvSpPr>
          <p:cNvPr id="215" name="Google Shape;215;p44"/>
          <p:cNvSpPr txBox="1">
            <a:spLocks noGrp="1"/>
          </p:cNvSpPr>
          <p:nvPr>
            <p:ph type="body" idx="1"/>
          </p:nvPr>
        </p:nvSpPr>
        <p:spPr>
          <a:xfrm>
            <a:off x="114300" y="1260419"/>
            <a:ext cx="8915400" cy="1341900"/>
          </a:xfrm>
          <a:prstGeom prst="rect">
            <a:avLst/>
          </a:prstGeom>
          <a:noFill/>
          <a:ln>
            <a:noFill/>
          </a:ln>
        </p:spPr>
        <p:txBody>
          <a:bodyPr spcFirstLastPara="1" wrap="square" lIns="68575" tIns="68575" rIns="68575" bIns="68575" anchor="ctr" anchorCtr="0">
            <a:noAutofit/>
          </a:bodyPr>
          <a:lstStyle>
            <a:lvl1pPr marL="457200" lvl="0" indent="-228600" algn="r">
              <a:lnSpc>
                <a:spcPct val="115000"/>
              </a:lnSpc>
              <a:spcBef>
                <a:spcPts val="0"/>
              </a:spcBef>
              <a:spcAft>
                <a:spcPts val="0"/>
              </a:spcAft>
              <a:buClr>
                <a:schemeClr val="lt1"/>
              </a:buClr>
              <a:buSzPts val="1100"/>
              <a:buFont typeface="Open Sans"/>
              <a:buNone/>
              <a:defRPr sz="2700">
                <a:solidFill>
                  <a:schemeClr val="lt1"/>
                </a:solidFill>
              </a:defRPr>
            </a:lvl1pPr>
            <a:lvl2pPr marL="914400" lvl="1" indent="-228600" algn="l">
              <a:lnSpc>
                <a:spcPct val="115000"/>
              </a:lnSpc>
              <a:spcBef>
                <a:spcPts val="1600"/>
              </a:spcBef>
              <a:spcAft>
                <a:spcPts val="0"/>
              </a:spcAft>
              <a:buSzPts val="1100"/>
              <a:buFont typeface="Arial"/>
              <a:buNone/>
              <a:defRPr sz="1100"/>
            </a:lvl2pPr>
            <a:lvl3pPr marL="1371600" lvl="2" indent="-298450" algn="l">
              <a:lnSpc>
                <a:spcPct val="115000"/>
              </a:lnSpc>
              <a:spcBef>
                <a:spcPts val="1600"/>
              </a:spcBef>
              <a:spcAft>
                <a:spcPts val="0"/>
              </a:spcAft>
              <a:buSzPts val="1100"/>
              <a:buChar char="■"/>
              <a:defRPr sz="1500">
                <a:solidFill>
                  <a:schemeClr val="dk1"/>
                </a:solidFill>
                <a:latin typeface="Open Sans"/>
                <a:ea typeface="Open Sans"/>
                <a:cs typeface="Open Sans"/>
                <a:sym typeface="Open Sans"/>
              </a:defRPr>
            </a:lvl3pPr>
            <a:lvl4pPr marL="1828800" lvl="3"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4pPr>
            <a:lvl5pPr marL="2286000" lvl="4"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5pPr>
            <a:lvl6pPr marL="2743200" lvl="5"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6pPr>
            <a:lvl7pPr marL="3200400" lvl="6"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7pPr>
            <a:lvl8pPr marL="3657600" lvl="7" indent="-29845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8pPr>
            <a:lvl9pPr marL="4114800" lvl="8" indent="-298450" algn="l">
              <a:lnSpc>
                <a:spcPct val="115000"/>
              </a:lnSpc>
              <a:spcBef>
                <a:spcPts val="1600"/>
              </a:spcBef>
              <a:spcAft>
                <a:spcPts val="1600"/>
              </a:spcAft>
              <a:buSzPts val="1100"/>
              <a:buChar char="■"/>
              <a:defRPr sz="1400">
                <a:solidFill>
                  <a:schemeClr val="dk1"/>
                </a:solidFill>
                <a:latin typeface="Open Sans"/>
                <a:ea typeface="Open Sans"/>
                <a:cs typeface="Open Sans"/>
                <a:sym typeface="Open Sans"/>
              </a:defRPr>
            </a:lvl9pPr>
          </a:lstStyle>
          <a:p>
            <a:endParaRPr/>
          </a:p>
        </p:txBody>
      </p:sp>
      <p:pic>
        <p:nvPicPr>
          <p:cNvPr id="216" name="Google Shape;216;p44"/>
          <p:cNvPicPr preferRelativeResize="0"/>
          <p:nvPr/>
        </p:nvPicPr>
        <p:blipFill rotWithShape="1">
          <a:blip r:embed="rId3">
            <a:alphaModFix/>
          </a:blip>
          <a:srcRect/>
          <a:stretch/>
        </p:blipFill>
        <p:spPr>
          <a:xfrm>
            <a:off x="100048" y="4775512"/>
            <a:ext cx="425100" cy="2967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2"/>
                                        </p:tgtEl>
                                        <p:attrNameLst>
                                          <p:attrName>style.visibility</p:attrName>
                                        </p:attrNameLst>
                                      </p:cBhvr>
                                      <p:to>
                                        <p:strVal val="visible"/>
                                      </p:to>
                                    </p:set>
                                    <p:animEffect transition="in" filter="fade">
                                      <p:cBhvr>
                                        <p:cTn id="7" dur="500"/>
                                        <p:tgtEl>
                                          <p:spTgt spid="21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15">
                                            <p:txEl>
                                              <p:pRg st="0" end="0"/>
                                            </p:txEl>
                                          </p:spTgt>
                                        </p:tgtEl>
                                        <p:attrNameLst>
                                          <p:attrName>style.visibility</p:attrName>
                                        </p:attrNameLst>
                                      </p:cBhvr>
                                      <p:to>
                                        <p:strVal val="visible"/>
                                      </p:to>
                                    </p:set>
                                    <p:animEffect transition="in" filter="fade">
                                      <p:cBhvr>
                                        <p:cTn id="11" dur="500"/>
                                        <p:tgtEl>
                                          <p:spTgt spid="215">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15">
                                            <p:txEl>
                                              <p:pRg st="1" end="1"/>
                                            </p:txEl>
                                          </p:spTgt>
                                        </p:tgtEl>
                                        <p:attrNameLst>
                                          <p:attrName>style.visibility</p:attrName>
                                        </p:attrNameLst>
                                      </p:cBhvr>
                                      <p:to>
                                        <p:strVal val="visible"/>
                                      </p:to>
                                    </p:set>
                                    <p:animEffect transition="in" filter="fade">
                                      <p:cBhvr>
                                        <p:cTn id="15" dur="500"/>
                                        <p:tgtEl>
                                          <p:spTgt spid="215">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15">
                                            <p:txEl>
                                              <p:pRg st="2" end="2"/>
                                            </p:txEl>
                                          </p:spTgt>
                                        </p:tgtEl>
                                        <p:attrNameLst>
                                          <p:attrName>style.visibility</p:attrName>
                                        </p:attrNameLst>
                                      </p:cBhvr>
                                      <p:to>
                                        <p:strVal val="visible"/>
                                      </p:to>
                                    </p:set>
                                    <p:animEffect transition="in" filter="fade">
                                      <p:cBhvr>
                                        <p:cTn id="19" dur="500"/>
                                        <p:tgtEl>
                                          <p:spTgt spid="215">
                                            <p:txEl>
                                              <p:pRg st="2" end="2"/>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15">
                                            <p:txEl>
                                              <p:pRg st="3" end="3"/>
                                            </p:txEl>
                                          </p:spTgt>
                                        </p:tgtEl>
                                        <p:attrNameLst>
                                          <p:attrName>style.visibility</p:attrName>
                                        </p:attrNameLst>
                                      </p:cBhvr>
                                      <p:to>
                                        <p:strVal val="visible"/>
                                      </p:to>
                                    </p:set>
                                    <p:animEffect transition="in" filter="fade">
                                      <p:cBhvr>
                                        <p:cTn id="23" dur="500"/>
                                        <p:tgtEl>
                                          <p:spTgt spid="215">
                                            <p:txEl>
                                              <p:pRg st="3" end="3"/>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15">
                                            <p:txEl>
                                              <p:pRg st="4" end="4"/>
                                            </p:txEl>
                                          </p:spTgt>
                                        </p:tgtEl>
                                        <p:attrNameLst>
                                          <p:attrName>style.visibility</p:attrName>
                                        </p:attrNameLst>
                                      </p:cBhvr>
                                      <p:to>
                                        <p:strVal val="visible"/>
                                      </p:to>
                                    </p:set>
                                    <p:animEffect transition="in" filter="fade">
                                      <p:cBhvr>
                                        <p:cTn id="27" dur="500"/>
                                        <p:tgtEl>
                                          <p:spTgt spid="215">
                                            <p:txEl>
                                              <p:pRg st="4" end="4"/>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15">
                                            <p:txEl>
                                              <p:pRg st="5" end="5"/>
                                            </p:txEl>
                                          </p:spTgt>
                                        </p:tgtEl>
                                        <p:attrNameLst>
                                          <p:attrName>style.visibility</p:attrName>
                                        </p:attrNameLst>
                                      </p:cBhvr>
                                      <p:to>
                                        <p:strVal val="visible"/>
                                      </p:to>
                                    </p:set>
                                    <p:animEffect transition="in" filter="fade">
                                      <p:cBhvr>
                                        <p:cTn id="31" dur="500"/>
                                        <p:tgtEl>
                                          <p:spTgt spid="215">
                                            <p:txEl>
                                              <p:pRg st="5" end="5"/>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215">
                                            <p:txEl>
                                              <p:pRg st="6" end="6"/>
                                            </p:txEl>
                                          </p:spTgt>
                                        </p:tgtEl>
                                        <p:attrNameLst>
                                          <p:attrName>style.visibility</p:attrName>
                                        </p:attrNameLst>
                                      </p:cBhvr>
                                      <p:to>
                                        <p:strVal val="visible"/>
                                      </p:to>
                                    </p:set>
                                    <p:animEffect transition="in" filter="fade">
                                      <p:cBhvr>
                                        <p:cTn id="35" dur="500"/>
                                        <p:tgtEl>
                                          <p:spTgt spid="215">
                                            <p:txEl>
                                              <p:pRg st="6" end="6"/>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215">
                                            <p:txEl>
                                              <p:pRg st="7" end="7"/>
                                            </p:txEl>
                                          </p:spTgt>
                                        </p:tgtEl>
                                        <p:attrNameLst>
                                          <p:attrName>style.visibility</p:attrName>
                                        </p:attrNameLst>
                                      </p:cBhvr>
                                      <p:to>
                                        <p:strVal val="visible"/>
                                      </p:to>
                                    </p:set>
                                    <p:animEffect transition="in" filter="fade">
                                      <p:cBhvr>
                                        <p:cTn id="39" dur="500"/>
                                        <p:tgtEl>
                                          <p:spTgt spid="215">
                                            <p:txEl>
                                              <p:pRg st="7" end="7"/>
                                            </p:txEl>
                                          </p:spTgt>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215">
                                            <p:txEl>
                                              <p:pRg st="8" end="8"/>
                                            </p:txEl>
                                          </p:spTgt>
                                        </p:tgtEl>
                                        <p:attrNameLst>
                                          <p:attrName>style.visibility</p:attrName>
                                        </p:attrNameLst>
                                      </p:cBhvr>
                                      <p:to>
                                        <p:strVal val="visible"/>
                                      </p:to>
                                    </p:set>
                                    <p:animEffect transition="in" filter="fade">
                                      <p:cBhvr>
                                        <p:cTn id="43" dur="500"/>
                                        <p:tgtEl>
                                          <p:spTgt spid="21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p:cSld name="CUSTOM">
    <p:spTree>
      <p:nvGrpSpPr>
        <p:cNvPr id="1" name="Shape 217"/>
        <p:cNvGrpSpPr/>
        <p:nvPr/>
      </p:nvGrpSpPr>
      <p:grpSpPr>
        <a:xfrm>
          <a:off x="0" y="0"/>
          <a:ext cx="0" cy="0"/>
          <a:chOff x="0" y="0"/>
          <a:chExt cx="0" cy="0"/>
        </a:xfrm>
      </p:grpSpPr>
      <p:pic>
        <p:nvPicPr>
          <p:cNvPr id="218" name="Google Shape;218;p45"/>
          <p:cNvPicPr preferRelativeResize="0"/>
          <p:nvPr/>
        </p:nvPicPr>
        <p:blipFill rotWithShape="1">
          <a:blip r:embed="rId2">
            <a:alphaModFix/>
          </a:blip>
          <a:srcRect/>
          <a:stretch/>
        </p:blipFill>
        <p:spPr>
          <a:xfrm>
            <a:off x="0" y="0"/>
            <a:ext cx="9144000" cy="5143500"/>
          </a:xfrm>
          <a:prstGeom prst="rect">
            <a:avLst/>
          </a:prstGeom>
          <a:noFill/>
          <a:ln>
            <a:noFill/>
          </a:ln>
        </p:spPr>
      </p:pic>
      <p:pic>
        <p:nvPicPr>
          <p:cNvPr id="219" name="Google Shape;219;p45"/>
          <p:cNvPicPr preferRelativeResize="0"/>
          <p:nvPr/>
        </p:nvPicPr>
        <p:blipFill rotWithShape="1">
          <a:blip r:embed="rId3">
            <a:alphaModFix/>
          </a:blip>
          <a:srcRect/>
          <a:stretch/>
        </p:blipFill>
        <p:spPr>
          <a:xfrm>
            <a:off x="3637925" y="3108225"/>
            <a:ext cx="1868149" cy="285650"/>
          </a:xfrm>
          <a:prstGeom prst="rect">
            <a:avLst/>
          </a:prstGeom>
          <a:noFill/>
          <a:ln>
            <a:noFill/>
          </a:ln>
        </p:spPr>
      </p:pic>
      <p:cxnSp>
        <p:nvCxnSpPr>
          <p:cNvPr id="220" name="Google Shape;220;p45"/>
          <p:cNvCxnSpPr/>
          <p:nvPr/>
        </p:nvCxnSpPr>
        <p:spPr>
          <a:xfrm>
            <a:off x="618300" y="2717875"/>
            <a:ext cx="7907400" cy="0"/>
          </a:xfrm>
          <a:prstGeom prst="straightConnector1">
            <a:avLst/>
          </a:prstGeom>
          <a:noFill/>
          <a:ln w="19050" cap="flat" cmpd="sng">
            <a:solidFill>
              <a:srgbClr val="FFFFFF"/>
            </a:solidFill>
            <a:prstDash val="solid"/>
            <a:round/>
            <a:headEnd type="none" w="sm" len="sm"/>
            <a:tailEnd type="none" w="sm" len="sm"/>
          </a:ln>
        </p:spPr>
      </p:cxnSp>
      <p:sp>
        <p:nvSpPr>
          <p:cNvPr id="221" name="Google Shape;221;p45"/>
          <p:cNvSpPr txBox="1">
            <a:spLocks noGrp="1"/>
          </p:cNvSpPr>
          <p:nvPr>
            <p:ph type="title"/>
          </p:nvPr>
        </p:nvSpPr>
        <p:spPr>
          <a:xfrm>
            <a:off x="457200" y="1238075"/>
            <a:ext cx="8229600" cy="14799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2" name="Google Shape;222;p45"/>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Default - Title and Content">
  <p:cSld name="Default - Title and Content">
    <p:spTree>
      <p:nvGrpSpPr>
        <p:cNvPr id="1" name="Shape 223"/>
        <p:cNvGrpSpPr/>
        <p:nvPr/>
      </p:nvGrpSpPr>
      <p:grpSpPr>
        <a:xfrm>
          <a:off x="0" y="0"/>
          <a:ext cx="0" cy="0"/>
          <a:chOff x="0" y="0"/>
          <a:chExt cx="0" cy="0"/>
        </a:xfrm>
      </p:grpSpPr>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lank 1">
  <p:cSld name="CUSTOM_2">
    <p:spTree>
      <p:nvGrpSpPr>
        <p:cNvPr id="1" name="Shape 224"/>
        <p:cNvGrpSpPr/>
        <p:nvPr/>
      </p:nvGrpSpPr>
      <p:grpSpPr>
        <a:xfrm>
          <a:off x="0" y="0"/>
          <a:ext cx="0" cy="0"/>
          <a:chOff x="0" y="0"/>
          <a:chExt cx="0" cy="0"/>
        </a:xfrm>
      </p:grpSpPr>
      <p:sp>
        <p:nvSpPr>
          <p:cNvPr id="225" name="Google Shape;225;p47"/>
          <p:cNvSpPr/>
          <p:nvPr/>
        </p:nvSpPr>
        <p:spPr>
          <a:xfrm>
            <a:off x="-53050" y="-26525"/>
            <a:ext cx="9250200" cy="46338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47"/>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One">
  <p:cSld name="CUSTOM_3">
    <p:spTree>
      <p:nvGrpSpPr>
        <p:cNvPr id="1" name="Shape 227"/>
        <p:cNvGrpSpPr/>
        <p:nvPr/>
      </p:nvGrpSpPr>
      <p:grpSpPr>
        <a:xfrm>
          <a:off x="0" y="0"/>
          <a:ext cx="0" cy="0"/>
          <a:chOff x="0" y="0"/>
          <a:chExt cx="0" cy="0"/>
        </a:xfrm>
      </p:grpSpPr>
      <p:sp>
        <p:nvSpPr>
          <p:cNvPr id="228" name="Google Shape;228;p48"/>
          <p:cNvSpPr txBox="1">
            <a:spLocks noGrp="1"/>
          </p:cNvSpPr>
          <p:nvPr>
            <p:ph type="title"/>
          </p:nvPr>
        </p:nvSpPr>
        <p:spPr>
          <a:xfrm>
            <a:off x="311700" y="34100"/>
            <a:ext cx="85206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800" b="1">
                <a:solidFill>
                  <a:srgbClr val="666666"/>
                </a:solidFill>
                <a:latin typeface="Dosis"/>
                <a:ea typeface="Dosis"/>
                <a:cs typeface="Dosis"/>
                <a:sym typeface="Dosis"/>
              </a:defRPr>
            </a:lvl1pPr>
            <a:lvl2pPr lvl="1" algn="l">
              <a:lnSpc>
                <a:spcPct val="100000"/>
              </a:lnSpc>
              <a:spcBef>
                <a:spcPts val="0"/>
              </a:spcBef>
              <a:spcAft>
                <a:spcPts val="0"/>
              </a:spcAft>
              <a:buSzPts val="2800"/>
              <a:buNone/>
              <a:defRPr sz="3600" b="1">
                <a:latin typeface="Dosis"/>
                <a:ea typeface="Dosis"/>
                <a:cs typeface="Dosis"/>
                <a:sym typeface="Dosis"/>
              </a:defRPr>
            </a:lvl2pPr>
            <a:lvl3pPr lvl="2" algn="l">
              <a:lnSpc>
                <a:spcPct val="100000"/>
              </a:lnSpc>
              <a:spcBef>
                <a:spcPts val="0"/>
              </a:spcBef>
              <a:spcAft>
                <a:spcPts val="0"/>
              </a:spcAft>
              <a:buSzPts val="2800"/>
              <a:buNone/>
              <a:defRPr sz="3600" b="1">
                <a:latin typeface="Dosis"/>
                <a:ea typeface="Dosis"/>
                <a:cs typeface="Dosis"/>
                <a:sym typeface="Dosis"/>
              </a:defRPr>
            </a:lvl3pPr>
            <a:lvl4pPr lvl="3" algn="l">
              <a:lnSpc>
                <a:spcPct val="100000"/>
              </a:lnSpc>
              <a:spcBef>
                <a:spcPts val="0"/>
              </a:spcBef>
              <a:spcAft>
                <a:spcPts val="0"/>
              </a:spcAft>
              <a:buSzPts val="2800"/>
              <a:buNone/>
              <a:defRPr sz="3600" b="1">
                <a:latin typeface="Dosis"/>
                <a:ea typeface="Dosis"/>
                <a:cs typeface="Dosis"/>
                <a:sym typeface="Dosis"/>
              </a:defRPr>
            </a:lvl4pPr>
            <a:lvl5pPr lvl="4" algn="l">
              <a:lnSpc>
                <a:spcPct val="100000"/>
              </a:lnSpc>
              <a:spcBef>
                <a:spcPts val="0"/>
              </a:spcBef>
              <a:spcAft>
                <a:spcPts val="0"/>
              </a:spcAft>
              <a:buSzPts val="2800"/>
              <a:buNone/>
              <a:defRPr sz="3600" b="1">
                <a:latin typeface="Dosis"/>
                <a:ea typeface="Dosis"/>
                <a:cs typeface="Dosis"/>
                <a:sym typeface="Dosis"/>
              </a:defRPr>
            </a:lvl5pPr>
            <a:lvl6pPr lvl="5" algn="l">
              <a:lnSpc>
                <a:spcPct val="100000"/>
              </a:lnSpc>
              <a:spcBef>
                <a:spcPts val="0"/>
              </a:spcBef>
              <a:spcAft>
                <a:spcPts val="0"/>
              </a:spcAft>
              <a:buSzPts val="2800"/>
              <a:buNone/>
              <a:defRPr sz="3600" b="1">
                <a:latin typeface="Dosis"/>
                <a:ea typeface="Dosis"/>
                <a:cs typeface="Dosis"/>
                <a:sym typeface="Dosis"/>
              </a:defRPr>
            </a:lvl6pPr>
            <a:lvl7pPr lvl="6" algn="l">
              <a:lnSpc>
                <a:spcPct val="100000"/>
              </a:lnSpc>
              <a:spcBef>
                <a:spcPts val="0"/>
              </a:spcBef>
              <a:spcAft>
                <a:spcPts val="0"/>
              </a:spcAft>
              <a:buSzPts val="2800"/>
              <a:buNone/>
              <a:defRPr sz="3600" b="1">
                <a:latin typeface="Dosis"/>
                <a:ea typeface="Dosis"/>
                <a:cs typeface="Dosis"/>
                <a:sym typeface="Dosis"/>
              </a:defRPr>
            </a:lvl7pPr>
            <a:lvl8pPr lvl="7" algn="l">
              <a:lnSpc>
                <a:spcPct val="100000"/>
              </a:lnSpc>
              <a:spcBef>
                <a:spcPts val="0"/>
              </a:spcBef>
              <a:spcAft>
                <a:spcPts val="0"/>
              </a:spcAft>
              <a:buSzPts val="2800"/>
              <a:buNone/>
              <a:defRPr sz="3600" b="1">
                <a:latin typeface="Dosis"/>
                <a:ea typeface="Dosis"/>
                <a:cs typeface="Dosis"/>
                <a:sym typeface="Dosis"/>
              </a:defRPr>
            </a:lvl8pPr>
            <a:lvl9pPr lvl="8" algn="l">
              <a:lnSpc>
                <a:spcPct val="100000"/>
              </a:lnSpc>
              <a:spcBef>
                <a:spcPts val="0"/>
              </a:spcBef>
              <a:spcAft>
                <a:spcPts val="0"/>
              </a:spcAft>
              <a:buSzPts val="2800"/>
              <a:buNone/>
              <a:defRPr sz="3600" b="1">
                <a:latin typeface="Dosis"/>
                <a:ea typeface="Dosis"/>
                <a:cs typeface="Dosis"/>
                <a:sym typeface="Dosis"/>
              </a:defRPr>
            </a:lvl9pPr>
          </a:lstStyle>
          <a:p>
            <a:endParaRPr/>
          </a:p>
        </p:txBody>
      </p:sp>
      <p:sp>
        <p:nvSpPr>
          <p:cNvPr id="229" name="Google Shape;229;p48"/>
          <p:cNvSpPr txBox="1">
            <a:spLocks noGrp="1"/>
          </p:cNvSpPr>
          <p:nvPr>
            <p:ph type="subTitle" idx="1"/>
          </p:nvPr>
        </p:nvSpPr>
        <p:spPr>
          <a:xfrm>
            <a:off x="2249850" y="606800"/>
            <a:ext cx="4644300" cy="2448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1800"/>
              <a:buNone/>
              <a:defRPr sz="1600">
                <a:latin typeface="Open Sans"/>
                <a:ea typeface="Open Sans"/>
                <a:cs typeface="Open Sans"/>
                <a:sym typeface="Open Sans"/>
              </a:defRPr>
            </a:lvl1pPr>
            <a:lvl2pPr lvl="1" algn="ctr">
              <a:lnSpc>
                <a:spcPct val="115000"/>
              </a:lnSpc>
              <a:spcBef>
                <a:spcPts val="1600"/>
              </a:spcBef>
              <a:spcAft>
                <a:spcPts val="0"/>
              </a:spcAft>
              <a:buSzPts val="1400"/>
              <a:buNone/>
              <a:defRPr sz="1600">
                <a:latin typeface="Open Sans"/>
                <a:ea typeface="Open Sans"/>
                <a:cs typeface="Open Sans"/>
                <a:sym typeface="Open Sans"/>
              </a:defRPr>
            </a:lvl2pPr>
            <a:lvl3pPr lvl="2" algn="ctr">
              <a:lnSpc>
                <a:spcPct val="115000"/>
              </a:lnSpc>
              <a:spcBef>
                <a:spcPts val="1600"/>
              </a:spcBef>
              <a:spcAft>
                <a:spcPts val="0"/>
              </a:spcAft>
              <a:buSzPts val="1400"/>
              <a:buNone/>
              <a:defRPr sz="1600">
                <a:latin typeface="Open Sans"/>
                <a:ea typeface="Open Sans"/>
                <a:cs typeface="Open Sans"/>
                <a:sym typeface="Open Sans"/>
              </a:defRPr>
            </a:lvl3pPr>
            <a:lvl4pPr lvl="3" algn="ctr">
              <a:lnSpc>
                <a:spcPct val="115000"/>
              </a:lnSpc>
              <a:spcBef>
                <a:spcPts val="1600"/>
              </a:spcBef>
              <a:spcAft>
                <a:spcPts val="0"/>
              </a:spcAft>
              <a:buSzPts val="1400"/>
              <a:buNone/>
              <a:defRPr sz="1600">
                <a:latin typeface="Open Sans"/>
                <a:ea typeface="Open Sans"/>
                <a:cs typeface="Open Sans"/>
                <a:sym typeface="Open Sans"/>
              </a:defRPr>
            </a:lvl4pPr>
            <a:lvl5pPr lvl="4" algn="ctr">
              <a:lnSpc>
                <a:spcPct val="115000"/>
              </a:lnSpc>
              <a:spcBef>
                <a:spcPts val="1600"/>
              </a:spcBef>
              <a:spcAft>
                <a:spcPts val="0"/>
              </a:spcAft>
              <a:buSzPts val="1400"/>
              <a:buNone/>
              <a:defRPr sz="1600">
                <a:latin typeface="Open Sans"/>
                <a:ea typeface="Open Sans"/>
                <a:cs typeface="Open Sans"/>
                <a:sym typeface="Open Sans"/>
              </a:defRPr>
            </a:lvl5pPr>
            <a:lvl6pPr lvl="5" algn="ctr">
              <a:lnSpc>
                <a:spcPct val="115000"/>
              </a:lnSpc>
              <a:spcBef>
                <a:spcPts val="1600"/>
              </a:spcBef>
              <a:spcAft>
                <a:spcPts val="0"/>
              </a:spcAft>
              <a:buSzPts val="1400"/>
              <a:buNone/>
              <a:defRPr sz="1600">
                <a:latin typeface="Open Sans"/>
                <a:ea typeface="Open Sans"/>
                <a:cs typeface="Open Sans"/>
                <a:sym typeface="Open Sans"/>
              </a:defRPr>
            </a:lvl6pPr>
            <a:lvl7pPr lvl="6" algn="ctr">
              <a:lnSpc>
                <a:spcPct val="115000"/>
              </a:lnSpc>
              <a:spcBef>
                <a:spcPts val="1600"/>
              </a:spcBef>
              <a:spcAft>
                <a:spcPts val="0"/>
              </a:spcAft>
              <a:buSzPts val="1400"/>
              <a:buNone/>
              <a:defRPr sz="1600">
                <a:latin typeface="Open Sans"/>
                <a:ea typeface="Open Sans"/>
                <a:cs typeface="Open Sans"/>
                <a:sym typeface="Open Sans"/>
              </a:defRPr>
            </a:lvl7pPr>
            <a:lvl8pPr lvl="7" algn="ctr">
              <a:lnSpc>
                <a:spcPct val="115000"/>
              </a:lnSpc>
              <a:spcBef>
                <a:spcPts val="1600"/>
              </a:spcBef>
              <a:spcAft>
                <a:spcPts val="0"/>
              </a:spcAft>
              <a:buSzPts val="1400"/>
              <a:buNone/>
              <a:defRPr sz="1600">
                <a:latin typeface="Open Sans"/>
                <a:ea typeface="Open Sans"/>
                <a:cs typeface="Open Sans"/>
                <a:sym typeface="Open Sans"/>
              </a:defRPr>
            </a:lvl8pPr>
            <a:lvl9pPr lvl="8" algn="ctr">
              <a:lnSpc>
                <a:spcPct val="115000"/>
              </a:lnSpc>
              <a:spcBef>
                <a:spcPts val="1600"/>
              </a:spcBef>
              <a:spcAft>
                <a:spcPts val="1600"/>
              </a:spcAft>
              <a:buSzPts val="1400"/>
              <a:buNone/>
              <a:defRPr sz="1600">
                <a:latin typeface="Open Sans"/>
                <a:ea typeface="Open Sans"/>
                <a:cs typeface="Open Sans"/>
                <a:sym typeface="Open Sans"/>
              </a:defRPr>
            </a:lvl9pPr>
          </a:lstStyle>
          <a:p>
            <a:endParaRPr/>
          </a:p>
        </p:txBody>
      </p:sp>
      <p:sp>
        <p:nvSpPr>
          <p:cNvPr id="230" name="Google Shape;230;p48"/>
          <p:cNvSpPr/>
          <p:nvPr/>
        </p:nvSpPr>
        <p:spPr>
          <a:xfrm>
            <a:off x="8468475" y="152350"/>
            <a:ext cx="454500" cy="365400"/>
          </a:xfrm>
          <a:prstGeom prst="rect">
            <a:avLst/>
          </a:prstGeom>
          <a:solidFill>
            <a:srgbClr val="93C47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p48"/>
          <p:cNvSpPr/>
          <p:nvPr/>
        </p:nvSpPr>
        <p:spPr>
          <a:xfrm>
            <a:off x="8468475" y="517700"/>
            <a:ext cx="454500" cy="89100"/>
          </a:xfrm>
          <a:prstGeom prst="rect">
            <a:avLst/>
          </a:prstGeom>
          <a:solidFill>
            <a:srgbClr val="6666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 name="Google Shape;232;p48"/>
          <p:cNvSpPr txBox="1">
            <a:spLocks noGrp="1"/>
          </p:cNvSpPr>
          <p:nvPr>
            <p:ph type="sldNum" idx="12"/>
          </p:nvPr>
        </p:nvSpPr>
        <p:spPr>
          <a:xfrm>
            <a:off x="8421384" y="138251"/>
            <a:ext cx="548700" cy="3936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300"/>
              <a:buFont typeface="Arial"/>
              <a:buNone/>
              <a:defRPr sz="1300" b="0" i="0" u="none" strike="noStrike" cap="none">
                <a:solidFill>
                  <a:srgbClr val="FFFFFF"/>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300"/>
              <a:buFont typeface="Arial"/>
              <a:buNone/>
              <a:defRPr sz="1300" b="0" i="0" u="none" strike="noStrike" cap="none">
                <a:solidFill>
                  <a:srgbClr val="FFFFFF"/>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300"/>
              <a:buFont typeface="Arial"/>
              <a:buNone/>
              <a:defRPr sz="1300" b="0" i="0" u="none" strike="noStrike" cap="none">
                <a:solidFill>
                  <a:srgbClr val="FFFFFF"/>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300"/>
              <a:buFont typeface="Arial"/>
              <a:buNone/>
              <a:defRPr sz="1300" b="0" i="0" u="none" strike="noStrike" cap="none">
                <a:solidFill>
                  <a:srgbClr val="FFFFFF"/>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300"/>
              <a:buFont typeface="Arial"/>
              <a:buNone/>
              <a:defRPr sz="1300" b="0" i="0" u="none" strike="noStrike" cap="none">
                <a:solidFill>
                  <a:srgbClr val="FFFFFF"/>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300"/>
              <a:buFont typeface="Arial"/>
              <a:buNone/>
              <a:defRPr sz="1300" b="0" i="0" u="none" strike="noStrike" cap="none">
                <a:solidFill>
                  <a:srgbClr val="FFFFFF"/>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300"/>
              <a:buFont typeface="Arial"/>
              <a:buNone/>
              <a:defRPr sz="1300" b="0" i="0" u="none" strike="noStrike" cap="none">
                <a:solidFill>
                  <a:srgbClr val="FFFFFF"/>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300"/>
              <a:buFont typeface="Arial"/>
              <a:buNone/>
              <a:defRPr sz="1300" b="0" i="0" u="none" strike="noStrike" cap="none">
                <a:solidFill>
                  <a:srgbClr val="FFFFFF"/>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300"/>
              <a:buFont typeface="Arial"/>
              <a:buNone/>
              <a:defRPr sz="1300" b="0"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a:t>
            </a:fld>
            <a:endParaRPr/>
          </a:p>
        </p:txBody>
      </p:sp>
      <p:sp>
        <p:nvSpPr>
          <p:cNvPr id="233" name="Google Shape;233;p48"/>
          <p:cNvSpPr txBox="1"/>
          <p:nvPr/>
        </p:nvSpPr>
        <p:spPr>
          <a:xfrm>
            <a:off x="6819375" y="4714900"/>
            <a:ext cx="2236800" cy="303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666666"/>
                </a:solidFill>
                <a:latin typeface="Open Sans"/>
                <a:ea typeface="Open Sans"/>
                <a:cs typeface="Open Sans"/>
                <a:sym typeface="Open Sans"/>
              </a:rPr>
              <a:t>freegoogleslidestemplates.com</a:t>
            </a:r>
            <a:endParaRPr sz="1000" b="0" i="0" u="none" strike="noStrike" cap="none">
              <a:solidFill>
                <a:srgbClr val="666666"/>
              </a:solidFill>
              <a:latin typeface="Open Sans"/>
              <a:ea typeface="Open Sans"/>
              <a:cs typeface="Open Sans"/>
              <a:sym typeface="Open Sans"/>
            </a:endParaRPr>
          </a:p>
        </p:txBody>
      </p:sp>
      <p:grpSp>
        <p:nvGrpSpPr>
          <p:cNvPr id="234" name="Google Shape;234;p48"/>
          <p:cNvGrpSpPr/>
          <p:nvPr/>
        </p:nvGrpSpPr>
        <p:grpSpPr>
          <a:xfrm>
            <a:off x="197970" y="4683259"/>
            <a:ext cx="297191" cy="365407"/>
            <a:chOff x="2149550" y="2870305"/>
            <a:chExt cx="378395" cy="465250"/>
          </a:xfrm>
        </p:grpSpPr>
        <p:sp>
          <p:nvSpPr>
            <p:cNvPr id="235" name="Google Shape;235;p48"/>
            <p:cNvSpPr/>
            <p:nvPr/>
          </p:nvSpPr>
          <p:spPr>
            <a:xfrm>
              <a:off x="2149569" y="2870305"/>
              <a:ext cx="378375" cy="465250"/>
            </a:xfrm>
            <a:custGeom>
              <a:avLst/>
              <a:gdLst/>
              <a:ahLst/>
              <a:cxnLst/>
              <a:rect l="l" t="t" r="r" b="b"/>
              <a:pathLst>
                <a:path w="10000" h="10000" extrusionOk="0">
                  <a:moveTo>
                    <a:pt x="9786" y="4479"/>
                  </a:moveTo>
                  <a:cubicBezTo>
                    <a:pt x="9957" y="4549"/>
                    <a:pt x="9915" y="4653"/>
                    <a:pt x="10000" y="4792"/>
                  </a:cubicBezTo>
                  <a:lnTo>
                    <a:pt x="10000" y="9236"/>
                  </a:lnTo>
                  <a:cubicBezTo>
                    <a:pt x="10000" y="9653"/>
                    <a:pt x="9573" y="10000"/>
                    <a:pt x="9060" y="10000"/>
                  </a:cubicBezTo>
                  <a:lnTo>
                    <a:pt x="940" y="10000"/>
                  </a:lnTo>
                  <a:cubicBezTo>
                    <a:pt x="342" y="10000"/>
                    <a:pt x="0" y="9653"/>
                    <a:pt x="0" y="9236"/>
                  </a:cubicBezTo>
                  <a:lnTo>
                    <a:pt x="0" y="694"/>
                  </a:lnTo>
                  <a:cubicBezTo>
                    <a:pt x="0" y="278"/>
                    <a:pt x="342" y="0"/>
                    <a:pt x="855" y="0"/>
                  </a:cubicBezTo>
                  <a:lnTo>
                    <a:pt x="7009" y="0"/>
                  </a:lnTo>
                  <a:cubicBezTo>
                    <a:pt x="7179" y="139"/>
                    <a:pt x="7179" y="417"/>
                    <a:pt x="7179" y="625"/>
                  </a:cubicBezTo>
                  <a:lnTo>
                    <a:pt x="7179" y="2222"/>
                  </a:lnTo>
                  <a:cubicBezTo>
                    <a:pt x="7179" y="2431"/>
                    <a:pt x="7436" y="2569"/>
                    <a:pt x="7521" y="2708"/>
                  </a:cubicBezTo>
                  <a:cubicBezTo>
                    <a:pt x="8120" y="3125"/>
                    <a:pt x="8632" y="3542"/>
                    <a:pt x="9145" y="3958"/>
                  </a:cubicBezTo>
                  <a:cubicBezTo>
                    <a:pt x="9231" y="4097"/>
                    <a:pt x="9334" y="4062"/>
                    <a:pt x="9632" y="4312"/>
                  </a:cubicBezTo>
                </a:path>
              </a:pathLst>
            </a:custGeom>
            <a:solidFill>
              <a:srgbClr val="F7B600"/>
            </a:solidFill>
            <a:ln w="12700" cap="flat" cmpd="sng">
              <a:solidFill>
                <a:srgbClr val="FFC92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Calibri"/>
                <a:ea typeface="Calibri"/>
                <a:cs typeface="Calibri"/>
                <a:sym typeface="Calibri"/>
              </a:endParaRPr>
            </a:p>
          </p:txBody>
        </p:sp>
        <p:sp>
          <p:nvSpPr>
            <p:cNvPr id="236" name="Google Shape;236;p48"/>
            <p:cNvSpPr/>
            <p:nvPr/>
          </p:nvSpPr>
          <p:spPr>
            <a:xfrm>
              <a:off x="2414965" y="2870305"/>
              <a:ext cx="112980" cy="125770"/>
            </a:xfrm>
            <a:custGeom>
              <a:avLst/>
              <a:gdLst/>
              <a:ahLst/>
              <a:cxnLst/>
              <a:rect l="l" t="t" r="r" b="b"/>
              <a:pathLst>
                <a:path w="35" h="39" extrusionOk="0">
                  <a:moveTo>
                    <a:pt x="0" y="34"/>
                  </a:moveTo>
                  <a:cubicBezTo>
                    <a:pt x="0" y="23"/>
                    <a:pt x="0" y="11"/>
                    <a:pt x="0" y="0"/>
                  </a:cubicBezTo>
                  <a:cubicBezTo>
                    <a:pt x="12" y="11"/>
                    <a:pt x="24" y="22"/>
                    <a:pt x="35" y="34"/>
                  </a:cubicBezTo>
                  <a:cubicBezTo>
                    <a:pt x="33" y="36"/>
                    <a:pt x="32" y="36"/>
                    <a:pt x="30" y="36"/>
                  </a:cubicBezTo>
                  <a:cubicBezTo>
                    <a:pt x="20" y="36"/>
                    <a:pt x="10" y="39"/>
                    <a:pt x="0" y="34"/>
                  </a:cubicBezTo>
                  <a:close/>
                </a:path>
              </a:pathLst>
            </a:custGeom>
            <a:solidFill>
              <a:srgbClr val="FEE06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Calibri"/>
                <a:ea typeface="Calibri"/>
                <a:cs typeface="Calibri"/>
                <a:sym typeface="Calibri"/>
              </a:endParaRPr>
            </a:p>
          </p:txBody>
        </p:sp>
        <p:sp>
          <p:nvSpPr>
            <p:cNvPr id="237" name="Google Shape;237;p48"/>
            <p:cNvSpPr/>
            <p:nvPr/>
          </p:nvSpPr>
          <p:spPr>
            <a:xfrm>
              <a:off x="2414965" y="2980088"/>
              <a:ext cx="112975" cy="112975"/>
            </a:xfrm>
            <a:custGeom>
              <a:avLst/>
              <a:gdLst/>
              <a:ahLst/>
              <a:cxnLst/>
              <a:rect l="l" t="t" r="r" b="b"/>
              <a:pathLst>
                <a:path w="10000" h="10000" extrusionOk="0">
                  <a:moveTo>
                    <a:pt x="0" y="0"/>
                  </a:moveTo>
                  <a:lnTo>
                    <a:pt x="10000" y="0"/>
                  </a:lnTo>
                  <a:lnTo>
                    <a:pt x="10000" y="10000"/>
                  </a:lnTo>
                  <a:cubicBezTo>
                    <a:pt x="9362" y="9057"/>
                    <a:pt x="1457" y="1924"/>
                    <a:pt x="0" y="0"/>
                  </a:cubicBezTo>
                  <a:close/>
                </a:path>
              </a:pathLst>
            </a:custGeom>
            <a:solidFill>
              <a:srgbClr val="D59D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Calibri"/>
                <a:ea typeface="Calibri"/>
                <a:cs typeface="Calibri"/>
                <a:sym typeface="Calibri"/>
              </a:endParaRPr>
            </a:p>
          </p:txBody>
        </p:sp>
        <p:sp>
          <p:nvSpPr>
            <p:cNvPr id="238" name="Google Shape;238;p48"/>
            <p:cNvSpPr/>
            <p:nvPr/>
          </p:nvSpPr>
          <p:spPr>
            <a:xfrm>
              <a:off x="2149550" y="3036900"/>
              <a:ext cx="378300" cy="227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FFFFFF"/>
                </a:buClr>
                <a:buSzPts val="800"/>
                <a:buFont typeface="Calibri"/>
                <a:buNone/>
              </a:pPr>
              <a:r>
                <a:rPr lang="en" sz="800" b="0" i="0" u="none" strike="noStrike" cap="none">
                  <a:solidFill>
                    <a:srgbClr val="FFFFFF"/>
                  </a:solidFill>
                  <a:latin typeface="Open Sans"/>
                  <a:ea typeface="Open Sans"/>
                  <a:cs typeface="Open Sans"/>
                  <a:sym typeface="Open Sans"/>
                </a:rPr>
                <a:t>FGST</a:t>
              </a:r>
              <a:endParaRPr sz="800" b="0" i="0" u="none" strike="noStrike" cap="none">
                <a:solidFill>
                  <a:srgbClr val="000000"/>
                </a:solidFill>
                <a:latin typeface="Open Sans"/>
                <a:ea typeface="Open Sans"/>
                <a:cs typeface="Open Sans"/>
                <a:sym typeface="Open Sans"/>
              </a:endParaRPr>
            </a:p>
          </p:txBody>
        </p:sp>
      </p:gr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One column text 1">
  <p:cSld name="One column text">
    <p:spTree>
      <p:nvGrpSpPr>
        <p:cNvPr id="1" name="Shape 239"/>
        <p:cNvGrpSpPr/>
        <p:nvPr/>
      </p:nvGrpSpPr>
      <p:grpSpPr>
        <a:xfrm>
          <a:off x="0" y="0"/>
          <a:ext cx="0" cy="0"/>
          <a:chOff x="0" y="0"/>
          <a:chExt cx="0" cy="0"/>
        </a:xfrm>
      </p:grpSpPr>
      <p:sp>
        <p:nvSpPr>
          <p:cNvPr id="240" name="Google Shape;240;p49"/>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1"/>
              </a:buClr>
              <a:buSzPts val="2800"/>
              <a:buFont typeface="Arial"/>
              <a:buNone/>
              <a:defRPr sz="2400" b="0" i="0" u="none" strike="noStrike" cap="none">
                <a:solidFill>
                  <a:schemeClr val="dk1"/>
                </a:solidFill>
                <a:latin typeface="Arial"/>
                <a:ea typeface="Arial"/>
                <a:cs typeface="Arial"/>
                <a:sym typeface="Arial"/>
              </a:defRPr>
            </a:lvl1pPr>
            <a:lvl2pPr lvl="1" algn="l">
              <a:lnSpc>
                <a:spcPct val="100000"/>
              </a:lnSpc>
              <a:spcBef>
                <a:spcPts val="0"/>
              </a:spcBef>
              <a:spcAft>
                <a:spcPts val="0"/>
              </a:spcAft>
              <a:buClr>
                <a:schemeClr val="dk1"/>
              </a:buClr>
              <a:buSzPts val="2800"/>
              <a:buFont typeface="Arial"/>
              <a:buNone/>
              <a:defRPr sz="2400">
                <a:solidFill>
                  <a:schemeClr val="dk1"/>
                </a:solidFill>
              </a:defRPr>
            </a:lvl2pPr>
            <a:lvl3pPr lvl="2" algn="l">
              <a:lnSpc>
                <a:spcPct val="100000"/>
              </a:lnSpc>
              <a:spcBef>
                <a:spcPts val="0"/>
              </a:spcBef>
              <a:spcAft>
                <a:spcPts val="0"/>
              </a:spcAft>
              <a:buClr>
                <a:schemeClr val="dk1"/>
              </a:buClr>
              <a:buSzPts val="2800"/>
              <a:buFont typeface="Arial"/>
              <a:buNone/>
              <a:defRPr sz="2400">
                <a:solidFill>
                  <a:schemeClr val="dk1"/>
                </a:solidFill>
              </a:defRPr>
            </a:lvl3pPr>
            <a:lvl4pPr lvl="3" algn="l">
              <a:lnSpc>
                <a:spcPct val="100000"/>
              </a:lnSpc>
              <a:spcBef>
                <a:spcPts val="0"/>
              </a:spcBef>
              <a:spcAft>
                <a:spcPts val="0"/>
              </a:spcAft>
              <a:buClr>
                <a:schemeClr val="dk1"/>
              </a:buClr>
              <a:buSzPts val="2800"/>
              <a:buFont typeface="Arial"/>
              <a:buNone/>
              <a:defRPr sz="2400">
                <a:solidFill>
                  <a:schemeClr val="dk1"/>
                </a:solidFill>
              </a:defRPr>
            </a:lvl4pPr>
            <a:lvl5pPr lvl="4" algn="l">
              <a:lnSpc>
                <a:spcPct val="100000"/>
              </a:lnSpc>
              <a:spcBef>
                <a:spcPts val="0"/>
              </a:spcBef>
              <a:spcAft>
                <a:spcPts val="0"/>
              </a:spcAft>
              <a:buClr>
                <a:schemeClr val="dk1"/>
              </a:buClr>
              <a:buSzPts val="2800"/>
              <a:buFont typeface="Arial"/>
              <a:buNone/>
              <a:defRPr sz="2400">
                <a:solidFill>
                  <a:schemeClr val="dk1"/>
                </a:solidFill>
              </a:defRPr>
            </a:lvl5pPr>
            <a:lvl6pPr lvl="5" algn="l">
              <a:lnSpc>
                <a:spcPct val="100000"/>
              </a:lnSpc>
              <a:spcBef>
                <a:spcPts val="0"/>
              </a:spcBef>
              <a:spcAft>
                <a:spcPts val="0"/>
              </a:spcAft>
              <a:buClr>
                <a:schemeClr val="dk1"/>
              </a:buClr>
              <a:buSzPts val="2800"/>
              <a:buFont typeface="Arial"/>
              <a:buNone/>
              <a:defRPr sz="2400">
                <a:solidFill>
                  <a:schemeClr val="dk1"/>
                </a:solidFill>
              </a:defRPr>
            </a:lvl6pPr>
            <a:lvl7pPr lvl="6" algn="l">
              <a:lnSpc>
                <a:spcPct val="100000"/>
              </a:lnSpc>
              <a:spcBef>
                <a:spcPts val="0"/>
              </a:spcBef>
              <a:spcAft>
                <a:spcPts val="0"/>
              </a:spcAft>
              <a:buClr>
                <a:schemeClr val="dk1"/>
              </a:buClr>
              <a:buSzPts val="2800"/>
              <a:buFont typeface="Arial"/>
              <a:buNone/>
              <a:defRPr sz="2400">
                <a:solidFill>
                  <a:schemeClr val="dk1"/>
                </a:solidFill>
              </a:defRPr>
            </a:lvl7pPr>
            <a:lvl8pPr lvl="7" algn="l">
              <a:lnSpc>
                <a:spcPct val="100000"/>
              </a:lnSpc>
              <a:spcBef>
                <a:spcPts val="0"/>
              </a:spcBef>
              <a:spcAft>
                <a:spcPts val="0"/>
              </a:spcAft>
              <a:buClr>
                <a:schemeClr val="dk1"/>
              </a:buClr>
              <a:buSzPts val="2800"/>
              <a:buFont typeface="Arial"/>
              <a:buNone/>
              <a:defRPr sz="2400">
                <a:solidFill>
                  <a:schemeClr val="dk1"/>
                </a:solidFill>
              </a:defRPr>
            </a:lvl8pPr>
            <a:lvl9pPr lvl="8" algn="l">
              <a:lnSpc>
                <a:spcPct val="100000"/>
              </a:lnSpc>
              <a:spcBef>
                <a:spcPts val="0"/>
              </a:spcBef>
              <a:spcAft>
                <a:spcPts val="0"/>
              </a:spcAft>
              <a:buClr>
                <a:schemeClr val="dk1"/>
              </a:buClr>
              <a:buSzPts val="2800"/>
              <a:buFont typeface="Arial"/>
              <a:buNone/>
              <a:defRPr sz="2400">
                <a:solidFill>
                  <a:schemeClr val="dk1"/>
                </a:solidFill>
              </a:defRPr>
            </a:lvl9pPr>
          </a:lstStyle>
          <a:p>
            <a:endParaRPr/>
          </a:p>
        </p:txBody>
      </p:sp>
      <p:sp>
        <p:nvSpPr>
          <p:cNvPr id="241" name="Google Shape;241;p49"/>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marR="0" lvl="0" indent="-228600" algn="l">
              <a:lnSpc>
                <a:spcPct val="115000"/>
              </a:lnSpc>
              <a:spcBef>
                <a:spcPts val="0"/>
              </a:spcBef>
              <a:spcAft>
                <a:spcPts val="0"/>
              </a:spcAft>
              <a:buClr>
                <a:schemeClr val="dk2"/>
              </a:buClr>
              <a:buSzPts val="1800"/>
              <a:buFont typeface="Arial"/>
              <a:buNone/>
              <a:defRPr sz="1200" b="0" i="0" u="none" strike="noStrike" cap="none">
                <a:solidFill>
                  <a:schemeClr val="dk2"/>
                </a:solidFill>
                <a:latin typeface="Arial"/>
                <a:ea typeface="Arial"/>
                <a:cs typeface="Arial"/>
                <a:sym typeface="Arial"/>
              </a:defRPr>
            </a:lvl1pPr>
            <a:lvl2pPr marL="914400" marR="0" lvl="1" indent="-228600" algn="l">
              <a:lnSpc>
                <a:spcPct val="115000"/>
              </a:lnSpc>
              <a:spcBef>
                <a:spcPts val="1600"/>
              </a:spcBef>
              <a:spcAft>
                <a:spcPts val="0"/>
              </a:spcAft>
              <a:buClr>
                <a:schemeClr val="dk2"/>
              </a:buClr>
              <a:buSzPts val="1400"/>
              <a:buFont typeface="Arial"/>
              <a:buNone/>
              <a:defRPr sz="1200" b="0" i="0" u="none" strike="noStrike" cap="none">
                <a:solidFill>
                  <a:schemeClr val="dk2"/>
                </a:solidFill>
                <a:latin typeface="Arial"/>
                <a:ea typeface="Arial"/>
                <a:cs typeface="Arial"/>
                <a:sym typeface="Arial"/>
              </a:defRPr>
            </a:lvl2pPr>
            <a:lvl3pPr marL="1371600" marR="0" lvl="2" indent="-228600" algn="l">
              <a:lnSpc>
                <a:spcPct val="115000"/>
              </a:lnSpc>
              <a:spcBef>
                <a:spcPts val="1600"/>
              </a:spcBef>
              <a:spcAft>
                <a:spcPts val="0"/>
              </a:spcAft>
              <a:buClr>
                <a:schemeClr val="dk2"/>
              </a:buClr>
              <a:buSzPts val="1400"/>
              <a:buFont typeface="Arial"/>
              <a:buNone/>
              <a:defRPr sz="1200" b="0" i="0" u="none" strike="noStrike" cap="none">
                <a:solidFill>
                  <a:schemeClr val="dk2"/>
                </a:solidFill>
                <a:latin typeface="Arial"/>
                <a:ea typeface="Arial"/>
                <a:cs typeface="Arial"/>
                <a:sym typeface="Arial"/>
              </a:defRPr>
            </a:lvl3pPr>
            <a:lvl4pPr marL="1828800" marR="0" lvl="3" indent="-228600" algn="l">
              <a:lnSpc>
                <a:spcPct val="115000"/>
              </a:lnSpc>
              <a:spcBef>
                <a:spcPts val="1600"/>
              </a:spcBef>
              <a:spcAft>
                <a:spcPts val="0"/>
              </a:spcAft>
              <a:buClr>
                <a:schemeClr val="dk2"/>
              </a:buClr>
              <a:buSzPts val="1400"/>
              <a:buFont typeface="Arial"/>
              <a:buNone/>
              <a:defRPr sz="1200" b="0" i="0" u="none" strike="noStrike" cap="none">
                <a:solidFill>
                  <a:schemeClr val="dk2"/>
                </a:solidFill>
                <a:latin typeface="Arial"/>
                <a:ea typeface="Arial"/>
                <a:cs typeface="Arial"/>
                <a:sym typeface="Arial"/>
              </a:defRPr>
            </a:lvl4pPr>
            <a:lvl5pPr marL="2286000" marR="0" lvl="4" indent="-228600" algn="l">
              <a:lnSpc>
                <a:spcPct val="115000"/>
              </a:lnSpc>
              <a:spcBef>
                <a:spcPts val="1600"/>
              </a:spcBef>
              <a:spcAft>
                <a:spcPts val="0"/>
              </a:spcAft>
              <a:buClr>
                <a:schemeClr val="dk2"/>
              </a:buClr>
              <a:buSzPts val="1400"/>
              <a:buFont typeface="Arial"/>
              <a:buNone/>
              <a:defRPr sz="1200" b="0" i="0" u="none" strike="noStrike" cap="none">
                <a:solidFill>
                  <a:schemeClr val="dk2"/>
                </a:solidFill>
                <a:latin typeface="Arial"/>
                <a:ea typeface="Arial"/>
                <a:cs typeface="Arial"/>
                <a:sym typeface="Arial"/>
              </a:defRPr>
            </a:lvl5pPr>
            <a:lvl6pPr marL="2743200" marR="0" lvl="5" indent="-228600" algn="l">
              <a:lnSpc>
                <a:spcPct val="115000"/>
              </a:lnSpc>
              <a:spcBef>
                <a:spcPts val="1600"/>
              </a:spcBef>
              <a:spcAft>
                <a:spcPts val="0"/>
              </a:spcAft>
              <a:buClr>
                <a:schemeClr val="dk2"/>
              </a:buClr>
              <a:buSzPts val="1400"/>
              <a:buFont typeface="Arial"/>
              <a:buNone/>
              <a:defRPr sz="1200" b="0" i="0" u="none" strike="noStrike" cap="none">
                <a:solidFill>
                  <a:schemeClr val="dk2"/>
                </a:solidFill>
                <a:latin typeface="Arial"/>
                <a:ea typeface="Arial"/>
                <a:cs typeface="Arial"/>
                <a:sym typeface="Arial"/>
              </a:defRPr>
            </a:lvl6pPr>
            <a:lvl7pPr marL="3200400" marR="0" lvl="6" indent="-228600" algn="l">
              <a:lnSpc>
                <a:spcPct val="115000"/>
              </a:lnSpc>
              <a:spcBef>
                <a:spcPts val="1600"/>
              </a:spcBef>
              <a:spcAft>
                <a:spcPts val="0"/>
              </a:spcAft>
              <a:buClr>
                <a:schemeClr val="dk2"/>
              </a:buClr>
              <a:buSzPts val="1400"/>
              <a:buFont typeface="Arial"/>
              <a:buNone/>
              <a:defRPr sz="1200" b="0" i="0" u="none" strike="noStrike" cap="none">
                <a:solidFill>
                  <a:schemeClr val="dk2"/>
                </a:solidFill>
                <a:latin typeface="Arial"/>
                <a:ea typeface="Arial"/>
                <a:cs typeface="Arial"/>
                <a:sym typeface="Arial"/>
              </a:defRPr>
            </a:lvl7pPr>
            <a:lvl8pPr marL="3657600" marR="0" lvl="7" indent="-228600" algn="l">
              <a:lnSpc>
                <a:spcPct val="115000"/>
              </a:lnSpc>
              <a:spcBef>
                <a:spcPts val="1600"/>
              </a:spcBef>
              <a:spcAft>
                <a:spcPts val="0"/>
              </a:spcAft>
              <a:buClr>
                <a:schemeClr val="dk2"/>
              </a:buClr>
              <a:buSzPts val="1400"/>
              <a:buFont typeface="Arial"/>
              <a:buNone/>
              <a:defRPr sz="1200" b="0" i="0" u="none" strike="noStrike" cap="none">
                <a:solidFill>
                  <a:schemeClr val="dk2"/>
                </a:solidFill>
                <a:latin typeface="Arial"/>
                <a:ea typeface="Arial"/>
                <a:cs typeface="Arial"/>
                <a:sym typeface="Arial"/>
              </a:defRPr>
            </a:lvl8pPr>
            <a:lvl9pPr marL="4114800" marR="0" lvl="8" indent="-228600" algn="l">
              <a:lnSpc>
                <a:spcPct val="115000"/>
              </a:lnSpc>
              <a:spcBef>
                <a:spcPts val="1600"/>
              </a:spcBef>
              <a:spcAft>
                <a:spcPts val="1600"/>
              </a:spcAft>
              <a:buClr>
                <a:schemeClr val="dk2"/>
              </a:buClr>
              <a:buSzPts val="1400"/>
              <a:buFont typeface="Arial"/>
              <a:buNone/>
              <a:defRPr sz="1200" b="0" i="0" u="none" strike="noStrike" cap="none">
                <a:solidFill>
                  <a:schemeClr val="dk2"/>
                </a:solidFill>
                <a:latin typeface="Arial"/>
                <a:ea typeface="Arial"/>
                <a:cs typeface="Arial"/>
                <a:sym typeface="Arial"/>
              </a:defRPr>
            </a:lvl9pPr>
          </a:lstStyle>
          <a:p>
            <a:endParaRPr/>
          </a:p>
        </p:txBody>
      </p:sp>
      <p:sp>
        <p:nvSpPr>
          <p:cNvPr id="242" name="Google Shape;242;p49"/>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sz="1000">
              <a:solidFill>
                <a:schemeClr val="dk2"/>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theme" Target="../theme/theme2.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25">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22"/>
        <p:cNvGrpSpPr/>
        <p:nvPr/>
      </p:nvGrpSpPr>
      <p:grpSpPr>
        <a:xfrm>
          <a:off x="0" y="0"/>
          <a:ext cx="0" cy="0"/>
          <a:chOff x="0" y="0"/>
          <a:chExt cx="0" cy="0"/>
        </a:xfrm>
      </p:grpSpPr>
      <p:sp>
        <p:nvSpPr>
          <p:cNvPr id="123" name="Google Shape;123;p2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124" name="Google Shape;124;p2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125" name="Google Shape;125;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4.xml"/><Relationship Id="rId5" Type="http://schemas.openxmlformats.org/officeDocument/2006/relationships/image" Target="../media/image30.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4.xml"/><Relationship Id="rId6" Type="http://schemas.openxmlformats.org/officeDocument/2006/relationships/image" Target="../media/image31.png"/><Relationship Id="rId5" Type="http://schemas.openxmlformats.org/officeDocument/2006/relationships/image" Target="../media/image13.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34.xml"/><Relationship Id="rId6" Type="http://schemas.openxmlformats.org/officeDocument/2006/relationships/image" Target="../media/image31.png"/><Relationship Id="rId5" Type="http://schemas.openxmlformats.org/officeDocument/2006/relationships/image" Target="../media/image13.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4.png"/><Relationship Id="rId7" Type="http://schemas.openxmlformats.org/officeDocument/2006/relationships/hyperlink" Target="https://vendasta-1.wistia.com/medias/28eauy4yjo" TargetMode="External"/><Relationship Id="rId2" Type="http://schemas.openxmlformats.org/officeDocument/2006/relationships/notesSlide" Target="../notesSlides/notesSlide13.xml"/><Relationship Id="rId1" Type="http://schemas.openxmlformats.org/officeDocument/2006/relationships/slideLayout" Target="../slideLayouts/slideLayout34.xml"/><Relationship Id="rId6" Type="http://schemas.openxmlformats.org/officeDocument/2006/relationships/image" Target="../media/image33.png"/><Relationship Id="rId5" Type="http://schemas.openxmlformats.org/officeDocument/2006/relationships/hyperlink" Target="https://vendasta-1.wistia.com/medias/l4760cm7t7" TargetMode="Externa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3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34.xml"/><Relationship Id="rId6" Type="http://schemas.openxmlformats.org/officeDocument/2006/relationships/image" Target="../media/image19.png"/><Relationship Id="rId5" Type="http://schemas.openxmlformats.org/officeDocument/2006/relationships/image" Target="../media/image13.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4.png"/><Relationship Id="rId7"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34.xml"/><Relationship Id="rId6" Type="http://schemas.openxmlformats.org/officeDocument/2006/relationships/image" Target="../media/image23.gif"/><Relationship Id="rId5" Type="http://schemas.openxmlformats.org/officeDocument/2006/relationships/image" Target="../media/image22.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4.xml"/><Relationship Id="rId5" Type="http://schemas.openxmlformats.org/officeDocument/2006/relationships/image" Target="../media/image26.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4.xml"/><Relationship Id="rId5" Type="http://schemas.openxmlformats.org/officeDocument/2006/relationships/image" Target="../media/image27.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4.xml"/><Relationship Id="rId5" Type="http://schemas.openxmlformats.org/officeDocument/2006/relationships/image" Target="../media/image28.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34.xml"/><Relationship Id="rId6" Type="http://schemas.openxmlformats.org/officeDocument/2006/relationships/image" Target="../media/image19.png"/><Relationship Id="rId5" Type="http://schemas.openxmlformats.org/officeDocument/2006/relationships/image" Target="../media/image13.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6"/>
        <p:cNvGrpSpPr/>
        <p:nvPr/>
      </p:nvGrpSpPr>
      <p:grpSpPr>
        <a:xfrm>
          <a:off x="0" y="0"/>
          <a:ext cx="0" cy="0"/>
          <a:chOff x="0" y="0"/>
          <a:chExt cx="0" cy="0"/>
        </a:xfrm>
      </p:grpSpPr>
      <p:sp>
        <p:nvSpPr>
          <p:cNvPr id="247" name="Google Shape;247;p50"/>
          <p:cNvSpPr/>
          <p:nvPr/>
        </p:nvSpPr>
        <p:spPr>
          <a:xfrm>
            <a:off x="0" y="74"/>
            <a:ext cx="9144000" cy="5143500"/>
          </a:xfrm>
          <a:prstGeom prst="rect">
            <a:avLst/>
          </a:prstGeom>
          <a:solidFill>
            <a:srgbClr val="F4C736"/>
          </a:solidFill>
          <a:ln w="9525" cap="flat" cmpd="sng">
            <a:solidFill>
              <a:srgbClr val="F4C73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rgbClr val="FFFFFF"/>
              </a:solidFill>
              <a:latin typeface="Montserrat"/>
              <a:ea typeface="Montserrat"/>
              <a:cs typeface="Montserrat"/>
              <a:sym typeface="Montserrat"/>
            </a:endParaRPr>
          </a:p>
        </p:txBody>
      </p:sp>
      <p:pic>
        <p:nvPicPr>
          <p:cNvPr id="248" name="Google Shape;248;p50"/>
          <p:cNvPicPr preferRelativeResize="0"/>
          <p:nvPr/>
        </p:nvPicPr>
        <p:blipFill>
          <a:blip r:embed="rId4">
            <a:alphaModFix amt="25000"/>
          </a:blip>
          <a:stretch>
            <a:fillRect/>
          </a:stretch>
        </p:blipFill>
        <p:spPr>
          <a:xfrm>
            <a:off x="0" y="1633205"/>
            <a:ext cx="9144000" cy="2338251"/>
          </a:xfrm>
          <a:prstGeom prst="rect">
            <a:avLst/>
          </a:prstGeom>
          <a:noFill/>
          <a:ln>
            <a:noFill/>
          </a:ln>
        </p:spPr>
      </p:pic>
      <p:pic>
        <p:nvPicPr>
          <p:cNvPr id="249" name="Google Shape;249;p50" descr="shadow curve.png"/>
          <p:cNvPicPr preferRelativeResize="0"/>
          <p:nvPr/>
        </p:nvPicPr>
        <p:blipFill rotWithShape="1">
          <a:blip r:embed="rId5">
            <a:alphaModFix/>
          </a:blip>
          <a:srcRect/>
          <a:stretch/>
        </p:blipFill>
        <p:spPr>
          <a:xfrm>
            <a:off x="0" y="1556996"/>
            <a:ext cx="9143999" cy="424450"/>
          </a:xfrm>
          <a:prstGeom prst="rect">
            <a:avLst/>
          </a:prstGeom>
          <a:noFill/>
          <a:ln>
            <a:noFill/>
          </a:ln>
        </p:spPr>
      </p:pic>
      <p:sp>
        <p:nvSpPr>
          <p:cNvPr id="250" name="Google Shape;250;p50"/>
          <p:cNvSpPr txBox="1"/>
          <p:nvPr/>
        </p:nvSpPr>
        <p:spPr>
          <a:xfrm>
            <a:off x="0" y="0"/>
            <a:ext cx="9144000" cy="1633200"/>
          </a:xfrm>
          <a:prstGeom prst="rect">
            <a:avLst/>
          </a:prstGeom>
          <a:solidFill>
            <a:srgbClr val="FFFFFF"/>
          </a:solidFill>
          <a:ln>
            <a:noFill/>
          </a:ln>
        </p:spPr>
        <p:txBody>
          <a:bodyPr spcFirstLastPara="1" wrap="square" lIns="45725" tIns="45725" rIns="45725" bIns="45725" anchor="b" anchorCtr="0">
            <a:noAutofit/>
          </a:bodyPr>
          <a:lstStyle/>
          <a:p>
            <a:pPr marL="0" marR="0" lvl="0" indent="0" algn="l" rtl="0">
              <a:lnSpc>
                <a:spcPct val="100000"/>
              </a:lnSpc>
              <a:spcBef>
                <a:spcPts val="0"/>
              </a:spcBef>
              <a:spcAft>
                <a:spcPts val="500"/>
              </a:spcAft>
              <a:buClr>
                <a:srgbClr val="000000"/>
              </a:buClr>
              <a:buSzPts val="900"/>
              <a:buFont typeface="Arial"/>
              <a:buNone/>
            </a:pPr>
            <a:endParaRPr sz="900" b="1" i="0" u="none" strike="noStrike" cap="none">
              <a:solidFill>
                <a:srgbClr val="FFFFFF"/>
              </a:solidFill>
              <a:latin typeface="Montserrat"/>
              <a:ea typeface="Montserrat"/>
              <a:cs typeface="Montserrat"/>
              <a:sym typeface="Montserrat"/>
            </a:endParaRPr>
          </a:p>
        </p:txBody>
      </p:sp>
      <p:sp>
        <p:nvSpPr>
          <p:cNvPr id="251" name="Google Shape;251;p50"/>
          <p:cNvSpPr txBox="1"/>
          <p:nvPr/>
        </p:nvSpPr>
        <p:spPr>
          <a:xfrm>
            <a:off x="0" y="3635250"/>
            <a:ext cx="9144000" cy="1508400"/>
          </a:xfrm>
          <a:prstGeom prst="rect">
            <a:avLst/>
          </a:prstGeom>
          <a:solidFill>
            <a:srgbClr val="FFFFFF"/>
          </a:solidFill>
          <a:ln>
            <a:noFill/>
          </a:ln>
        </p:spPr>
        <p:txBody>
          <a:bodyPr spcFirstLastPara="1" wrap="square" lIns="45725" tIns="45725" rIns="45725" bIns="45725" anchor="b" anchorCtr="0">
            <a:noAutofit/>
          </a:bodyPr>
          <a:lstStyle/>
          <a:p>
            <a:pPr marL="0" marR="0" lvl="0" indent="0" algn="l" rtl="0">
              <a:lnSpc>
                <a:spcPct val="100000"/>
              </a:lnSpc>
              <a:spcBef>
                <a:spcPts val="0"/>
              </a:spcBef>
              <a:spcAft>
                <a:spcPts val="500"/>
              </a:spcAft>
              <a:buClr>
                <a:srgbClr val="000000"/>
              </a:buClr>
              <a:buSzPts val="900"/>
              <a:buFont typeface="Arial"/>
              <a:buNone/>
            </a:pPr>
            <a:endParaRPr sz="900" b="1" i="0" u="none" strike="noStrike" cap="none">
              <a:solidFill>
                <a:srgbClr val="FFFFFF"/>
              </a:solidFill>
              <a:latin typeface="Montserrat"/>
              <a:ea typeface="Montserrat"/>
              <a:cs typeface="Montserrat"/>
              <a:sym typeface="Montserrat"/>
            </a:endParaRPr>
          </a:p>
        </p:txBody>
      </p:sp>
      <p:sp>
        <p:nvSpPr>
          <p:cNvPr id="252" name="Google Shape;252;p50"/>
          <p:cNvSpPr/>
          <p:nvPr/>
        </p:nvSpPr>
        <p:spPr>
          <a:xfrm>
            <a:off x="0" y="3680850"/>
            <a:ext cx="9144000" cy="62400"/>
          </a:xfrm>
          <a:prstGeom prst="rect">
            <a:avLst/>
          </a:prstGeom>
          <a:solidFill>
            <a:srgbClr val="F4C73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p50"/>
          <p:cNvSpPr/>
          <p:nvPr/>
        </p:nvSpPr>
        <p:spPr>
          <a:xfrm>
            <a:off x="0" y="1524975"/>
            <a:ext cx="9144000" cy="62400"/>
          </a:xfrm>
          <a:prstGeom prst="rect">
            <a:avLst/>
          </a:prstGeom>
          <a:solidFill>
            <a:srgbClr val="F4C73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p50"/>
          <p:cNvSpPr txBox="1"/>
          <p:nvPr/>
        </p:nvSpPr>
        <p:spPr>
          <a:xfrm>
            <a:off x="6750" y="13475"/>
            <a:ext cx="8952300" cy="163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en" sz="4800">
                <a:latin typeface="Montserrat"/>
                <a:ea typeface="Montserrat"/>
                <a:cs typeface="Montserrat"/>
                <a:sym typeface="Montserrat"/>
              </a:rPr>
              <a:t>Reputation Management</a:t>
            </a:r>
            <a:endParaRPr sz="4800" b="0" i="0" u="none" strike="noStrike" cap="none">
              <a:solidFill>
                <a:srgbClr val="000000"/>
              </a:solidFill>
              <a:latin typeface="Montserrat"/>
              <a:ea typeface="Montserrat"/>
              <a:cs typeface="Montserrat"/>
              <a:sym typeface="Montserrat"/>
            </a:endParaRPr>
          </a:p>
        </p:txBody>
      </p:sp>
      <p:sp>
        <p:nvSpPr>
          <p:cNvPr id="255" name="Google Shape;255;p50"/>
          <p:cNvSpPr/>
          <p:nvPr/>
        </p:nvSpPr>
        <p:spPr>
          <a:xfrm>
            <a:off x="4097250" y="2136550"/>
            <a:ext cx="949500" cy="949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6" name="Google Shape;256;p50"/>
          <p:cNvPicPr preferRelativeResize="0"/>
          <p:nvPr/>
        </p:nvPicPr>
        <p:blipFill>
          <a:blip r:embed="rId6">
            <a:alphaModFix/>
          </a:blip>
          <a:stretch>
            <a:fillRect/>
          </a:stretch>
        </p:blipFill>
        <p:spPr>
          <a:xfrm>
            <a:off x="4132713" y="2172013"/>
            <a:ext cx="878575" cy="8785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59"/>
          <p:cNvSpPr/>
          <p:nvPr/>
        </p:nvSpPr>
        <p:spPr>
          <a:xfrm>
            <a:off x="0" y="129638"/>
            <a:ext cx="8667900" cy="744000"/>
          </a:xfrm>
          <a:prstGeom prst="rect">
            <a:avLst/>
          </a:prstGeom>
          <a:solidFill>
            <a:srgbClr val="F57C00"/>
          </a:solidFill>
          <a:ln>
            <a:noFill/>
          </a:ln>
        </p:spPr>
        <p:txBody>
          <a:bodyPr spcFirstLastPara="1" wrap="square" lIns="91425" tIns="91425" rIns="91425" bIns="91425" anchor="ctr" anchorCtr="0">
            <a:noAutofit/>
          </a:bodyPr>
          <a:lstStyle/>
          <a:p>
            <a:pPr marL="0" marR="0" lvl="0" indent="457200" algn="l" rtl="0">
              <a:lnSpc>
                <a:spcPct val="100000"/>
              </a:lnSpc>
              <a:spcBef>
                <a:spcPts val="0"/>
              </a:spcBef>
              <a:spcAft>
                <a:spcPts val="0"/>
              </a:spcAft>
              <a:buClr>
                <a:srgbClr val="000000"/>
              </a:buClr>
              <a:buSzPts val="3600"/>
              <a:buFont typeface="Arial"/>
              <a:buNone/>
            </a:pPr>
            <a:r>
              <a:rPr lang="en" sz="3600" b="0" i="0" u="none" strike="noStrike" cap="none">
                <a:solidFill>
                  <a:srgbClr val="FFFFFF"/>
                </a:solidFill>
                <a:latin typeface="Montserrat"/>
                <a:ea typeface="Montserrat"/>
                <a:cs typeface="Montserrat"/>
                <a:sym typeface="Montserrat"/>
              </a:rPr>
              <a:t>Customer Voice</a:t>
            </a:r>
            <a:endParaRPr sz="3600" b="0" i="0" u="none" strike="noStrike" cap="none">
              <a:solidFill>
                <a:srgbClr val="FFFFFF"/>
              </a:solidFill>
              <a:latin typeface="Montserrat"/>
              <a:ea typeface="Montserrat"/>
              <a:cs typeface="Montserrat"/>
              <a:sym typeface="Montserrat"/>
            </a:endParaRPr>
          </a:p>
        </p:txBody>
      </p:sp>
      <p:grpSp>
        <p:nvGrpSpPr>
          <p:cNvPr id="416" name="Google Shape;416;p59"/>
          <p:cNvGrpSpPr/>
          <p:nvPr/>
        </p:nvGrpSpPr>
        <p:grpSpPr>
          <a:xfrm>
            <a:off x="8162012" y="26901"/>
            <a:ext cx="949474" cy="949474"/>
            <a:chOff x="8162012" y="26901"/>
            <a:chExt cx="949474" cy="949474"/>
          </a:xfrm>
        </p:grpSpPr>
        <p:sp>
          <p:nvSpPr>
            <p:cNvPr id="417" name="Google Shape;417;p59"/>
            <p:cNvSpPr/>
            <p:nvPr/>
          </p:nvSpPr>
          <p:spPr>
            <a:xfrm>
              <a:off x="8194550" y="59446"/>
              <a:ext cx="884400" cy="884400"/>
            </a:xfrm>
            <a:prstGeom prst="ellipse">
              <a:avLst/>
            </a:prstGeom>
            <a:solidFill>
              <a:schemeClr val="lt2"/>
            </a:solid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18" name="Google Shape;418;p59"/>
            <p:cNvPicPr preferRelativeResize="0"/>
            <p:nvPr/>
          </p:nvPicPr>
          <p:blipFill rotWithShape="1">
            <a:blip r:embed="rId3">
              <a:alphaModFix/>
            </a:blip>
            <a:srcRect/>
            <a:stretch/>
          </p:blipFill>
          <p:spPr>
            <a:xfrm>
              <a:off x="8162012" y="26901"/>
              <a:ext cx="949474" cy="949474"/>
            </a:xfrm>
            <a:prstGeom prst="rect">
              <a:avLst/>
            </a:prstGeom>
            <a:noFill/>
            <a:ln>
              <a:noFill/>
            </a:ln>
          </p:spPr>
        </p:pic>
      </p:grpSp>
      <p:sp>
        <p:nvSpPr>
          <p:cNvPr id="419" name="Google Shape;419;p59"/>
          <p:cNvSpPr/>
          <p:nvPr/>
        </p:nvSpPr>
        <p:spPr>
          <a:xfrm>
            <a:off x="-95250" y="873650"/>
            <a:ext cx="6599400" cy="353700"/>
          </a:xfrm>
          <a:prstGeom prst="parallelogram">
            <a:avLst>
              <a:gd name="adj" fmla="val 25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b="1">
                <a:latin typeface="Montserrat"/>
                <a:ea typeface="Montserrat"/>
                <a:cs typeface="Montserrat"/>
                <a:sym typeface="Montserrat"/>
              </a:rPr>
              <a:t>Tab: Competition  </a:t>
            </a:r>
            <a:r>
              <a:rPr lang="en">
                <a:latin typeface="Montserrat"/>
                <a:ea typeface="Montserrat"/>
                <a:cs typeface="Montserrat"/>
                <a:sym typeface="Montserrat"/>
              </a:rPr>
              <a:t>Manage your online share of voice</a:t>
            </a:r>
            <a:endParaRPr sz="1400" i="0" u="none" strike="noStrike" cap="none">
              <a:solidFill>
                <a:srgbClr val="000000"/>
              </a:solidFill>
              <a:latin typeface="Montserrat"/>
              <a:ea typeface="Montserrat"/>
              <a:cs typeface="Montserrat"/>
              <a:sym typeface="Montserrat"/>
            </a:endParaRPr>
          </a:p>
        </p:txBody>
      </p:sp>
      <p:sp>
        <p:nvSpPr>
          <p:cNvPr id="420" name="Google Shape;420;p59"/>
          <p:cNvSpPr txBox="1">
            <a:spLocks noGrp="1"/>
          </p:cNvSpPr>
          <p:nvPr>
            <p:ph type="ctrTitle" idx="4294967295"/>
          </p:nvPr>
        </p:nvSpPr>
        <p:spPr>
          <a:xfrm>
            <a:off x="0" y="-554150"/>
            <a:ext cx="4786200" cy="554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 sz="1200" b="0" i="0" u="none" strike="noStrike" cap="none">
                <a:solidFill>
                  <a:srgbClr val="666666"/>
                </a:solidFill>
                <a:latin typeface="Montserrat"/>
                <a:ea typeface="Montserrat"/>
                <a:cs typeface="Montserrat"/>
                <a:sym typeface="Montserrat"/>
              </a:rPr>
              <a:t>Two ways to request feedback</a:t>
            </a:r>
            <a:endParaRPr sz="1000" b="0" i="0" u="none" strike="noStrike" cap="none">
              <a:solidFill>
                <a:srgbClr val="F0C632"/>
              </a:solidFill>
              <a:latin typeface="Montserrat"/>
              <a:ea typeface="Montserrat"/>
              <a:cs typeface="Montserrat"/>
              <a:sym typeface="Montserrat"/>
            </a:endParaRPr>
          </a:p>
        </p:txBody>
      </p:sp>
      <p:sp>
        <p:nvSpPr>
          <p:cNvPr id="421" name="Google Shape;421;p59"/>
          <p:cNvSpPr txBox="1"/>
          <p:nvPr/>
        </p:nvSpPr>
        <p:spPr>
          <a:xfrm>
            <a:off x="276300" y="2412350"/>
            <a:ext cx="2731200" cy="2472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 sz="1800" b="1">
                <a:solidFill>
                  <a:srgbClr val="F4C736"/>
                </a:solidFill>
                <a:latin typeface="Open Sans"/>
                <a:ea typeface="Open Sans"/>
                <a:cs typeface="Open Sans"/>
                <a:sym typeface="Open Sans"/>
              </a:rPr>
              <a:t>Competition</a:t>
            </a:r>
            <a:endParaRPr sz="1800" b="1" i="0" u="none" strike="noStrike" cap="none">
              <a:solidFill>
                <a:srgbClr val="F57C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endParaRPr sz="1800">
              <a:latin typeface="Open Sans"/>
              <a:ea typeface="Open Sans"/>
              <a:cs typeface="Open Sans"/>
              <a:sym typeface="Open Sans"/>
            </a:endParaRPr>
          </a:p>
          <a:p>
            <a:pPr marL="457200" marR="0" lvl="0" indent="-317500" algn="l" rtl="0">
              <a:lnSpc>
                <a:spcPct val="100000"/>
              </a:lnSpc>
              <a:spcBef>
                <a:spcPts val="0"/>
              </a:spcBef>
              <a:spcAft>
                <a:spcPts val="0"/>
              </a:spcAft>
              <a:buSzPts val="1400"/>
              <a:buFont typeface="Open Sans"/>
              <a:buChar char="●"/>
            </a:pPr>
            <a:r>
              <a:rPr lang="en" b="1">
                <a:latin typeface="Open Sans"/>
                <a:ea typeface="Open Sans"/>
                <a:cs typeface="Open Sans"/>
                <a:sym typeface="Open Sans"/>
              </a:rPr>
              <a:t>Keep an eye on</a:t>
            </a:r>
            <a:r>
              <a:rPr lang="en">
                <a:latin typeface="Open Sans"/>
                <a:ea typeface="Open Sans"/>
                <a:cs typeface="Open Sans"/>
                <a:sym typeface="Open Sans"/>
              </a:rPr>
              <a:t> up to three chosen </a:t>
            </a:r>
            <a:r>
              <a:rPr lang="en" b="1">
                <a:latin typeface="Open Sans"/>
                <a:ea typeface="Open Sans"/>
                <a:cs typeface="Open Sans"/>
                <a:sym typeface="Open Sans"/>
              </a:rPr>
              <a:t>competitors</a:t>
            </a:r>
            <a:r>
              <a:rPr lang="en">
                <a:latin typeface="Open Sans"/>
                <a:ea typeface="Open Sans"/>
                <a:cs typeface="Open Sans"/>
                <a:sym typeface="Open Sans"/>
              </a:rPr>
              <a:t> to:</a:t>
            </a:r>
            <a:endParaRPr>
              <a:latin typeface="Open Sans"/>
              <a:ea typeface="Open Sans"/>
              <a:cs typeface="Open Sans"/>
              <a:sym typeface="Open Sans"/>
            </a:endParaRPr>
          </a:p>
          <a:p>
            <a:pPr marL="457200" marR="0" lvl="0" indent="0" algn="l" rtl="0">
              <a:lnSpc>
                <a:spcPct val="100000"/>
              </a:lnSpc>
              <a:spcBef>
                <a:spcPts val="0"/>
              </a:spcBef>
              <a:spcAft>
                <a:spcPts val="0"/>
              </a:spcAft>
              <a:buNone/>
            </a:pPr>
            <a:endParaRPr>
              <a:latin typeface="Open Sans"/>
              <a:ea typeface="Open Sans"/>
              <a:cs typeface="Open Sans"/>
              <a:sym typeface="Open Sans"/>
            </a:endParaRPr>
          </a:p>
          <a:p>
            <a:pPr marL="914400" marR="0" lvl="1" indent="-317500" algn="l" rtl="0">
              <a:lnSpc>
                <a:spcPct val="100000"/>
              </a:lnSpc>
              <a:spcBef>
                <a:spcPts val="0"/>
              </a:spcBef>
              <a:spcAft>
                <a:spcPts val="0"/>
              </a:spcAft>
              <a:buSzPts val="1400"/>
              <a:buFont typeface="Open Sans"/>
              <a:buChar char="○"/>
            </a:pPr>
            <a:r>
              <a:rPr lang="en">
                <a:latin typeface="Open Sans"/>
                <a:ea typeface="Open Sans"/>
                <a:cs typeface="Open Sans"/>
                <a:sym typeface="Open Sans"/>
              </a:rPr>
              <a:t>Determine Search Engine Share of Voice</a:t>
            </a:r>
            <a:endParaRPr>
              <a:latin typeface="Open Sans"/>
              <a:ea typeface="Open Sans"/>
              <a:cs typeface="Open Sans"/>
              <a:sym typeface="Open Sans"/>
            </a:endParaRPr>
          </a:p>
          <a:p>
            <a:pPr marL="914400" marR="0" lvl="0" indent="0" algn="l" rtl="0">
              <a:lnSpc>
                <a:spcPct val="100000"/>
              </a:lnSpc>
              <a:spcBef>
                <a:spcPts val="0"/>
              </a:spcBef>
              <a:spcAft>
                <a:spcPts val="0"/>
              </a:spcAft>
              <a:buNone/>
            </a:pPr>
            <a:endParaRPr>
              <a:latin typeface="Open Sans"/>
              <a:ea typeface="Open Sans"/>
              <a:cs typeface="Open Sans"/>
              <a:sym typeface="Open Sans"/>
            </a:endParaRPr>
          </a:p>
          <a:p>
            <a:pPr marL="914400" marR="0" lvl="1" indent="-317500" algn="l" rtl="0">
              <a:lnSpc>
                <a:spcPct val="100000"/>
              </a:lnSpc>
              <a:spcBef>
                <a:spcPts val="0"/>
              </a:spcBef>
              <a:spcAft>
                <a:spcPts val="0"/>
              </a:spcAft>
              <a:buSzPts val="1400"/>
              <a:buFont typeface="Open Sans"/>
              <a:buChar char="○"/>
            </a:pPr>
            <a:r>
              <a:rPr lang="en">
                <a:latin typeface="Open Sans"/>
                <a:ea typeface="Open Sans"/>
                <a:cs typeface="Open Sans"/>
                <a:sym typeface="Open Sans"/>
              </a:rPr>
              <a:t>Track social audience growth on Facebook and Twitter</a:t>
            </a:r>
            <a:endParaRPr>
              <a:latin typeface="Open Sans"/>
              <a:ea typeface="Open Sans"/>
              <a:cs typeface="Open Sans"/>
              <a:sym typeface="Open Sans"/>
            </a:endParaRPr>
          </a:p>
          <a:p>
            <a:pPr marL="0" marR="0" lvl="0" indent="0" algn="l" rtl="0">
              <a:lnSpc>
                <a:spcPct val="100000"/>
              </a:lnSpc>
              <a:spcBef>
                <a:spcPts val="0"/>
              </a:spcBef>
              <a:spcAft>
                <a:spcPts val="0"/>
              </a:spcAft>
              <a:buNone/>
            </a:pPr>
            <a:endParaRPr>
              <a:latin typeface="Open Sans"/>
              <a:ea typeface="Open Sans"/>
              <a:cs typeface="Open Sans"/>
              <a:sym typeface="Open Sans"/>
            </a:endParaRPr>
          </a:p>
          <a:p>
            <a:pPr marL="457200" marR="0" lvl="0" indent="0" algn="l" rtl="0">
              <a:lnSpc>
                <a:spcPct val="100000"/>
              </a:lnSpc>
              <a:spcBef>
                <a:spcPts val="0"/>
              </a:spcBef>
              <a:spcAft>
                <a:spcPts val="0"/>
              </a:spcAft>
              <a:buNone/>
            </a:pPr>
            <a:endParaRPr>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endParaRPr sz="18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endParaRPr sz="18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endParaRPr sz="1800" b="0" i="0" u="none" strike="noStrike" cap="none">
              <a:solidFill>
                <a:srgbClr val="000000"/>
              </a:solidFill>
              <a:latin typeface="Open Sans"/>
              <a:ea typeface="Open Sans"/>
              <a:cs typeface="Open Sans"/>
              <a:sym typeface="Open Sans"/>
            </a:endParaRPr>
          </a:p>
        </p:txBody>
      </p:sp>
      <p:sp>
        <p:nvSpPr>
          <p:cNvPr id="422" name="Google Shape;422;p59"/>
          <p:cNvSpPr/>
          <p:nvPr/>
        </p:nvSpPr>
        <p:spPr>
          <a:xfrm>
            <a:off x="0" y="129638"/>
            <a:ext cx="8667900" cy="744000"/>
          </a:xfrm>
          <a:prstGeom prst="rect">
            <a:avLst/>
          </a:prstGeom>
          <a:solidFill>
            <a:srgbClr val="F4C736"/>
          </a:solidFill>
          <a:ln>
            <a:noFill/>
          </a:ln>
        </p:spPr>
        <p:txBody>
          <a:bodyPr spcFirstLastPara="1" wrap="square" lIns="91425" tIns="91425" rIns="91425" bIns="91425" anchor="ctr" anchorCtr="0">
            <a:noAutofit/>
          </a:bodyPr>
          <a:lstStyle/>
          <a:p>
            <a:pPr marL="0" marR="0" lvl="0" indent="457200" algn="l" rtl="0">
              <a:lnSpc>
                <a:spcPct val="100000"/>
              </a:lnSpc>
              <a:spcBef>
                <a:spcPts val="0"/>
              </a:spcBef>
              <a:spcAft>
                <a:spcPts val="0"/>
              </a:spcAft>
              <a:buClr>
                <a:srgbClr val="000000"/>
              </a:buClr>
              <a:buSzPts val="3600"/>
              <a:buFont typeface="Arial"/>
              <a:buNone/>
            </a:pPr>
            <a:r>
              <a:rPr lang="en" sz="3600">
                <a:solidFill>
                  <a:srgbClr val="FFFFFF"/>
                </a:solidFill>
                <a:latin typeface="Montserrat"/>
                <a:ea typeface="Montserrat"/>
                <a:cs typeface="Montserrat"/>
                <a:sym typeface="Montserrat"/>
              </a:rPr>
              <a:t>Reputation Management</a:t>
            </a:r>
            <a:endParaRPr sz="3600" b="0" i="0" u="none" strike="noStrike" cap="none">
              <a:solidFill>
                <a:srgbClr val="FFFFFF"/>
              </a:solidFill>
              <a:latin typeface="Montserrat"/>
              <a:ea typeface="Montserrat"/>
              <a:cs typeface="Montserrat"/>
              <a:sym typeface="Montserrat"/>
            </a:endParaRPr>
          </a:p>
        </p:txBody>
      </p:sp>
      <p:grpSp>
        <p:nvGrpSpPr>
          <p:cNvPr id="423" name="Google Shape;423;p59"/>
          <p:cNvGrpSpPr/>
          <p:nvPr/>
        </p:nvGrpSpPr>
        <p:grpSpPr>
          <a:xfrm>
            <a:off x="8162012" y="26901"/>
            <a:ext cx="949474" cy="949474"/>
            <a:chOff x="8162012" y="26901"/>
            <a:chExt cx="949474" cy="949474"/>
          </a:xfrm>
        </p:grpSpPr>
        <p:sp>
          <p:nvSpPr>
            <p:cNvPr id="424" name="Google Shape;424;p59"/>
            <p:cNvSpPr/>
            <p:nvPr/>
          </p:nvSpPr>
          <p:spPr>
            <a:xfrm>
              <a:off x="8194550" y="59446"/>
              <a:ext cx="884400" cy="884400"/>
            </a:xfrm>
            <a:prstGeom prst="ellipse">
              <a:avLst/>
            </a:prstGeom>
            <a:solidFill>
              <a:schemeClr val="lt2"/>
            </a:solid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25" name="Google Shape;425;p59"/>
            <p:cNvPicPr preferRelativeResize="0"/>
            <p:nvPr/>
          </p:nvPicPr>
          <p:blipFill rotWithShape="1">
            <a:blip r:embed="rId3">
              <a:alphaModFix/>
            </a:blip>
            <a:srcRect/>
            <a:stretch/>
          </p:blipFill>
          <p:spPr>
            <a:xfrm>
              <a:off x="8162012" y="26901"/>
              <a:ext cx="949474" cy="949474"/>
            </a:xfrm>
            <a:prstGeom prst="rect">
              <a:avLst/>
            </a:prstGeom>
            <a:noFill/>
            <a:ln>
              <a:noFill/>
            </a:ln>
          </p:spPr>
        </p:pic>
      </p:grpSp>
      <p:sp>
        <p:nvSpPr>
          <p:cNvPr id="426" name="Google Shape;426;p59"/>
          <p:cNvSpPr/>
          <p:nvPr/>
        </p:nvSpPr>
        <p:spPr>
          <a:xfrm>
            <a:off x="8161988" y="26900"/>
            <a:ext cx="949500" cy="949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27" name="Google Shape;427;p59"/>
          <p:cNvPicPr preferRelativeResize="0"/>
          <p:nvPr/>
        </p:nvPicPr>
        <p:blipFill>
          <a:blip r:embed="rId4">
            <a:alphaModFix/>
          </a:blip>
          <a:stretch>
            <a:fillRect/>
          </a:stretch>
        </p:blipFill>
        <p:spPr>
          <a:xfrm>
            <a:off x="8197450" y="62363"/>
            <a:ext cx="878576" cy="878575"/>
          </a:xfrm>
          <a:prstGeom prst="rect">
            <a:avLst/>
          </a:prstGeom>
          <a:noFill/>
          <a:ln>
            <a:noFill/>
          </a:ln>
        </p:spPr>
      </p:pic>
      <p:pic>
        <p:nvPicPr>
          <p:cNvPr id="428" name="Google Shape;428;p59"/>
          <p:cNvPicPr preferRelativeResize="0"/>
          <p:nvPr/>
        </p:nvPicPr>
        <p:blipFill rotWithShape="1">
          <a:blip r:embed="rId5">
            <a:alphaModFix/>
          </a:blip>
          <a:srcRect/>
          <a:stretch/>
        </p:blipFill>
        <p:spPr>
          <a:xfrm>
            <a:off x="3230700" y="1448593"/>
            <a:ext cx="5662263" cy="4049619"/>
          </a:xfrm>
          <a:prstGeom prst="rect">
            <a:avLst/>
          </a:prstGeom>
          <a:noFill/>
          <a:ln>
            <a:noFill/>
          </a:ln>
          <a:effectLst>
            <a:outerShdw blurRad="57150" dist="19050" dir="5400000" algn="bl" rotWithShape="0">
              <a:srgbClr val="000000">
                <a:alpha val="498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60"/>
          <p:cNvSpPr/>
          <p:nvPr/>
        </p:nvSpPr>
        <p:spPr>
          <a:xfrm>
            <a:off x="0" y="129638"/>
            <a:ext cx="8667900" cy="744000"/>
          </a:xfrm>
          <a:prstGeom prst="rect">
            <a:avLst/>
          </a:prstGeom>
          <a:solidFill>
            <a:srgbClr val="F57C00"/>
          </a:solidFill>
          <a:ln>
            <a:noFill/>
          </a:ln>
        </p:spPr>
        <p:txBody>
          <a:bodyPr spcFirstLastPara="1" wrap="square" lIns="91425" tIns="91425" rIns="91425" bIns="91425" anchor="ctr" anchorCtr="0">
            <a:noAutofit/>
          </a:bodyPr>
          <a:lstStyle/>
          <a:p>
            <a:pPr marL="0" marR="0" lvl="0" indent="457200" algn="l" rtl="0">
              <a:lnSpc>
                <a:spcPct val="100000"/>
              </a:lnSpc>
              <a:spcBef>
                <a:spcPts val="0"/>
              </a:spcBef>
              <a:spcAft>
                <a:spcPts val="0"/>
              </a:spcAft>
              <a:buClr>
                <a:srgbClr val="000000"/>
              </a:buClr>
              <a:buSzPts val="3600"/>
              <a:buFont typeface="Arial"/>
              <a:buNone/>
            </a:pPr>
            <a:r>
              <a:rPr lang="en" sz="3600" b="0" i="0" u="none" strike="noStrike" cap="none">
                <a:solidFill>
                  <a:srgbClr val="FFFFFF"/>
                </a:solidFill>
                <a:latin typeface="Montserrat"/>
                <a:ea typeface="Montserrat"/>
                <a:cs typeface="Montserrat"/>
                <a:sym typeface="Montserrat"/>
              </a:rPr>
              <a:t>Customer Voice</a:t>
            </a:r>
            <a:endParaRPr sz="3600" b="0" i="0" u="none" strike="noStrike" cap="none">
              <a:solidFill>
                <a:srgbClr val="FFFFFF"/>
              </a:solidFill>
              <a:latin typeface="Montserrat"/>
              <a:ea typeface="Montserrat"/>
              <a:cs typeface="Montserrat"/>
              <a:sym typeface="Montserrat"/>
            </a:endParaRPr>
          </a:p>
        </p:txBody>
      </p:sp>
      <p:grpSp>
        <p:nvGrpSpPr>
          <p:cNvPr id="434" name="Google Shape;434;p60"/>
          <p:cNvGrpSpPr/>
          <p:nvPr/>
        </p:nvGrpSpPr>
        <p:grpSpPr>
          <a:xfrm>
            <a:off x="8162012" y="26901"/>
            <a:ext cx="949474" cy="949474"/>
            <a:chOff x="8162012" y="26901"/>
            <a:chExt cx="949474" cy="949474"/>
          </a:xfrm>
        </p:grpSpPr>
        <p:sp>
          <p:nvSpPr>
            <p:cNvPr id="435" name="Google Shape;435;p60"/>
            <p:cNvSpPr/>
            <p:nvPr/>
          </p:nvSpPr>
          <p:spPr>
            <a:xfrm>
              <a:off x="8194550" y="59446"/>
              <a:ext cx="884400" cy="884400"/>
            </a:xfrm>
            <a:prstGeom prst="ellipse">
              <a:avLst/>
            </a:prstGeom>
            <a:solidFill>
              <a:schemeClr val="lt2"/>
            </a:solid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36" name="Google Shape;436;p60"/>
            <p:cNvPicPr preferRelativeResize="0"/>
            <p:nvPr/>
          </p:nvPicPr>
          <p:blipFill rotWithShape="1">
            <a:blip r:embed="rId3">
              <a:alphaModFix/>
            </a:blip>
            <a:srcRect/>
            <a:stretch/>
          </p:blipFill>
          <p:spPr>
            <a:xfrm>
              <a:off x="8162012" y="26901"/>
              <a:ext cx="949474" cy="949474"/>
            </a:xfrm>
            <a:prstGeom prst="rect">
              <a:avLst/>
            </a:prstGeom>
            <a:noFill/>
            <a:ln>
              <a:noFill/>
            </a:ln>
          </p:spPr>
        </p:pic>
      </p:grpSp>
      <p:sp>
        <p:nvSpPr>
          <p:cNvPr id="437" name="Google Shape;437;p60"/>
          <p:cNvSpPr/>
          <p:nvPr/>
        </p:nvSpPr>
        <p:spPr>
          <a:xfrm>
            <a:off x="-95250" y="873650"/>
            <a:ext cx="6599400" cy="353700"/>
          </a:xfrm>
          <a:prstGeom prst="parallelogram">
            <a:avLst>
              <a:gd name="adj" fmla="val 25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b="1">
                <a:latin typeface="Montserrat"/>
                <a:ea typeface="Montserrat"/>
                <a:cs typeface="Montserrat"/>
                <a:sym typeface="Montserrat"/>
              </a:rPr>
              <a:t>Tab: Social  </a:t>
            </a:r>
            <a:r>
              <a:rPr lang="en">
                <a:latin typeface="Montserrat"/>
                <a:ea typeface="Montserrat"/>
                <a:cs typeface="Montserrat"/>
                <a:sym typeface="Montserrat"/>
              </a:rPr>
              <a:t>Monitor your social accounts </a:t>
            </a:r>
            <a:endParaRPr sz="1400" i="0" u="none" strike="noStrike" cap="none">
              <a:solidFill>
                <a:srgbClr val="000000"/>
              </a:solidFill>
              <a:latin typeface="Montserrat"/>
              <a:ea typeface="Montserrat"/>
              <a:cs typeface="Montserrat"/>
              <a:sym typeface="Montserrat"/>
            </a:endParaRPr>
          </a:p>
        </p:txBody>
      </p:sp>
      <p:sp>
        <p:nvSpPr>
          <p:cNvPr id="438" name="Google Shape;438;p60"/>
          <p:cNvSpPr txBox="1">
            <a:spLocks noGrp="1"/>
          </p:cNvSpPr>
          <p:nvPr>
            <p:ph type="ctrTitle" idx="4294967295"/>
          </p:nvPr>
        </p:nvSpPr>
        <p:spPr>
          <a:xfrm>
            <a:off x="0" y="-554150"/>
            <a:ext cx="4786200" cy="554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 sz="1200" b="0" i="0" u="none" strike="noStrike" cap="none">
                <a:solidFill>
                  <a:srgbClr val="666666"/>
                </a:solidFill>
                <a:latin typeface="Montserrat"/>
                <a:ea typeface="Montserrat"/>
                <a:cs typeface="Montserrat"/>
                <a:sym typeface="Montserrat"/>
              </a:rPr>
              <a:t>Two ways to request feedback</a:t>
            </a:r>
            <a:endParaRPr sz="1000" b="0" i="0" u="none" strike="noStrike" cap="none">
              <a:solidFill>
                <a:srgbClr val="F0C632"/>
              </a:solidFill>
              <a:latin typeface="Montserrat"/>
              <a:ea typeface="Montserrat"/>
              <a:cs typeface="Montserrat"/>
              <a:sym typeface="Montserrat"/>
            </a:endParaRPr>
          </a:p>
        </p:txBody>
      </p:sp>
      <p:sp>
        <p:nvSpPr>
          <p:cNvPr id="439" name="Google Shape;439;p60"/>
          <p:cNvSpPr txBox="1"/>
          <p:nvPr/>
        </p:nvSpPr>
        <p:spPr>
          <a:xfrm>
            <a:off x="276300" y="1806600"/>
            <a:ext cx="2954400" cy="3078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 sz="1800" b="1">
                <a:solidFill>
                  <a:srgbClr val="F4C736"/>
                </a:solidFill>
                <a:latin typeface="Open Sans"/>
                <a:ea typeface="Open Sans"/>
                <a:cs typeface="Open Sans"/>
                <a:sym typeface="Open Sans"/>
              </a:rPr>
              <a:t>Social Monitoring</a:t>
            </a:r>
            <a:endParaRPr sz="1800" b="1" i="0" u="none" strike="noStrike" cap="none">
              <a:solidFill>
                <a:srgbClr val="F57C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endParaRPr sz="1800">
              <a:latin typeface="Open Sans"/>
              <a:ea typeface="Open Sans"/>
              <a:cs typeface="Open Sans"/>
              <a:sym typeface="Open Sans"/>
            </a:endParaRPr>
          </a:p>
          <a:p>
            <a:pPr marL="457200" marR="0" lvl="0" indent="-317500" algn="l" rtl="0">
              <a:lnSpc>
                <a:spcPct val="100000"/>
              </a:lnSpc>
              <a:spcBef>
                <a:spcPts val="0"/>
              </a:spcBef>
              <a:spcAft>
                <a:spcPts val="0"/>
              </a:spcAft>
              <a:buSzPts val="1400"/>
              <a:buFont typeface="Open Sans"/>
              <a:buChar char="●"/>
            </a:pPr>
            <a:r>
              <a:rPr lang="en">
                <a:latin typeface="Open Sans"/>
                <a:ea typeface="Open Sans"/>
                <a:cs typeface="Open Sans"/>
                <a:sym typeface="Open Sans"/>
              </a:rPr>
              <a:t>Connect your social accounts to </a:t>
            </a:r>
            <a:r>
              <a:rPr lang="en" b="1">
                <a:latin typeface="Open Sans"/>
                <a:ea typeface="Open Sans"/>
                <a:cs typeface="Open Sans"/>
                <a:sym typeface="Open Sans"/>
              </a:rPr>
              <a:t>monitor Likes and followers</a:t>
            </a:r>
            <a:r>
              <a:rPr lang="en">
                <a:latin typeface="Open Sans"/>
                <a:ea typeface="Open Sans"/>
                <a:cs typeface="Open Sans"/>
                <a:sym typeface="Open Sans"/>
              </a:rPr>
              <a:t> over time</a:t>
            </a:r>
            <a:endParaRPr>
              <a:latin typeface="Open Sans"/>
              <a:ea typeface="Open Sans"/>
              <a:cs typeface="Open Sans"/>
              <a:sym typeface="Open Sans"/>
            </a:endParaRPr>
          </a:p>
          <a:p>
            <a:pPr marL="457200" marR="0" lvl="0" indent="0" algn="l" rtl="0">
              <a:lnSpc>
                <a:spcPct val="100000"/>
              </a:lnSpc>
              <a:spcBef>
                <a:spcPts val="0"/>
              </a:spcBef>
              <a:spcAft>
                <a:spcPts val="0"/>
              </a:spcAft>
              <a:buNone/>
            </a:pPr>
            <a:endParaRPr>
              <a:latin typeface="Open Sans"/>
              <a:ea typeface="Open Sans"/>
              <a:cs typeface="Open Sans"/>
              <a:sym typeface="Open Sans"/>
            </a:endParaRPr>
          </a:p>
          <a:p>
            <a:pPr marL="457200" marR="0" lvl="0" indent="-317500" algn="l" rtl="0">
              <a:lnSpc>
                <a:spcPct val="100000"/>
              </a:lnSpc>
              <a:spcBef>
                <a:spcPts val="0"/>
              </a:spcBef>
              <a:spcAft>
                <a:spcPts val="0"/>
              </a:spcAft>
              <a:buSzPts val="1400"/>
              <a:buFont typeface="Open Sans"/>
              <a:buChar char="●"/>
            </a:pPr>
            <a:r>
              <a:rPr lang="en">
                <a:latin typeface="Open Sans"/>
                <a:ea typeface="Open Sans"/>
                <a:cs typeface="Open Sans"/>
                <a:sym typeface="Open Sans"/>
              </a:rPr>
              <a:t>Keep up with </a:t>
            </a:r>
            <a:r>
              <a:rPr lang="en" b="1">
                <a:latin typeface="Open Sans"/>
                <a:ea typeface="Open Sans"/>
                <a:cs typeface="Open Sans"/>
                <a:sym typeface="Open Sans"/>
              </a:rPr>
              <a:t>customer conversations</a:t>
            </a:r>
            <a:endParaRPr b="1">
              <a:latin typeface="Open Sans"/>
              <a:ea typeface="Open Sans"/>
              <a:cs typeface="Open Sans"/>
              <a:sym typeface="Open Sans"/>
            </a:endParaRPr>
          </a:p>
          <a:p>
            <a:pPr marL="457200" marR="0" lvl="0" indent="0" algn="l" rtl="0">
              <a:lnSpc>
                <a:spcPct val="100000"/>
              </a:lnSpc>
              <a:spcBef>
                <a:spcPts val="0"/>
              </a:spcBef>
              <a:spcAft>
                <a:spcPts val="0"/>
              </a:spcAft>
              <a:buNone/>
            </a:pPr>
            <a:endParaRPr>
              <a:latin typeface="Open Sans"/>
              <a:ea typeface="Open Sans"/>
              <a:cs typeface="Open Sans"/>
              <a:sym typeface="Open Sans"/>
            </a:endParaRPr>
          </a:p>
          <a:p>
            <a:pPr marL="457200" marR="0" lvl="0" indent="-317500" algn="l" rtl="0">
              <a:lnSpc>
                <a:spcPct val="100000"/>
              </a:lnSpc>
              <a:spcBef>
                <a:spcPts val="0"/>
              </a:spcBef>
              <a:spcAft>
                <a:spcPts val="0"/>
              </a:spcAft>
              <a:buSzPts val="1400"/>
              <a:buFont typeface="Open Sans"/>
              <a:buChar char="●"/>
            </a:pPr>
            <a:r>
              <a:rPr lang="en" b="1">
                <a:latin typeface="Open Sans"/>
                <a:ea typeface="Open Sans"/>
                <a:cs typeface="Open Sans"/>
                <a:sym typeface="Open Sans"/>
              </a:rPr>
              <a:t>Monitor employee</a:t>
            </a:r>
            <a:r>
              <a:rPr lang="en">
                <a:latin typeface="Open Sans"/>
                <a:ea typeface="Open Sans"/>
                <a:cs typeface="Open Sans"/>
                <a:sym typeface="Open Sans"/>
              </a:rPr>
              <a:t> Twitter accounts to stay in the know</a:t>
            </a:r>
            <a:endParaRPr>
              <a:latin typeface="Open Sans"/>
              <a:ea typeface="Open Sans"/>
              <a:cs typeface="Open Sans"/>
              <a:sym typeface="Open Sans"/>
            </a:endParaRPr>
          </a:p>
          <a:p>
            <a:pPr marL="457200" marR="0" lvl="0" indent="0" algn="l" rtl="0">
              <a:lnSpc>
                <a:spcPct val="100000"/>
              </a:lnSpc>
              <a:spcBef>
                <a:spcPts val="0"/>
              </a:spcBef>
              <a:spcAft>
                <a:spcPts val="0"/>
              </a:spcAft>
              <a:buNone/>
            </a:pPr>
            <a:endParaRPr>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endParaRPr sz="18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endParaRPr sz="18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endParaRPr sz="1800" b="0" i="0" u="none" strike="noStrike" cap="none">
              <a:solidFill>
                <a:srgbClr val="000000"/>
              </a:solidFill>
              <a:latin typeface="Open Sans"/>
              <a:ea typeface="Open Sans"/>
              <a:cs typeface="Open Sans"/>
              <a:sym typeface="Open Sans"/>
            </a:endParaRPr>
          </a:p>
        </p:txBody>
      </p:sp>
      <p:pic>
        <p:nvPicPr>
          <p:cNvPr id="440" name="Google Shape;440;p60"/>
          <p:cNvPicPr preferRelativeResize="0"/>
          <p:nvPr/>
        </p:nvPicPr>
        <p:blipFill rotWithShape="1">
          <a:blip r:embed="rId4">
            <a:alphaModFix/>
          </a:blip>
          <a:srcRect/>
          <a:stretch/>
        </p:blipFill>
        <p:spPr>
          <a:xfrm>
            <a:off x="2883500" y="1585200"/>
            <a:ext cx="6227975" cy="3429299"/>
          </a:xfrm>
          <a:prstGeom prst="rect">
            <a:avLst/>
          </a:prstGeom>
          <a:noFill/>
          <a:ln>
            <a:noFill/>
          </a:ln>
        </p:spPr>
      </p:pic>
      <p:sp>
        <p:nvSpPr>
          <p:cNvPr id="441" name="Google Shape;441;p60"/>
          <p:cNvSpPr/>
          <p:nvPr/>
        </p:nvSpPr>
        <p:spPr>
          <a:xfrm>
            <a:off x="0" y="129638"/>
            <a:ext cx="8667900" cy="744000"/>
          </a:xfrm>
          <a:prstGeom prst="rect">
            <a:avLst/>
          </a:prstGeom>
          <a:solidFill>
            <a:srgbClr val="F4C736"/>
          </a:solidFill>
          <a:ln>
            <a:noFill/>
          </a:ln>
        </p:spPr>
        <p:txBody>
          <a:bodyPr spcFirstLastPara="1" wrap="square" lIns="91425" tIns="91425" rIns="91425" bIns="91425" anchor="ctr" anchorCtr="0">
            <a:noAutofit/>
          </a:bodyPr>
          <a:lstStyle/>
          <a:p>
            <a:pPr marL="0" marR="0" lvl="0" indent="457200" algn="l" rtl="0">
              <a:lnSpc>
                <a:spcPct val="100000"/>
              </a:lnSpc>
              <a:spcBef>
                <a:spcPts val="0"/>
              </a:spcBef>
              <a:spcAft>
                <a:spcPts val="0"/>
              </a:spcAft>
              <a:buClr>
                <a:srgbClr val="000000"/>
              </a:buClr>
              <a:buSzPts val="3600"/>
              <a:buFont typeface="Arial"/>
              <a:buNone/>
            </a:pPr>
            <a:r>
              <a:rPr lang="en" sz="3600">
                <a:solidFill>
                  <a:srgbClr val="FFFFFF"/>
                </a:solidFill>
                <a:latin typeface="Montserrat"/>
                <a:ea typeface="Montserrat"/>
                <a:cs typeface="Montserrat"/>
                <a:sym typeface="Montserrat"/>
              </a:rPr>
              <a:t>Reputation Management</a:t>
            </a:r>
            <a:endParaRPr sz="3600" b="0" i="0" u="none" strike="noStrike" cap="none">
              <a:solidFill>
                <a:srgbClr val="FFFFFF"/>
              </a:solidFill>
              <a:latin typeface="Montserrat"/>
              <a:ea typeface="Montserrat"/>
              <a:cs typeface="Montserrat"/>
              <a:sym typeface="Montserrat"/>
            </a:endParaRPr>
          </a:p>
        </p:txBody>
      </p:sp>
      <p:grpSp>
        <p:nvGrpSpPr>
          <p:cNvPr id="442" name="Google Shape;442;p60"/>
          <p:cNvGrpSpPr/>
          <p:nvPr/>
        </p:nvGrpSpPr>
        <p:grpSpPr>
          <a:xfrm>
            <a:off x="8162012" y="26901"/>
            <a:ext cx="949474" cy="949474"/>
            <a:chOff x="8162012" y="26901"/>
            <a:chExt cx="949474" cy="949474"/>
          </a:xfrm>
        </p:grpSpPr>
        <p:sp>
          <p:nvSpPr>
            <p:cNvPr id="443" name="Google Shape;443;p60"/>
            <p:cNvSpPr/>
            <p:nvPr/>
          </p:nvSpPr>
          <p:spPr>
            <a:xfrm>
              <a:off x="8194550" y="59446"/>
              <a:ext cx="884400" cy="884400"/>
            </a:xfrm>
            <a:prstGeom prst="ellipse">
              <a:avLst/>
            </a:prstGeom>
            <a:solidFill>
              <a:schemeClr val="lt2"/>
            </a:solid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44" name="Google Shape;444;p60"/>
            <p:cNvPicPr preferRelativeResize="0"/>
            <p:nvPr/>
          </p:nvPicPr>
          <p:blipFill rotWithShape="1">
            <a:blip r:embed="rId3">
              <a:alphaModFix/>
            </a:blip>
            <a:srcRect/>
            <a:stretch/>
          </p:blipFill>
          <p:spPr>
            <a:xfrm>
              <a:off x="8162012" y="26901"/>
              <a:ext cx="949474" cy="949474"/>
            </a:xfrm>
            <a:prstGeom prst="rect">
              <a:avLst/>
            </a:prstGeom>
            <a:noFill/>
            <a:ln>
              <a:noFill/>
            </a:ln>
          </p:spPr>
        </p:pic>
      </p:grpSp>
      <p:sp>
        <p:nvSpPr>
          <p:cNvPr id="445" name="Google Shape;445;p60"/>
          <p:cNvSpPr/>
          <p:nvPr/>
        </p:nvSpPr>
        <p:spPr>
          <a:xfrm>
            <a:off x="8161988" y="26900"/>
            <a:ext cx="949500" cy="949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46" name="Google Shape;446;p60"/>
          <p:cNvPicPr preferRelativeResize="0"/>
          <p:nvPr/>
        </p:nvPicPr>
        <p:blipFill>
          <a:blip r:embed="rId5">
            <a:alphaModFix/>
          </a:blip>
          <a:stretch>
            <a:fillRect/>
          </a:stretch>
        </p:blipFill>
        <p:spPr>
          <a:xfrm>
            <a:off x="8197450" y="62363"/>
            <a:ext cx="878576" cy="878575"/>
          </a:xfrm>
          <a:prstGeom prst="rect">
            <a:avLst/>
          </a:prstGeom>
          <a:noFill/>
          <a:ln>
            <a:noFill/>
          </a:ln>
        </p:spPr>
      </p:pic>
      <p:pic>
        <p:nvPicPr>
          <p:cNvPr id="447" name="Google Shape;447;p60"/>
          <p:cNvPicPr preferRelativeResize="0"/>
          <p:nvPr/>
        </p:nvPicPr>
        <p:blipFill rotWithShape="1">
          <a:blip r:embed="rId6">
            <a:alphaModFix/>
          </a:blip>
          <a:srcRect b="6200"/>
          <a:stretch/>
        </p:blipFill>
        <p:spPr>
          <a:xfrm>
            <a:off x="3646275" y="1751774"/>
            <a:ext cx="4702426" cy="294417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61"/>
          <p:cNvSpPr/>
          <p:nvPr/>
        </p:nvSpPr>
        <p:spPr>
          <a:xfrm>
            <a:off x="0" y="129638"/>
            <a:ext cx="8667900" cy="744000"/>
          </a:xfrm>
          <a:prstGeom prst="rect">
            <a:avLst/>
          </a:prstGeom>
          <a:solidFill>
            <a:srgbClr val="F57C00"/>
          </a:solidFill>
          <a:ln>
            <a:noFill/>
          </a:ln>
        </p:spPr>
        <p:txBody>
          <a:bodyPr spcFirstLastPara="1" wrap="square" lIns="91425" tIns="91425" rIns="91425" bIns="91425" anchor="ctr" anchorCtr="0">
            <a:noAutofit/>
          </a:bodyPr>
          <a:lstStyle/>
          <a:p>
            <a:pPr marL="0" marR="0" lvl="0" indent="457200" algn="l" rtl="0">
              <a:lnSpc>
                <a:spcPct val="100000"/>
              </a:lnSpc>
              <a:spcBef>
                <a:spcPts val="0"/>
              </a:spcBef>
              <a:spcAft>
                <a:spcPts val="0"/>
              </a:spcAft>
              <a:buClr>
                <a:srgbClr val="000000"/>
              </a:buClr>
              <a:buSzPts val="3600"/>
              <a:buFont typeface="Arial"/>
              <a:buNone/>
            </a:pPr>
            <a:r>
              <a:rPr lang="en" sz="3600" b="0" i="0" u="none" strike="noStrike" cap="none">
                <a:solidFill>
                  <a:srgbClr val="FFFFFF"/>
                </a:solidFill>
                <a:latin typeface="Montserrat"/>
                <a:ea typeface="Montserrat"/>
                <a:cs typeface="Montserrat"/>
                <a:sym typeface="Montserrat"/>
              </a:rPr>
              <a:t>Customer Voice</a:t>
            </a:r>
            <a:endParaRPr sz="3600" b="0" i="0" u="none" strike="noStrike" cap="none">
              <a:solidFill>
                <a:srgbClr val="FFFFFF"/>
              </a:solidFill>
              <a:latin typeface="Montserrat"/>
              <a:ea typeface="Montserrat"/>
              <a:cs typeface="Montserrat"/>
              <a:sym typeface="Montserrat"/>
            </a:endParaRPr>
          </a:p>
        </p:txBody>
      </p:sp>
      <p:grpSp>
        <p:nvGrpSpPr>
          <p:cNvPr id="453" name="Google Shape;453;p61"/>
          <p:cNvGrpSpPr/>
          <p:nvPr/>
        </p:nvGrpSpPr>
        <p:grpSpPr>
          <a:xfrm>
            <a:off x="8162012" y="26901"/>
            <a:ext cx="949474" cy="949474"/>
            <a:chOff x="8162012" y="26901"/>
            <a:chExt cx="949474" cy="949474"/>
          </a:xfrm>
        </p:grpSpPr>
        <p:sp>
          <p:nvSpPr>
            <p:cNvPr id="454" name="Google Shape;454;p61"/>
            <p:cNvSpPr/>
            <p:nvPr/>
          </p:nvSpPr>
          <p:spPr>
            <a:xfrm>
              <a:off x="8194550" y="59446"/>
              <a:ext cx="884400" cy="884400"/>
            </a:xfrm>
            <a:prstGeom prst="ellipse">
              <a:avLst/>
            </a:prstGeom>
            <a:solidFill>
              <a:schemeClr val="lt2"/>
            </a:solid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55" name="Google Shape;455;p61"/>
            <p:cNvPicPr preferRelativeResize="0"/>
            <p:nvPr/>
          </p:nvPicPr>
          <p:blipFill rotWithShape="1">
            <a:blip r:embed="rId3">
              <a:alphaModFix/>
            </a:blip>
            <a:srcRect/>
            <a:stretch/>
          </p:blipFill>
          <p:spPr>
            <a:xfrm>
              <a:off x="8162012" y="26901"/>
              <a:ext cx="949474" cy="949474"/>
            </a:xfrm>
            <a:prstGeom prst="rect">
              <a:avLst/>
            </a:prstGeom>
            <a:noFill/>
            <a:ln>
              <a:noFill/>
            </a:ln>
          </p:spPr>
        </p:pic>
      </p:grpSp>
      <p:sp>
        <p:nvSpPr>
          <p:cNvPr id="456" name="Google Shape;456;p61"/>
          <p:cNvSpPr/>
          <p:nvPr/>
        </p:nvSpPr>
        <p:spPr>
          <a:xfrm>
            <a:off x="-95250" y="873650"/>
            <a:ext cx="6599400" cy="353700"/>
          </a:xfrm>
          <a:prstGeom prst="parallelogram">
            <a:avLst>
              <a:gd name="adj" fmla="val 25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b="1">
                <a:latin typeface="Montserrat"/>
                <a:ea typeface="Montserrat"/>
                <a:cs typeface="Montserrat"/>
                <a:sym typeface="Montserrat"/>
              </a:rPr>
              <a:t>Tab: Reports  </a:t>
            </a:r>
            <a:r>
              <a:rPr lang="en">
                <a:latin typeface="Montserrat"/>
                <a:ea typeface="Montserrat"/>
                <a:cs typeface="Montserrat"/>
                <a:sym typeface="Montserrat"/>
              </a:rPr>
              <a:t>Measure success over time </a:t>
            </a:r>
            <a:endParaRPr sz="1400" i="0" u="none" strike="noStrike" cap="none">
              <a:solidFill>
                <a:srgbClr val="000000"/>
              </a:solidFill>
              <a:latin typeface="Montserrat"/>
              <a:ea typeface="Montserrat"/>
              <a:cs typeface="Montserrat"/>
              <a:sym typeface="Montserrat"/>
            </a:endParaRPr>
          </a:p>
        </p:txBody>
      </p:sp>
      <p:sp>
        <p:nvSpPr>
          <p:cNvPr id="457" name="Google Shape;457;p61"/>
          <p:cNvSpPr txBox="1">
            <a:spLocks noGrp="1"/>
          </p:cNvSpPr>
          <p:nvPr>
            <p:ph type="ctrTitle" idx="4294967295"/>
          </p:nvPr>
        </p:nvSpPr>
        <p:spPr>
          <a:xfrm>
            <a:off x="0" y="-554150"/>
            <a:ext cx="4786200" cy="554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 sz="1200" b="0" i="0" u="none" strike="noStrike" cap="none">
                <a:solidFill>
                  <a:srgbClr val="666666"/>
                </a:solidFill>
                <a:latin typeface="Montserrat"/>
                <a:ea typeface="Montserrat"/>
                <a:cs typeface="Montserrat"/>
                <a:sym typeface="Montserrat"/>
              </a:rPr>
              <a:t>Two ways to request feedback</a:t>
            </a:r>
            <a:endParaRPr sz="1000" b="0" i="0" u="none" strike="noStrike" cap="none">
              <a:solidFill>
                <a:srgbClr val="F0C632"/>
              </a:solidFill>
              <a:latin typeface="Montserrat"/>
              <a:ea typeface="Montserrat"/>
              <a:cs typeface="Montserrat"/>
              <a:sym typeface="Montserrat"/>
            </a:endParaRPr>
          </a:p>
        </p:txBody>
      </p:sp>
      <p:sp>
        <p:nvSpPr>
          <p:cNvPr id="458" name="Google Shape;458;p61"/>
          <p:cNvSpPr txBox="1"/>
          <p:nvPr/>
        </p:nvSpPr>
        <p:spPr>
          <a:xfrm>
            <a:off x="276300" y="1806600"/>
            <a:ext cx="2954400" cy="3078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 sz="1800" b="1">
                <a:solidFill>
                  <a:srgbClr val="F4C736"/>
                </a:solidFill>
                <a:latin typeface="Open Sans"/>
                <a:ea typeface="Open Sans"/>
                <a:cs typeface="Open Sans"/>
                <a:sym typeface="Open Sans"/>
              </a:rPr>
              <a:t>Executive Report</a:t>
            </a:r>
            <a:endParaRPr sz="1800" b="1" i="0" u="none" strike="noStrike" cap="none">
              <a:solidFill>
                <a:srgbClr val="F4C736"/>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endParaRPr sz="1800">
              <a:latin typeface="Open Sans"/>
              <a:ea typeface="Open Sans"/>
              <a:cs typeface="Open Sans"/>
              <a:sym typeface="Open Sans"/>
            </a:endParaRPr>
          </a:p>
          <a:p>
            <a:pPr marL="457200" marR="0" lvl="0" indent="-317500" algn="l" rtl="0">
              <a:lnSpc>
                <a:spcPct val="100000"/>
              </a:lnSpc>
              <a:spcBef>
                <a:spcPts val="0"/>
              </a:spcBef>
              <a:spcAft>
                <a:spcPts val="0"/>
              </a:spcAft>
              <a:buSzPts val="1400"/>
              <a:buFont typeface="Open Sans"/>
              <a:buChar char="●"/>
            </a:pPr>
            <a:r>
              <a:rPr lang="en" b="1">
                <a:latin typeface="Open Sans"/>
                <a:ea typeface="Open Sans"/>
                <a:cs typeface="Open Sans"/>
                <a:sym typeface="Open Sans"/>
              </a:rPr>
              <a:t>Demonstrate improvement</a:t>
            </a:r>
            <a:r>
              <a:rPr lang="en">
                <a:latin typeface="Open Sans"/>
                <a:ea typeface="Open Sans"/>
                <a:cs typeface="Open Sans"/>
                <a:sym typeface="Open Sans"/>
              </a:rPr>
              <a:t> over time</a:t>
            </a:r>
            <a:endParaRPr>
              <a:latin typeface="Open Sans"/>
              <a:ea typeface="Open Sans"/>
              <a:cs typeface="Open Sans"/>
              <a:sym typeface="Open Sans"/>
            </a:endParaRPr>
          </a:p>
          <a:p>
            <a:pPr marL="457200" marR="0" lvl="0" indent="0" algn="l" rtl="0">
              <a:lnSpc>
                <a:spcPct val="100000"/>
              </a:lnSpc>
              <a:spcBef>
                <a:spcPts val="0"/>
              </a:spcBef>
              <a:spcAft>
                <a:spcPts val="0"/>
              </a:spcAft>
              <a:buNone/>
            </a:pPr>
            <a:endParaRPr>
              <a:latin typeface="Open Sans"/>
              <a:ea typeface="Open Sans"/>
              <a:cs typeface="Open Sans"/>
              <a:sym typeface="Open Sans"/>
            </a:endParaRPr>
          </a:p>
          <a:p>
            <a:pPr marL="457200" marR="0" lvl="0" indent="-317500" algn="l" rtl="0">
              <a:lnSpc>
                <a:spcPct val="100000"/>
              </a:lnSpc>
              <a:spcBef>
                <a:spcPts val="0"/>
              </a:spcBef>
              <a:spcAft>
                <a:spcPts val="0"/>
              </a:spcAft>
              <a:buSzPts val="1400"/>
              <a:buFont typeface="Open Sans"/>
              <a:buChar char="●"/>
            </a:pPr>
            <a:r>
              <a:rPr lang="en">
                <a:latin typeface="Open Sans"/>
                <a:ea typeface="Open Sans"/>
                <a:cs typeface="Open Sans"/>
                <a:sym typeface="Open Sans"/>
              </a:rPr>
              <a:t>Short term changes and long-term </a:t>
            </a:r>
            <a:r>
              <a:rPr lang="en" b="1">
                <a:latin typeface="Open Sans"/>
                <a:ea typeface="Open Sans"/>
                <a:cs typeface="Open Sans"/>
                <a:sym typeface="Open Sans"/>
              </a:rPr>
              <a:t>trends</a:t>
            </a:r>
            <a:endParaRPr b="1">
              <a:latin typeface="Open Sans"/>
              <a:ea typeface="Open Sans"/>
              <a:cs typeface="Open Sans"/>
              <a:sym typeface="Open Sans"/>
            </a:endParaRPr>
          </a:p>
          <a:p>
            <a:pPr marL="457200" marR="0" lvl="0" indent="0" algn="l" rtl="0">
              <a:lnSpc>
                <a:spcPct val="100000"/>
              </a:lnSpc>
              <a:spcBef>
                <a:spcPts val="0"/>
              </a:spcBef>
              <a:spcAft>
                <a:spcPts val="0"/>
              </a:spcAft>
              <a:buNone/>
            </a:pPr>
            <a:endParaRPr>
              <a:latin typeface="Open Sans"/>
              <a:ea typeface="Open Sans"/>
              <a:cs typeface="Open Sans"/>
              <a:sym typeface="Open Sans"/>
            </a:endParaRPr>
          </a:p>
          <a:p>
            <a:pPr marL="457200" marR="0" lvl="0" indent="-317500" algn="l" rtl="0">
              <a:lnSpc>
                <a:spcPct val="100000"/>
              </a:lnSpc>
              <a:spcBef>
                <a:spcPts val="0"/>
              </a:spcBef>
              <a:spcAft>
                <a:spcPts val="0"/>
              </a:spcAft>
              <a:buSzPts val="1400"/>
              <a:buFont typeface="Open Sans"/>
              <a:buChar char="●"/>
            </a:pPr>
            <a:r>
              <a:rPr lang="en" b="1">
                <a:latin typeface="Open Sans"/>
                <a:ea typeface="Open Sans"/>
                <a:cs typeface="Open Sans"/>
                <a:sym typeface="Open Sans"/>
              </a:rPr>
              <a:t>Automated email</a:t>
            </a:r>
            <a:r>
              <a:rPr lang="en">
                <a:latin typeface="Open Sans"/>
                <a:ea typeface="Open Sans"/>
                <a:cs typeface="Open Sans"/>
                <a:sym typeface="Open Sans"/>
              </a:rPr>
              <a:t> with relevant highlights</a:t>
            </a:r>
            <a:endParaRPr>
              <a:latin typeface="Open Sans"/>
              <a:ea typeface="Open Sans"/>
              <a:cs typeface="Open Sans"/>
              <a:sym typeface="Open Sans"/>
            </a:endParaRPr>
          </a:p>
          <a:p>
            <a:pPr marL="457200" marR="0" lvl="0" indent="0" algn="l" rtl="0">
              <a:lnSpc>
                <a:spcPct val="100000"/>
              </a:lnSpc>
              <a:spcBef>
                <a:spcPts val="0"/>
              </a:spcBef>
              <a:spcAft>
                <a:spcPts val="0"/>
              </a:spcAft>
              <a:buNone/>
            </a:pPr>
            <a:endParaRPr>
              <a:latin typeface="Open Sans"/>
              <a:ea typeface="Open Sans"/>
              <a:cs typeface="Open Sans"/>
              <a:sym typeface="Open Sans"/>
            </a:endParaRPr>
          </a:p>
          <a:p>
            <a:pPr marL="457200" marR="0" lvl="0" indent="-317500" algn="l" rtl="0">
              <a:lnSpc>
                <a:spcPct val="100000"/>
              </a:lnSpc>
              <a:spcBef>
                <a:spcPts val="0"/>
              </a:spcBef>
              <a:spcAft>
                <a:spcPts val="0"/>
              </a:spcAft>
              <a:buSzPts val="1400"/>
              <a:buFont typeface="Open Sans"/>
              <a:buChar char="●"/>
            </a:pPr>
            <a:r>
              <a:rPr lang="en">
                <a:latin typeface="Open Sans"/>
                <a:ea typeface="Open Sans"/>
                <a:cs typeface="Open Sans"/>
                <a:sym typeface="Open Sans"/>
              </a:rPr>
              <a:t>White-labeled</a:t>
            </a:r>
            <a:endParaRPr>
              <a:latin typeface="Open Sans"/>
              <a:ea typeface="Open Sans"/>
              <a:cs typeface="Open Sans"/>
              <a:sym typeface="Open Sans"/>
            </a:endParaRPr>
          </a:p>
          <a:p>
            <a:pPr marL="457200" marR="0" lvl="0" indent="0" algn="l" rtl="0">
              <a:lnSpc>
                <a:spcPct val="100000"/>
              </a:lnSpc>
              <a:spcBef>
                <a:spcPts val="0"/>
              </a:spcBef>
              <a:spcAft>
                <a:spcPts val="0"/>
              </a:spcAft>
              <a:buNone/>
            </a:pPr>
            <a:endParaRPr>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endParaRPr sz="18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endParaRPr sz="18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endParaRPr sz="1800" b="0" i="0" u="none" strike="noStrike" cap="none">
              <a:solidFill>
                <a:srgbClr val="000000"/>
              </a:solidFill>
              <a:latin typeface="Open Sans"/>
              <a:ea typeface="Open Sans"/>
              <a:cs typeface="Open Sans"/>
              <a:sym typeface="Open Sans"/>
            </a:endParaRPr>
          </a:p>
        </p:txBody>
      </p:sp>
      <p:pic>
        <p:nvPicPr>
          <p:cNvPr id="459" name="Google Shape;459;p61"/>
          <p:cNvPicPr preferRelativeResize="0"/>
          <p:nvPr/>
        </p:nvPicPr>
        <p:blipFill rotWithShape="1">
          <a:blip r:embed="rId4">
            <a:alphaModFix/>
          </a:blip>
          <a:srcRect/>
          <a:stretch/>
        </p:blipFill>
        <p:spPr>
          <a:xfrm>
            <a:off x="2883500" y="1585200"/>
            <a:ext cx="6227975" cy="3429299"/>
          </a:xfrm>
          <a:prstGeom prst="rect">
            <a:avLst/>
          </a:prstGeom>
          <a:noFill/>
          <a:ln>
            <a:noFill/>
          </a:ln>
        </p:spPr>
      </p:pic>
      <p:sp>
        <p:nvSpPr>
          <p:cNvPr id="460" name="Google Shape;460;p61"/>
          <p:cNvSpPr/>
          <p:nvPr/>
        </p:nvSpPr>
        <p:spPr>
          <a:xfrm>
            <a:off x="0" y="129638"/>
            <a:ext cx="8667900" cy="744000"/>
          </a:xfrm>
          <a:prstGeom prst="rect">
            <a:avLst/>
          </a:prstGeom>
          <a:solidFill>
            <a:srgbClr val="F4C736"/>
          </a:solidFill>
          <a:ln>
            <a:noFill/>
          </a:ln>
        </p:spPr>
        <p:txBody>
          <a:bodyPr spcFirstLastPara="1" wrap="square" lIns="91425" tIns="91425" rIns="91425" bIns="91425" anchor="ctr" anchorCtr="0">
            <a:noAutofit/>
          </a:bodyPr>
          <a:lstStyle/>
          <a:p>
            <a:pPr marL="0" marR="0" lvl="0" indent="457200" algn="l" rtl="0">
              <a:lnSpc>
                <a:spcPct val="100000"/>
              </a:lnSpc>
              <a:spcBef>
                <a:spcPts val="0"/>
              </a:spcBef>
              <a:spcAft>
                <a:spcPts val="0"/>
              </a:spcAft>
              <a:buClr>
                <a:srgbClr val="000000"/>
              </a:buClr>
              <a:buSzPts val="3600"/>
              <a:buFont typeface="Arial"/>
              <a:buNone/>
            </a:pPr>
            <a:r>
              <a:rPr lang="en" sz="3600">
                <a:solidFill>
                  <a:srgbClr val="FFFFFF"/>
                </a:solidFill>
                <a:latin typeface="Montserrat"/>
                <a:ea typeface="Montserrat"/>
                <a:cs typeface="Montserrat"/>
                <a:sym typeface="Montserrat"/>
              </a:rPr>
              <a:t>Reputation Management</a:t>
            </a:r>
            <a:endParaRPr sz="3600" b="0" i="0" u="none" strike="noStrike" cap="none">
              <a:solidFill>
                <a:srgbClr val="FFFFFF"/>
              </a:solidFill>
              <a:latin typeface="Montserrat"/>
              <a:ea typeface="Montserrat"/>
              <a:cs typeface="Montserrat"/>
              <a:sym typeface="Montserrat"/>
            </a:endParaRPr>
          </a:p>
        </p:txBody>
      </p:sp>
      <p:grpSp>
        <p:nvGrpSpPr>
          <p:cNvPr id="461" name="Google Shape;461;p61"/>
          <p:cNvGrpSpPr/>
          <p:nvPr/>
        </p:nvGrpSpPr>
        <p:grpSpPr>
          <a:xfrm>
            <a:off x="8162012" y="26901"/>
            <a:ext cx="949474" cy="949474"/>
            <a:chOff x="8162012" y="26901"/>
            <a:chExt cx="949474" cy="949474"/>
          </a:xfrm>
        </p:grpSpPr>
        <p:sp>
          <p:nvSpPr>
            <p:cNvPr id="462" name="Google Shape;462;p61"/>
            <p:cNvSpPr/>
            <p:nvPr/>
          </p:nvSpPr>
          <p:spPr>
            <a:xfrm>
              <a:off x="8194550" y="59446"/>
              <a:ext cx="884400" cy="884400"/>
            </a:xfrm>
            <a:prstGeom prst="ellipse">
              <a:avLst/>
            </a:prstGeom>
            <a:solidFill>
              <a:schemeClr val="lt2"/>
            </a:solid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63" name="Google Shape;463;p61"/>
            <p:cNvPicPr preferRelativeResize="0"/>
            <p:nvPr/>
          </p:nvPicPr>
          <p:blipFill rotWithShape="1">
            <a:blip r:embed="rId3">
              <a:alphaModFix/>
            </a:blip>
            <a:srcRect/>
            <a:stretch/>
          </p:blipFill>
          <p:spPr>
            <a:xfrm>
              <a:off x="8162012" y="26901"/>
              <a:ext cx="949474" cy="949474"/>
            </a:xfrm>
            <a:prstGeom prst="rect">
              <a:avLst/>
            </a:prstGeom>
            <a:noFill/>
            <a:ln>
              <a:noFill/>
            </a:ln>
          </p:spPr>
        </p:pic>
      </p:grpSp>
      <p:sp>
        <p:nvSpPr>
          <p:cNvPr id="464" name="Google Shape;464;p61"/>
          <p:cNvSpPr/>
          <p:nvPr/>
        </p:nvSpPr>
        <p:spPr>
          <a:xfrm>
            <a:off x="8161988" y="26900"/>
            <a:ext cx="949500" cy="949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65" name="Google Shape;465;p61"/>
          <p:cNvPicPr preferRelativeResize="0"/>
          <p:nvPr/>
        </p:nvPicPr>
        <p:blipFill>
          <a:blip r:embed="rId5">
            <a:alphaModFix/>
          </a:blip>
          <a:stretch>
            <a:fillRect/>
          </a:stretch>
        </p:blipFill>
        <p:spPr>
          <a:xfrm>
            <a:off x="8197450" y="62363"/>
            <a:ext cx="878576" cy="878575"/>
          </a:xfrm>
          <a:prstGeom prst="rect">
            <a:avLst/>
          </a:prstGeom>
          <a:noFill/>
          <a:ln>
            <a:noFill/>
          </a:ln>
        </p:spPr>
      </p:pic>
      <p:pic>
        <p:nvPicPr>
          <p:cNvPr id="466" name="Google Shape;466;p61"/>
          <p:cNvPicPr preferRelativeResize="0"/>
          <p:nvPr/>
        </p:nvPicPr>
        <p:blipFill rotWithShape="1">
          <a:blip r:embed="rId6">
            <a:alphaModFix/>
          </a:blip>
          <a:srcRect b="6200"/>
          <a:stretch/>
        </p:blipFill>
        <p:spPr>
          <a:xfrm>
            <a:off x="3646275" y="1751774"/>
            <a:ext cx="4702426" cy="2944176"/>
          </a:xfrm>
          <a:prstGeom prst="rect">
            <a:avLst/>
          </a:prstGeom>
          <a:noFill/>
          <a:ln>
            <a:noFill/>
          </a:ln>
        </p:spPr>
      </p:pic>
      <p:pic>
        <p:nvPicPr>
          <p:cNvPr id="467" name="Google Shape;467;p61"/>
          <p:cNvPicPr preferRelativeResize="0"/>
          <p:nvPr/>
        </p:nvPicPr>
        <p:blipFill rotWithShape="1">
          <a:blip r:embed="rId7">
            <a:alphaModFix/>
          </a:blip>
          <a:srcRect b="57661"/>
          <a:stretch/>
        </p:blipFill>
        <p:spPr>
          <a:xfrm>
            <a:off x="3646275" y="1751771"/>
            <a:ext cx="4702424" cy="29441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62"/>
          <p:cNvSpPr/>
          <p:nvPr/>
        </p:nvSpPr>
        <p:spPr>
          <a:xfrm>
            <a:off x="0" y="129638"/>
            <a:ext cx="8667900" cy="744000"/>
          </a:xfrm>
          <a:prstGeom prst="rect">
            <a:avLst/>
          </a:prstGeom>
          <a:solidFill>
            <a:srgbClr val="F57C00"/>
          </a:solidFill>
          <a:ln>
            <a:noFill/>
          </a:ln>
        </p:spPr>
        <p:txBody>
          <a:bodyPr spcFirstLastPara="1" wrap="square" lIns="91425" tIns="91425" rIns="91425" bIns="91425" anchor="ctr" anchorCtr="0">
            <a:noAutofit/>
          </a:bodyPr>
          <a:lstStyle/>
          <a:p>
            <a:pPr marL="0" marR="0" lvl="0" indent="457200" algn="l" rtl="0">
              <a:lnSpc>
                <a:spcPct val="100000"/>
              </a:lnSpc>
              <a:spcBef>
                <a:spcPts val="0"/>
              </a:spcBef>
              <a:spcAft>
                <a:spcPts val="0"/>
              </a:spcAft>
              <a:buClr>
                <a:srgbClr val="000000"/>
              </a:buClr>
              <a:buSzPts val="3600"/>
              <a:buFont typeface="Arial"/>
              <a:buNone/>
            </a:pPr>
            <a:r>
              <a:rPr lang="en" sz="3600" b="0" i="0" u="none" strike="noStrike" cap="none">
                <a:solidFill>
                  <a:srgbClr val="FFFFFF"/>
                </a:solidFill>
                <a:latin typeface="Montserrat"/>
                <a:ea typeface="Montserrat"/>
                <a:cs typeface="Montserrat"/>
                <a:sym typeface="Montserrat"/>
              </a:rPr>
              <a:t>Customer Voice</a:t>
            </a:r>
            <a:endParaRPr sz="3600" b="0" i="0" u="none" strike="noStrike" cap="none">
              <a:solidFill>
                <a:srgbClr val="FFFFFF"/>
              </a:solidFill>
              <a:latin typeface="Montserrat"/>
              <a:ea typeface="Montserrat"/>
              <a:cs typeface="Montserrat"/>
              <a:sym typeface="Montserrat"/>
            </a:endParaRPr>
          </a:p>
        </p:txBody>
      </p:sp>
      <p:grpSp>
        <p:nvGrpSpPr>
          <p:cNvPr id="473" name="Google Shape;473;p62"/>
          <p:cNvGrpSpPr/>
          <p:nvPr/>
        </p:nvGrpSpPr>
        <p:grpSpPr>
          <a:xfrm>
            <a:off x="8162012" y="26901"/>
            <a:ext cx="949474" cy="949474"/>
            <a:chOff x="8162012" y="26901"/>
            <a:chExt cx="949474" cy="949474"/>
          </a:xfrm>
        </p:grpSpPr>
        <p:sp>
          <p:nvSpPr>
            <p:cNvPr id="474" name="Google Shape;474;p62"/>
            <p:cNvSpPr/>
            <p:nvPr/>
          </p:nvSpPr>
          <p:spPr>
            <a:xfrm>
              <a:off x="8194550" y="59446"/>
              <a:ext cx="884400" cy="884400"/>
            </a:xfrm>
            <a:prstGeom prst="ellipse">
              <a:avLst/>
            </a:prstGeom>
            <a:solidFill>
              <a:schemeClr val="lt2"/>
            </a:solid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75" name="Google Shape;475;p62"/>
            <p:cNvPicPr preferRelativeResize="0"/>
            <p:nvPr/>
          </p:nvPicPr>
          <p:blipFill rotWithShape="1">
            <a:blip r:embed="rId3">
              <a:alphaModFix/>
            </a:blip>
            <a:srcRect/>
            <a:stretch/>
          </p:blipFill>
          <p:spPr>
            <a:xfrm>
              <a:off x="8162012" y="26901"/>
              <a:ext cx="949474" cy="949474"/>
            </a:xfrm>
            <a:prstGeom prst="rect">
              <a:avLst/>
            </a:prstGeom>
            <a:noFill/>
            <a:ln>
              <a:noFill/>
            </a:ln>
          </p:spPr>
        </p:pic>
      </p:grpSp>
      <p:sp>
        <p:nvSpPr>
          <p:cNvPr id="476" name="Google Shape;476;p62"/>
          <p:cNvSpPr/>
          <p:nvPr/>
        </p:nvSpPr>
        <p:spPr>
          <a:xfrm>
            <a:off x="-95250" y="873650"/>
            <a:ext cx="6599400" cy="353700"/>
          </a:xfrm>
          <a:prstGeom prst="parallelogram">
            <a:avLst>
              <a:gd name="adj" fmla="val 25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b="1">
                <a:latin typeface="Montserrat"/>
                <a:ea typeface="Montserrat"/>
                <a:cs typeface="Montserrat"/>
                <a:sym typeface="Montserrat"/>
              </a:rPr>
              <a:t>DEMO</a:t>
            </a:r>
            <a:endParaRPr sz="1400" i="0" u="none" strike="noStrike" cap="none">
              <a:solidFill>
                <a:srgbClr val="000000"/>
              </a:solidFill>
              <a:latin typeface="Montserrat"/>
              <a:ea typeface="Montserrat"/>
              <a:cs typeface="Montserrat"/>
              <a:sym typeface="Montserrat"/>
            </a:endParaRPr>
          </a:p>
        </p:txBody>
      </p:sp>
      <p:sp>
        <p:nvSpPr>
          <p:cNvPr id="477" name="Google Shape;477;p62"/>
          <p:cNvSpPr txBox="1">
            <a:spLocks noGrp="1"/>
          </p:cNvSpPr>
          <p:nvPr>
            <p:ph type="ctrTitle" idx="4294967295"/>
          </p:nvPr>
        </p:nvSpPr>
        <p:spPr>
          <a:xfrm>
            <a:off x="0" y="-554150"/>
            <a:ext cx="4786200" cy="554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 sz="1200" b="0" i="0" u="none" strike="noStrike" cap="none">
                <a:solidFill>
                  <a:srgbClr val="666666"/>
                </a:solidFill>
                <a:latin typeface="Montserrat"/>
                <a:ea typeface="Montserrat"/>
                <a:cs typeface="Montserrat"/>
                <a:sym typeface="Montserrat"/>
              </a:rPr>
              <a:t>Two ways to request feedback</a:t>
            </a:r>
            <a:endParaRPr sz="1000" b="0" i="0" u="none" strike="noStrike" cap="none">
              <a:solidFill>
                <a:srgbClr val="F0C632"/>
              </a:solidFill>
              <a:latin typeface="Montserrat"/>
              <a:ea typeface="Montserrat"/>
              <a:cs typeface="Montserrat"/>
              <a:sym typeface="Montserrat"/>
            </a:endParaRPr>
          </a:p>
        </p:txBody>
      </p:sp>
      <p:sp>
        <p:nvSpPr>
          <p:cNvPr id="478" name="Google Shape;478;p62"/>
          <p:cNvSpPr/>
          <p:nvPr/>
        </p:nvSpPr>
        <p:spPr>
          <a:xfrm>
            <a:off x="0" y="129638"/>
            <a:ext cx="8667900" cy="744000"/>
          </a:xfrm>
          <a:prstGeom prst="rect">
            <a:avLst/>
          </a:prstGeom>
          <a:solidFill>
            <a:srgbClr val="F4C736"/>
          </a:solidFill>
          <a:ln>
            <a:noFill/>
          </a:ln>
        </p:spPr>
        <p:txBody>
          <a:bodyPr spcFirstLastPara="1" wrap="square" lIns="91425" tIns="91425" rIns="91425" bIns="91425" anchor="ctr" anchorCtr="0">
            <a:noAutofit/>
          </a:bodyPr>
          <a:lstStyle/>
          <a:p>
            <a:pPr marL="0" marR="0" lvl="0" indent="457200" algn="l" rtl="0">
              <a:lnSpc>
                <a:spcPct val="100000"/>
              </a:lnSpc>
              <a:spcBef>
                <a:spcPts val="0"/>
              </a:spcBef>
              <a:spcAft>
                <a:spcPts val="0"/>
              </a:spcAft>
              <a:buClr>
                <a:srgbClr val="000000"/>
              </a:buClr>
              <a:buSzPts val="3600"/>
              <a:buFont typeface="Arial"/>
              <a:buNone/>
            </a:pPr>
            <a:r>
              <a:rPr lang="en" sz="3600">
                <a:solidFill>
                  <a:srgbClr val="FFFFFF"/>
                </a:solidFill>
                <a:latin typeface="Montserrat"/>
                <a:ea typeface="Montserrat"/>
                <a:cs typeface="Montserrat"/>
                <a:sym typeface="Montserrat"/>
              </a:rPr>
              <a:t>Reputation Management</a:t>
            </a:r>
            <a:endParaRPr sz="3600" b="0" i="0" u="none" strike="noStrike" cap="none">
              <a:solidFill>
                <a:srgbClr val="FFFFFF"/>
              </a:solidFill>
              <a:latin typeface="Montserrat"/>
              <a:ea typeface="Montserrat"/>
              <a:cs typeface="Montserrat"/>
              <a:sym typeface="Montserrat"/>
            </a:endParaRPr>
          </a:p>
        </p:txBody>
      </p:sp>
      <p:grpSp>
        <p:nvGrpSpPr>
          <p:cNvPr id="479" name="Google Shape;479;p62"/>
          <p:cNvGrpSpPr/>
          <p:nvPr/>
        </p:nvGrpSpPr>
        <p:grpSpPr>
          <a:xfrm>
            <a:off x="8162012" y="26901"/>
            <a:ext cx="949474" cy="949474"/>
            <a:chOff x="8162012" y="26901"/>
            <a:chExt cx="949474" cy="949474"/>
          </a:xfrm>
        </p:grpSpPr>
        <p:sp>
          <p:nvSpPr>
            <p:cNvPr id="480" name="Google Shape;480;p62"/>
            <p:cNvSpPr/>
            <p:nvPr/>
          </p:nvSpPr>
          <p:spPr>
            <a:xfrm>
              <a:off x="8194550" y="59446"/>
              <a:ext cx="884400" cy="884400"/>
            </a:xfrm>
            <a:prstGeom prst="ellipse">
              <a:avLst/>
            </a:prstGeom>
            <a:solidFill>
              <a:schemeClr val="lt2"/>
            </a:solid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81" name="Google Shape;481;p62"/>
            <p:cNvPicPr preferRelativeResize="0"/>
            <p:nvPr/>
          </p:nvPicPr>
          <p:blipFill rotWithShape="1">
            <a:blip r:embed="rId3">
              <a:alphaModFix/>
            </a:blip>
            <a:srcRect/>
            <a:stretch/>
          </p:blipFill>
          <p:spPr>
            <a:xfrm>
              <a:off x="8162012" y="26901"/>
              <a:ext cx="949474" cy="949474"/>
            </a:xfrm>
            <a:prstGeom prst="rect">
              <a:avLst/>
            </a:prstGeom>
            <a:noFill/>
            <a:ln>
              <a:noFill/>
            </a:ln>
          </p:spPr>
        </p:pic>
      </p:grpSp>
      <p:sp>
        <p:nvSpPr>
          <p:cNvPr id="482" name="Google Shape;482;p62"/>
          <p:cNvSpPr/>
          <p:nvPr/>
        </p:nvSpPr>
        <p:spPr>
          <a:xfrm>
            <a:off x="8161988" y="26900"/>
            <a:ext cx="949500" cy="949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83" name="Google Shape;483;p62"/>
          <p:cNvPicPr preferRelativeResize="0"/>
          <p:nvPr/>
        </p:nvPicPr>
        <p:blipFill>
          <a:blip r:embed="rId4">
            <a:alphaModFix/>
          </a:blip>
          <a:stretch>
            <a:fillRect/>
          </a:stretch>
        </p:blipFill>
        <p:spPr>
          <a:xfrm>
            <a:off x="8197450" y="62363"/>
            <a:ext cx="878576" cy="878575"/>
          </a:xfrm>
          <a:prstGeom prst="rect">
            <a:avLst/>
          </a:prstGeom>
          <a:noFill/>
          <a:ln>
            <a:noFill/>
          </a:ln>
        </p:spPr>
      </p:pic>
      <p:pic>
        <p:nvPicPr>
          <p:cNvPr id="484" name="Google Shape;484;p62">
            <a:hlinkClick r:id="rId5"/>
          </p:cNvPr>
          <p:cNvPicPr preferRelativeResize="0"/>
          <p:nvPr/>
        </p:nvPicPr>
        <p:blipFill>
          <a:blip r:embed="rId6">
            <a:alphaModFix/>
          </a:blip>
          <a:stretch>
            <a:fillRect/>
          </a:stretch>
        </p:blipFill>
        <p:spPr>
          <a:xfrm>
            <a:off x="393500" y="1852112"/>
            <a:ext cx="4290925" cy="2424551"/>
          </a:xfrm>
          <a:prstGeom prst="rect">
            <a:avLst/>
          </a:prstGeom>
          <a:noFill/>
          <a:ln>
            <a:noFill/>
          </a:ln>
          <a:effectLst>
            <a:outerShdw blurRad="57150" dist="19050" dir="5400000" algn="bl" rotWithShape="0">
              <a:srgbClr val="000000">
                <a:alpha val="50000"/>
              </a:srgbClr>
            </a:outerShdw>
          </a:effectLst>
        </p:spPr>
      </p:pic>
      <p:pic>
        <p:nvPicPr>
          <p:cNvPr id="485" name="Google Shape;485;p62">
            <a:hlinkClick r:id="rId7"/>
          </p:cNvPr>
          <p:cNvPicPr preferRelativeResize="0"/>
          <p:nvPr/>
        </p:nvPicPr>
        <p:blipFill>
          <a:blip r:embed="rId8">
            <a:alphaModFix/>
          </a:blip>
          <a:stretch>
            <a:fillRect/>
          </a:stretch>
        </p:blipFill>
        <p:spPr>
          <a:xfrm>
            <a:off x="5103375" y="2139200"/>
            <a:ext cx="3682100" cy="2075688"/>
          </a:xfrm>
          <a:prstGeom prst="rect">
            <a:avLst/>
          </a:prstGeom>
          <a:noFill/>
          <a:ln>
            <a:noFill/>
          </a:ln>
          <a:effectLst>
            <a:outerShdw blurRad="57150" dist="19050" dir="5400000" algn="bl" rotWithShape="0">
              <a:srgbClr val="000000">
                <a:alpha val="50000"/>
              </a:srgbClr>
            </a:outerShdw>
          </a:effectLst>
        </p:spPr>
      </p:pic>
      <p:sp>
        <p:nvSpPr>
          <p:cNvPr id="486" name="Google Shape;486;p62"/>
          <p:cNvSpPr txBox="1"/>
          <p:nvPr/>
        </p:nvSpPr>
        <p:spPr>
          <a:xfrm>
            <a:off x="393500" y="1395950"/>
            <a:ext cx="4290900" cy="399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Open Sans"/>
                <a:ea typeface="Open Sans"/>
                <a:cs typeface="Open Sans"/>
                <a:sym typeface="Open Sans"/>
              </a:rPr>
              <a:t>Full product walkthrough</a:t>
            </a:r>
            <a:endParaRPr>
              <a:latin typeface="Open Sans"/>
              <a:ea typeface="Open Sans"/>
              <a:cs typeface="Open Sans"/>
              <a:sym typeface="Open Sans"/>
            </a:endParaRPr>
          </a:p>
        </p:txBody>
      </p:sp>
      <p:sp>
        <p:nvSpPr>
          <p:cNvPr id="487" name="Google Shape;487;p62"/>
          <p:cNvSpPr txBox="1"/>
          <p:nvPr/>
        </p:nvSpPr>
        <p:spPr>
          <a:xfrm>
            <a:off x="4928025" y="1670175"/>
            <a:ext cx="4149000" cy="39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Open Sans"/>
                <a:ea typeface="Open Sans"/>
                <a:cs typeface="Open Sans"/>
                <a:sym typeface="Open Sans"/>
              </a:rPr>
              <a:t>NEW feature walkthrough: Review Response Templates</a:t>
            </a:r>
            <a:endParaRPr sz="1200">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51"/>
          <p:cNvSpPr/>
          <p:nvPr/>
        </p:nvSpPr>
        <p:spPr>
          <a:xfrm>
            <a:off x="0" y="129638"/>
            <a:ext cx="8667900" cy="744000"/>
          </a:xfrm>
          <a:prstGeom prst="rect">
            <a:avLst/>
          </a:prstGeom>
          <a:solidFill>
            <a:srgbClr val="F4C736"/>
          </a:solidFill>
          <a:ln>
            <a:noFill/>
          </a:ln>
        </p:spPr>
        <p:txBody>
          <a:bodyPr spcFirstLastPara="1" wrap="square" lIns="91425" tIns="91425" rIns="91425" bIns="91425" anchor="ctr" anchorCtr="0">
            <a:noAutofit/>
          </a:bodyPr>
          <a:lstStyle/>
          <a:p>
            <a:pPr marL="0" marR="0" lvl="0" indent="457200" algn="l" rtl="0">
              <a:lnSpc>
                <a:spcPct val="100000"/>
              </a:lnSpc>
              <a:spcBef>
                <a:spcPts val="0"/>
              </a:spcBef>
              <a:spcAft>
                <a:spcPts val="0"/>
              </a:spcAft>
              <a:buClr>
                <a:srgbClr val="000000"/>
              </a:buClr>
              <a:buSzPts val="3600"/>
              <a:buFont typeface="Arial"/>
              <a:buNone/>
            </a:pPr>
            <a:r>
              <a:rPr lang="en" sz="3600">
                <a:solidFill>
                  <a:srgbClr val="FFFFFF"/>
                </a:solidFill>
                <a:latin typeface="Montserrat"/>
                <a:ea typeface="Montserrat"/>
                <a:cs typeface="Montserrat"/>
                <a:sym typeface="Montserrat"/>
              </a:rPr>
              <a:t>Reputation Management</a:t>
            </a:r>
            <a:endParaRPr sz="3600" b="0" i="0" u="none" strike="noStrike" cap="none">
              <a:solidFill>
                <a:srgbClr val="FFFFFF"/>
              </a:solidFill>
              <a:latin typeface="Montserrat"/>
              <a:ea typeface="Montserrat"/>
              <a:cs typeface="Montserrat"/>
              <a:sym typeface="Montserrat"/>
            </a:endParaRPr>
          </a:p>
        </p:txBody>
      </p:sp>
      <p:sp>
        <p:nvSpPr>
          <p:cNvPr id="262" name="Google Shape;262;p51"/>
          <p:cNvSpPr txBox="1">
            <a:spLocks noGrp="1"/>
          </p:cNvSpPr>
          <p:nvPr>
            <p:ph type="ctrTitle" idx="4294967295"/>
          </p:nvPr>
        </p:nvSpPr>
        <p:spPr>
          <a:xfrm>
            <a:off x="0" y="-554150"/>
            <a:ext cx="4786200" cy="554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 sz="1200" b="0" i="0" u="none" strike="noStrike" cap="none">
                <a:solidFill>
                  <a:srgbClr val="666666"/>
                </a:solidFill>
                <a:latin typeface="Montserrat"/>
                <a:ea typeface="Montserrat"/>
                <a:cs typeface="Montserrat"/>
                <a:sym typeface="Montserrat"/>
              </a:rPr>
              <a:t>We believe businesses have the right to...</a:t>
            </a:r>
            <a:endParaRPr sz="1000" b="0" i="0" u="none" strike="noStrike" cap="none">
              <a:solidFill>
                <a:srgbClr val="F0C632"/>
              </a:solidFill>
              <a:latin typeface="Montserrat"/>
              <a:ea typeface="Montserrat"/>
              <a:cs typeface="Montserrat"/>
              <a:sym typeface="Montserrat"/>
            </a:endParaRPr>
          </a:p>
        </p:txBody>
      </p:sp>
      <p:sp>
        <p:nvSpPr>
          <p:cNvPr id="263" name="Google Shape;263;p51"/>
          <p:cNvSpPr txBox="1"/>
          <p:nvPr/>
        </p:nvSpPr>
        <p:spPr>
          <a:xfrm>
            <a:off x="0" y="1293450"/>
            <a:ext cx="9144000" cy="6633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2600" i="0" u="none" strike="noStrike" cap="none">
                <a:solidFill>
                  <a:srgbClr val="000000"/>
                </a:solidFill>
                <a:latin typeface="Montserrat"/>
                <a:ea typeface="Montserrat"/>
                <a:cs typeface="Montserrat"/>
                <a:sym typeface="Montserrat"/>
              </a:rPr>
              <a:t>Businesses should have the </a:t>
            </a:r>
            <a:r>
              <a:rPr lang="en" sz="2600" i="0" u="none" strike="noStrike" cap="none">
                <a:solidFill>
                  <a:srgbClr val="F4C736"/>
                </a:solidFill>
                <a:latin typeface="Montserrat"/>
                <a:ea typeface="Montserrat"/>
                <a:cs typeface="Montserrat"/>
                <a:sym typeface="Montserrat"/>
              </a:rPr>
              <a:t>ability</a:t>
            </a:r>
            <a:r>
              <a:rPr lang="en" sz="2600" i="0" u="none" strike="noStrike" cap="none">
                <a:solidFill>
                  <a:srgbClr val="000000"/>
                </a:solidFill>
                <a:latin typeface="Montserrat"/>
                <a:ea typeface="Montserrat"/>
                <a:cs typeface="Montserrat"/>
                <a:sym typeface="Montserrat"/>
              </a:rPr>
              <a:t> to...</a:t>
            </a:r>
            <a:endParaRPr sz="2600" i="0" u="none" strike="noStrike" cap="none">
              <a:solidFill>
                <a:srgbClr val="222222"/>
              </a:solidFill>
              <a:latin typeface="Montserrat"/>
              <a:ea typeface="Montserrat"/>
              <a:cs typeface="Montserrat"/>
              <a:sym typeface="Montserrat"/>
            </a:endParaRPr>
          </a:p>
        </p:txBody>
      </p:sp>
      <p:sp>
        <p:nvSpPr>
          <p:cNvPr id="264" name="Google Shape;264;p51"/>
          <p:cNvSpPr/>
          <p:nvPr/>
        </p:nvSpPr>
        <p:spPr>
          <a:xfrm>
            <a:off x="1129875" y="2045350"/>
            <a:ext cx="2160900" cy="1913700"/>
          </a:xfrm>
          <a:prstGeom prst="rect">
            <a:avLst/>
          </a:prstGeom>
          <a:solidFill>
            <a:srgbClr val="F3F3F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 sz="1600" b="1">
                <a:latin typeface="Open Sans"/>
                <a:ea typeface="Open Sans"/>
                <a:cs typeface="Open Sans"/>
                <a:sym typeface="Open Sans"/>
              </a:rPr>
              <a:t>Manage their online reputation </a:t>
            </a:r>
            <a:r>
              <a:rPr lang="en" sz="1600">
                <a:latin typeface="Open Sans"/>
                <a:ea typeface="Open Sans"/>
                <a:cs typeface="Open Sans"/>
                <a:sym typeface="Open Sans"/>
              </a:rPr>
              <a:t>from one place</a:t>
            </a:r>
            <a:endParaRPr sz="1600" b="0" i="0" u="none" strike="noStrike" cap="none">
              <a:solidFill>
                <a:srgbClr val="000000"/>
              </a:solidFill>
              <a:latin typeface="Open Sans"/>
              <a:ea typeface="Open Sans"/>
              <a:cs typeface="Open Sans"/>
              <a:sym typeface="Open Sans"/>
            </a:endParaRPr>
          </a:p>
        </p:txBody>
      </p:sp>
      <p:sp>
        <p:nvSpPr>
          <p:cNvPr id="265" name="Google Shape;265;p51"/>
          <p:cNvSpPr/>
          <p:nvPr/>
        </p:nvSpPr>
        <p:spPr>
          <a:xfrm>
            <a:off x="3491549" y="2045350"/>
            <a:ext cx="2160900" cy="1913700"/>
          </a:xfrm>
          <a:prstGeom prst="rect">
            <a:avLst/>
          </a:prstGeom>
          <a:solidFill>
            <a:srgbClr val="F3F3F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 sz="1600" b="1">
                <a:latin typeface="Open Sans"/>
                <a:ea typeface="Open Sans"/>
                <a:cs typeface="Open Sans"/>
                <a:sym typeface="Open Sans"/>
              </a:rPr>
              <a:t>Be found </a:t>
            </a:r>
            <a:r>
              <a:rPr lang="en" sz="1600">
                <a:latin typeface="Open Sans"/>
                <a:ea typeface="Open Sans"/>
                <a:cs typeface="Open Sans"/>
                <a:sym typeface="Open Sans"/>
              </a:rPr>
              <a:t>by customers through accurate listings </a:t>
            </a:r>
            <a:endParaRPr sz="1600" b="0" i="0" u="none" strike="noStrike" cap="none">
              <a:solidFill>
                <a:srgbClr val="000000"/>
              </a:solidFill>
              <a:latin typeface="Open Sans"/>
              <a:ea typeface="Open Sans"/>
              <a:cs typeface="Open Sans"/>
              <a:sym typeface="Open Sans"/>
            </a:endParaRPr>
          </a:p>
        </p:txBody>
      </p:sp>
      <p:grpSp>
        <p:nvGrpSpPr>
          <p:cNvPr id="266" name="Google Shape;266;p51"/>
          <p:cNvGrpSpPr/>
          <p:nvPr/>
        </p:nvGrpSpPr>
        <p:grpSpPr>
          <a:xfrm>
            <a:off x="8162012" y="26901"/>
            <a:ext cx="949474" cy="949474"/>
            <a:chOff x="8162012" y="26901"/>
            <a:chExt cx="949474" cy="949474"/>
          </a:xfrm>
        </p:grpSpPr>
        <p:sp>
          <p:nvSpPr>
            <p:cNvPr id="267" name="Google Shape;267;p51"/>
            <p:cNvSpPr/>
            <p:nvPr/>
          </p:nvSpPr>
          <p:spPr>
            <a:xfrm>
              <a:off x="8194550" y="59446"/>
              <a:ext cx="884400" cy="884400"/>
            </a:xfrm>
            <a:prstGeom prst="ellipse">
              <a:avLst/>
            </a:prstGeom>
            <a:solidFill>
              <a:schemeClr val="lt2"/>
            </a:solid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68" name="Google Shape;268;p51"/>
            <p:cNvPicPr preferRelativeResize="0"/>
            <p:nvPr/>
          </p:nvPicPr>
          <p:blipFill rotWithShape="1">
            <a:blip r:embed="rId3">
              <a:alphaModFix/>
            </a:blip>
            <a:srcRect/>
            <a:stretch/>
          </p:blipFill>
          <p:spPr>
            <a:xfrm>
              <a:off x="8162012" y="26901"/>
              <a:ext cx="949474" cy="949474"/>
            </a:xfrm>
            <a:prstGeom prst="rect">
              <a:avLst/>
            </a:prstGeom>
            <a:noFill/>
            <a:ln>
              <a:noFill/>
            </a:ln>
          </p:spPr>
        </p:pic>
      </p:grpSp>
      <p:sp>
        <p:nvSpPr>
          <p:cNvPr id="269" name="Google Shape;269;p51"/>
          <p:cNvSpPr/>
          <p:nvPr/>
        </p:nvSpPr>
        <p:spPr>
          <a:xfrm>
            <a:off x="5853224" y="2045350"/>
            <a:ext cx="2160900" cy="1913700"/>
          </a:xfrm>
          <a:prstGeom prst="rect">
            <a:avLst/>
          </a:prstGeom>
          <a:solidFill>
            <a:srgbClr val="F3F3F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 sz="1600" b="1">
                <a:latin typeface="Open Sans"/>
                <a:ea typeface="Open Sans"/>
                <a:cs typeface="Open Sans"/>
                <a:sym typeface="Open Sans"/>
              </a:rPr>
              <a:t>See what’s being said</a:t>
            </a:r>
            <a:r>
              <a:rPr lang="en" sz="1600">
                <a:latin typeface="Open Sans"/>
                <a:ea typeface="Open Sans"/>
                <a:cs typeface="Open Sans"/>
                <a:sym typeface="Open Sans"/>
              </a:rPr>
              <a:t> online </a:t>
            </a:r>
            <a:r>
              <a:rPr lang="en" sz="1600" b="1">
                <a:latin typeface="Open Sans"/>
                <a:ea typeface="Open Sans"/>
                <a:cs typeface="Open Sans"/>
                <a:sym typeface="Open Sans"/>
              </a:rPr>
              <a:t>and engage</a:t>
            </a:r>
            <a:r>
              <a:rPr lang="en" sz="1600">
                <a:latin typeface="Open Sans"/>
                <a:ea typeface="Open Sans"/>
                <a:cs typeface="Open Sans"/>
                <a:sym typeface="Open Sans"/>
              </a:rPr>
              <a:t> in online conversation</a:t>
            </a:r>
            <a:endParaRPr sz="1600" b="0" i="0" u="none" strike="noStrike" cap="none">
              <a:solidFill>
                <a:srgbClr val="000000"/>
              </a:solidFill>
              <a:latin typeface="Open Sans"/>
              <a:ea typeface="Open Sans"/>
              <a:cs typeface="Open Sans"/>
              <a:sym typeface="Open Sans"/>
            </a:endParaRPr>
          </a:p>
        </p:txBody>
      </p:sp>
      <p:sp>
        <p:nvSpPr>
          <p:cNvPr id="270" name="Google Shape;270;p51"/>
          <p:cNvSpPr/>
          <p:nvPr/>
        </p:nvSpPr>
        <p:spPr>
          <a:xfrm>
            <a:off x="8161988" y="26900"/>
            <a:ext cx="949500" cy="949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1" name="Google Shape;271;p51"/>
          <p:cNvPicPr preferRelativeResize="0"/>
          <p:nvPr/>
        </p:nvPicPr>
        <p:blipFill>
          <a:blip r:embed="rId4">
            <a:alphaModFix/>
          </a:blip>
          <a:stretch>
            <a:fillRect/>
          </a:stretch>
        </p:blipFill>
        <p:spPr>
          <a:xfrm>
            <a:off x="8197450" y="62363"/>
            <a:ext cx="878576" cy="878575"/>
          </a:xfrm>
          <a:prstGeom prst="rect">
            <a:avLst/>
          </a:prstGeom>
          <a:noFill/>
          <a:ln>
            <a:noFill/>
          </a:ln>
        </p:spPr>
      </p:pic>
      <p:pic>
        <p:nvPicPr>
          <p:cNvPr id="272" name="Google Shape;272;p51"/>
          <p:cNvPicPr preferRelativeResize="0"/>
          <p:nvPr/>
        </p:nvPicPr>
        <p:blipFill>
          <a:blip r:embed="rId5">
            <a:alphaModFix/>
          </a:blip>
          <a:stretch>
            <a:fillRect/>
          </a:stretch>
        </p:blipFill>
        <p:spPr>
          <a:xfrm>
            <a:off x="452384" y="3551049"/>
            <a:ext cx="1479718" cy="832124"/>
          </a:xfrm>
          <a:prstGeom prst="rect">
            <a:avLst/>
          </a:prstGeom>
          <a:noFill/>
          <a:ln>
            <a:noFill/>
          </a:ln>
          <a:effectLst>
            <a:outerShdw blurRad="57150" dist="19050" dir="5400000" algn="bl" rotWithShape="0">
              <a:srgbClr val="000000">
                <a:alpha val="50000"/>
              </a:srgbClr>
            </a:outerShdw>
          </a:effectLst>
        </p:spPr>
      </p:pic>
      <p:pic>
        <p:nvPicPr>
          <p:cNvPr id="273" name="Google Shape;273;p51"/>
          <p:cNvPicPr preferRelativeResize="0"/>
          <p:nvPr/>
        </p:nvPicPr>
        <p:blipFill>
          <a:blip r:embed="rId6">
            <a:alphaModFix/>
          </a:blip>
          <a:stretch>
            <a:fillRect/>
          </a:stretch>
        </p:blipFill>
        <p:spPr>
          <a:xfrm>
            <a:off x="3290775" y="3595113"/>
            <a:ext cx="744000" cy="744000"/>
          </a:xfrm>
          <a:prstGeom prst="rect">
            <a:avLst/>
          </a:prstGeom>
          <a:noFill/>
          <a:ln>
            <a:noFill/>
          </a:ln>
          <a:effectLst>
            <a:reflection endPos="30000" dist="38100" dir="5400000" fadeDir="5400012" sy="-100000" algn="bl" rotWithShape="0"/>
          </a:effectLst>
        </p:spPr>
      </p:pic>
      <p:pic>
        <p:nvPicPr>
          <p:cNvPr id="274" name="Google Shape;274;p51"/>
          <p:cNvPicPr preferRelativeResize="0"/>
          <p:nvPr/>
        </p:nvPicPr>
        <p:blipFill>
          <a:blip r:embed="rId7">
            <a:alphaModFix/>
          </a:blip>
          <a:stretch>
            <a:fillRect/>
          </a:stretch>
        </p:blipFill>
        <p:spPr>
          <a:xfrm>
            <a:off x="5757800" y="3595125"/>
            <a:ext cx="832125" cy="8321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52"/>
          <p:cNvSpPr/>
          <p:nvPr/>
        </p:nvSpPr>
        <p:spPr>
          <a:xfrm>
            <a:off x="0" y="129638"/>
            <a:ext cx="8667900" cy="744000"/>
          </a:xfrm>
          <a:prstGeom prst="rect">
            <a:avLst/>
          </a:prstGeom>
          <a:solidFill>
            <a:srgbClr val="F57C00"/>
          </a:solidFill>
          <a:ln>
            <a:noFill/>
          </a:ln>
        </p:spPr>
        <p:txBody>
          <a:bodyPr spcFirstLastPara="1" wrap="square" lIns="91425" tIns="91425" rIns="91425" bIns="91425" anchor="ctr" anchorCtr="0">
            <a:noAutofit/>
          </a:bodyPr>
          <a:lstStyle/>
          <a:p>
            <a:pPr marL="0" marR="0" lvl="0" indent="457200" algn="l" rtl="0">
              <a:lnSpc>
                <a:spcPct val="100000"/>
              </a:lnSpc>
              <a:spcBef>
                <a:spcPts val="0"/>
              </a:spcBef>
              <a:spcAft>
                <a:spcPts val="0"/>
              </a:spcAft>
              <a:buClr>
                <a:srgbClr val="000000"/>
              </a:buClr>
              <a:buSzPts val="3600"/>
              <a:buFont typeface="Arial"/>
              <a:buNone/>
            </a:pPr>
            <a:r>
              <a:rPr lang="en" sz="3600" b="0" i="0" u="none" strike="noStrike" cap="none">
                <a:solidFill>
                  <a:srgbClr val="FFFFFF"/>
                </a:solidFill>
                <a:latin typeface="Montserrat"/>
                <a:ea typeface="Montserrat"/>
                <a:cs typeface="Montserrat"/>
                <a:sym typeface="Montserrat"/>
              </a:rPr>
              <a:t>Customer Voice</a:t>
            </a:r>
            <a:endParaRPr sz="3600" b="0" i="0" u="none" strike="noStrike" cap="none">
              <a:solidFill>
                <a:srgbClr val="FFFFFF"/>
              </a:solidFill>
              <a:latin typeface="Montserrat"/>
              <a:ea typeface="Montserrat"/>
              <a:cs typeface="Montserrat"/>
              <a:sym typeface="Montserrat"/>
            </a:endParaRPr>
          </a:p>
        </p:txBody>
      </p:sp>
      <p:grpSp>
        <p:nvGrpSpPr>
          <p:cNvPr id="280" name="Google Shape;280;p52"/>
          <p:cNvGrpSpPr/>
          <p:nvPr/>
        </p:nvGrpSpPr>
        <p:grpSpPr>
          <a:xfrm>
            <a:off x="8162012" y="26901"/>
            <a:ext cx="949474" cy="949474"/>
            <a:chOff x="8162012" y="26901"/>
            <a:chExt cx="949474" cy="949474"/>
          </a:xfrm>
        </p:grpSpPr>
        <p:sp>
          <p:nvSpPr>
            <p:cNvPr id="281" name="Google Shape;281;p52"/>
            <p:cNvSpPr/>
            <p:nvPr/>
          </p:nvSpPr>
          <p:spPr>
            <a:xfrm>
              <a:off x="8194550" y="59446"/>
              <a:ext cx="884400" cy="884400"/>
            </a:xfrm>
            <a:prstGeom prst="ellipse">
              <a:avLst/>
            </a:prstGeom>
            <a:solidFill>
              <a:schemeClr val="lt2"/>
            </a:solid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82" name="Google Shape;282;p52"/>
            <p:cNvPicPr preferRelativeResize="0"/>
            <p:nvPr/>
          </p:nvPicPr>
          <p:blipFill rotWithShape="1">
            <a:blip r:embed="rId3">
              <a:alphaModFix/>
            </a:blip>
            <a:srcRect/>
            <a:stretch/>
          </p:blipFill>
          <p:spPr>
            <a:xfrm>
              <a:off x="8162012" y="26901"/>
              <a:ext cx="949474" cy="949474"/>
            </a:xfrm>
            <a:prstGeom prst="rect">
              <a:avLst/>
            </a:prstGeom>
            <a:noFill/>
            <a:ln>
              <a:noFill/>
            </a:ln>
          </p:spPr>
        </p:pic>
      </p:grpSp>
      <p:sp>
        <p:nvSpPr>
          <p:cNvPr id="283" name="Google Shape;283;p52"/>
          <p:cNvSpPr/>
          <p:nvPr/>
        </p:nvSpPr>
        <p:spPr>
          <a:xfrm>
            <a:off x="-95250" y="873650"/>
            <a:ext cx="6599400" cy="353700"/>
          </a:xfrm>
          <a:prstGeom prst="parallelogram">
            <a:avLst>
              <a:gd name="adj" fmla="val 25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b="1">
                <a:latin typeface="Montserrat"/>
                <a:ea typeface="Montserrat"/>
                <a:cs typeface="Montserrat"/>
                <a:sym typeface="Montserrat"/>
              </a:rPr>
              <a:t>What is Reputation Management?</a:t>
            </a:r>
            <a:endParaRPr sz="1400" b="0" i="0" u="none" strike="noStrike" cap="none">
              <a:solidFill>
                <a:srgbClr val="000000"/>
              </a:solidFill>
              <a:latin typeface="Montserrat"/>
              <a:ea typeface="Montserrat"/>
              <a:cs typeface="Montserrat"/>
              <a:sym typeface="Montserrat"/>
            </a:endParaRPr>
          </a:p>
        </p:txBody>
      </p:sp>
      <p:sp>
        <p:nvSpPr>
          <p:cNvPr id="284" name="Google Shape;284;p52"/>
          <p:cNvSpPr txBox="1">
            <a:spLocks noGrp="1"/>
          </p:cNvSpPr>
          <p:nvPr>
            <p:ph type="ctrTitle" idx="4294967295"/>
          </p:nvPr>
        </p:nvSpPr>
        <p:spPr>
          <a:xfrm>
            <a:off x="0" y="-554150"/>
            <a:ext cx="4786200" cy="554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 sz="1200" b="0" i="0" u="none" strike="noStrike" cap="none">
                <a:solidFill>
                  <a:srgbClr val="666666"/>
                </a:solidFill>
                <a:latin typeface="Montserrat"/>
                <a:ea typeface="Montserrat"/>
                <a:cs typeface="Montserrat"/>
                <a:sym typeface="Montserrat"/>
              </a:rPr>
              <a:t>Two ways to request feedback</a:t>
            </a:r>
            <a:endParaRPr sz="1000" b="0" i="0" u="none" strike="noStrike" cap="none">
              <a:solidFill>
                <a:srgbClr val="F0C632"/>
              </a:solidFill>
              <a:latin typeface="Montserrat"/>
              <a:ea typeface="Montserrat"/>
              <a:cs typeface="Montserrat"/>
              <a:sym typeface="Montserrat"/>
            </a:endParaRPr>
          </a:p>
        </p:txBody>
      </p:sp>
      <p:sp>
        <p:nvSpPr>
          <p:cNvPr id="285" name="Google Shape;285;p52"/>
          <p:cNvSpPr txBox="1"/>
          <p:nvPr/>
        </p:nvSpPr>
        <p:spPr>
          <a:xfrm>
            <a:off x="276300" y="1772880"/>
            <a:ext cx="3432600" cy="3112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 sz="1800" b="1">
                <a:solidFill>
                  <a:srgbClr val="F4C736"/>
                </a:solidFill>
                <a:latin typeface="Open Sans"/>
                <a:ea typeface="Open Sans"/>
                <a:cs typeface="Open Sans"/>
                <a:sym typeface="Open Sans"/>
              </a:rPr>
              <a:t>A tool that allows you to:</a:t>
            </a:r>
            <a:endParaRPr sz="1800" b="1" i="0" u="none" strike="noStrike" cap="none">
              <a:solidFill>
                <a:srgbClr val="F57C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endParaRPr sz="1800">
              <a:latin typeface="Open Sans"/>
              <a:ea typeface="Open Sans"/>
              <a:cs typeface="Open Sans"/>
              <a:sym typeface="Open Sans"/>
            </a:endParaRPr>
          </a:p>
          <a:p>
            <a:pPr marL="457200" lvl="0" indent="-317500" algn="l" rtl="0">
              <a:spcBef>
                <a:spcPts val="0"/>
              </a:spcBef>
              <a:spcAft>
                <a:spcPts val="0"/>
              </a:spcAft>
              <a:buSzPts val="1400"/>
              <a:buFont typeface="Open Sans"/>
              <a:buChar char="●"/>
            </a:pPr>
            <a:r>
              <a:rPr lang="en">
                <a:solidFill>
                  <a:schemeClr val="dk1"/>
                </a:solidFill>
                <a:latin typeface="Open Sans"/>
                <a:ea typeface="Open Sans"/>
                <a:cs typeface="Open Sans"/>
                <a:sym typeface="Open Sans"/>
              </a:rPr>
              <a:t>Confirm you are </a:t>
            </a:r>
            <a:r>
              <a:rPr lang="en" b="1">
                <a:solidFill>
                  <a:schemeClr val="dk1"/>
                </a:solidFill>
                <a:latin typeface="Open Sans"/>
                <a:ea typeface="Open Sans"/>
                <a:cs typeface="Open Sans"/>
                <a:sym typeface="Open Sans"/>
              </a:rPr>
              <a:t>listed correctly</a:t>
            </a:r>
            <a:r>
              <a:rPr lang="en">
                <a:solidFill>
                  <a:schemeClr val="dk1"/>
                </a:solidFill>
                <a:latin typeface="Open Sans"/>
                <a:ea typeface="Open Sans"/>
                <a:cs typeface="Open Sans"/>
                <a:sym typeface="Open Sans"/>
              </a:rPr>
              <a:t> online</a:t>
            </a:r>
            <a:endParaRPr>
              <a:solidFill>
                <a:schemeClr val="dk1"/>
              </a:solidFill>
              <a:latin typeface="Open Sans"/>
              <a:ea typeface="Open Sans"/>
              <a:cs typeface="Open Sans"/>
              <a:sym typeface="Open Sans"/>
            </a:endParaRPr>
          </a:p>
          <a:p>
            <a:pPr marL="457200" lvl="0" indent="0" algn="l" rtl="0">
              <a:spcBef>
                <a:spcPts val="0"/>
              </a:spcBef>
              <a:spcAft>
                <a:spcPts val="0"/>
              </a:spcAft>
              <a:buNone/>
            </a:pPr>
            <a:endParaRPr>
              <a:solidFill>
                <a:schemeClr val="dk1"/>
              </a:solidFill>
              <a:latin typeface="Open Sans"/>
              <a:ea typeface="Open Sans"/>
              <a:cs typeface="Open Sans"/>
              <a:sym typeface="Open Sans"/>
            </a:endParaRPr>
          </a:p>
          <a:p>
            <a:pPr marL="457200" marR="0" lvl="0" indent="-317500" algn="l" rtl="0">
              <a:lnSpc>
                <a:spcPct val="100000"/>
              </a:lnSpc>
              <a:spcBef>
                <a:spcPts val="0"/>
              </a:spcBef>
              <a:spcAft>
                <a:spcPts val="0"/>
              </a:spcAft>
              <a:buSzPts val="1400"/>
              <a:buFont typeface="Open Sans"/>
              <a:buChar char="●"/>
            </a:pPr>
            <a:r>
              <a:rPr lang="en" b="1">
                <a:latin typeface="Open Sans"/>
                <a:ea typeface="Open Sans"/>
                <a:cs typeface="Open Sans"/>
                <a:sym typeface="Open Sans"/>
              </a:rPr>
              <a:t>Monitor and manage</a:t>
            </a:r>
            <a:r>
              <a:rPr lang="en">
                <a:latin typeface="Open Sans"/>
                <a:ea typeface="Open Sans"/>
                <a:cs typeface="Open Sans"/>
                <a:sym typeface="Open Sans"/>
              </a:rPr>
              <a:t> all your reviews</a:t>
            </a:r>
            <a:endParaRPr>
              <a:latin typeface="Open Sans"/>
              <a:ea typeface="Open Sans"/>
              <a:cs typeface="Open Sans"/>
              <a:sym typeface="Open Sans"/>
            </a:endParaRPr>
          </a:p>
          <a:p>
            <a:pPr marL="457200" marR="0" lvl="0" indent="0" algn="l" rtl="0">
              <a:lnSpc>
                <a:spcPct val="100000"/>
              </a:lnSpc>
              <a:spcBef>
                <a:spcPts val="0"/>
              </a:spcBef>
              <a:spcAft>
                <a:spcPts val="0"/>
              </a:spcAft>
              <a:buNone/>
            </a:pPr>
            <a:endParaRPr>
              <a:latin typeface="Open Sans"/>
              <a:ea typeface="Open Sans"/>
              <a:cs typeface="Open Sans"/>
              <a:sym typeface="Open Sans"/>
            </a:endParaRPr>
          </a:p>
          <a:p>
            <a:pPr marL="457200" marR="0" lvl="0" indent="-317500" algn="l" rtl="0">
              <a:lnSpc>
                <a:spcPct val="100000"/>
              </a:lnSpc>
              <a:spcBef>
                <a:spcPts val="0"/>
              </a:spcBef>
              <a:spcAft>
                <a:spcPts val="0"/>
              </a:spcAft>
              <a:buSzPts val="1400"/>
              <a:buFont typeface="Open Sans"/>
              <a:buChar char="●"/>
            </a:pPr>
            <a:r>
              <a:rPr lang="en">
                <a:latin typeface="Open Sans"/>
                <a:ea typeface="Open Sans"/>
                <a:cs typeface="Open Sans"/>
                <a:sym typeface="Open Sans"/>
              </a:rPr>
              <a:t>See how you </a:t>
            </a:r>
            <a:r>
              <a:rPr lang="en" b="1">
                <a:latin typeface="Open Sans"/>
                <a:ea typeface="Open Sans"/>
                <a:cs typeface="Open Sans"/>
                <a:sym typeface="Open Sans"/>
              </a:rPr>
              <a:t>compare to the competition</a:t>
            </a:r>
            <a:endParaRPr>
              <a:latin typeface="Open Sans"/>
              <a:ea typeface="Open Sans"/>
              <a:cs typeface="Open Sans"/>
              <a:sym typeface="Open Sans"/>
            </a:endParaRPr>
          </a:p>
          <a:p>
            <a:pPr marL="457200" marR="0" lvl="0" indent="0" algn="l" rtl="0">
              <a:lnSpc>
                <a:spcPct val="100000"/>
              </a:lnSpc>
              <a:spcBef>
                <a:spcPts val="0"/>
              </a:spcBef>
              <a:spcAft>
                <a:spcPts val="0"/>
              </a:spcAft>
              <a:buNone/>
            </a:pPr>
            <a:endParaRPr>
              <a:latin typeface="Open Sans"/>
              <a:ea typeface="Open Sans"/>
              <a:cs typeface="Open Sans"/>
              <a:sym typeface="Open Sans"/>
            </a:endParaRPr>
          </a:p>
          <a:p>
            <a:pPr marL="457200" marR="0" lvl="0" indent="-317500" algn="l" rtl="0">
              <a:lnSpc>
                <a:spcPct val="100000"/>
              </a:lnSpc>
              <a:spcBef>
                <a:spcPts val="0"/>
              </a:spcBef>
              <a:spcAft>
                <a:spcPts val="0"/>
              </a:spcAft>
              <a:buSzPts val="1400"/>
              <a:buFont typeface="Open Sans"/>
              <a:buChar char="●"/>
            </a:pPr>
            <a:r>
              <a:rPr lang="en">
                <a:latin typeface="Open Sans"/>
                <a:ea typeface="Open Sans"/>
                <a:cs typeface="Open Sans"/>
                <a:sym typeface="Open Sans"/>
              </a:rPr>
              <a:t>See </a:t>
            </a:r>
            <a:r>
              <a:rPr lang="en" b="1">
                <a:latin typeface="Open Sans"/>
                <a:ea typeface="Open Sans"/>
                <a:cs typeface="Open Sans"/>
                <a:sym typeface="Open Sans"/>
              </a:rPr>
              <a:t>what’s being said</a:t>
            </a:r>
            <a:r>
              <a:rPr lang="en">
                <a:latin typeface="Open Sans"/>
                <a:ea typeface="Open Sans"/>
                <a:cs typeface="Open Sans"/>
                <a:sym typeface="Open Sans"/>
              </a:rPr>
              <a:t> about your business online</a:t>
            </a:r>
            <a:endParaRPr>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endParaRPr sz="18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endParaRPr sz="18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endParaRPr sz="1800" b="0" i="0" u="none" strike="noStrike" cap="none">
              <a:solidFill>
                <a:srgbClr val="000000"/>
              </a:solidFill>
              <a:latin typeface="Open Sans"/>
              <a:ea typeface="Open Sans"/>
              <a:cs typeface="Open Sans"/>
              <a:sym typeface="Open Sans"/>
            </a:endParaRPr>
          </a:p>
        </p:txBody>
      </p:sp>
      <p:pic>
        <p:nvPicPr>
          <p:cNvPr id="286" name="Google Shape;286;p52"/>
          <p:cNvPicPr preferRelativeResize="0"/>
          <p:nvPr/>
        </p:nvPicPr>
        <p:blipFill rotWithShape="1">
          <a:blip r:embed="rId4">
            <a:alphaModFix/>
          </a:blip>
          <a:srcRect/>
          <a:stretch/>
        </p:blipFill>
        <p:spPr>
          <a:xfrm>
            <a:off x="3538825" y="1504549"/>
            <a:ext cx="5537198" cy="3265525"/>
          </a:xfrm>
          <a:prstGeom prst="rect">
            <a:avLst/>
          </a:prstGeom>
          <a:noFill/>
          <a:ln>
            <a:noFill/>
          </a:ln>
        </p:spPr>
      </p:pic>
      <p:sp>
        <p:nvSpPr>
          <p:cNvPr id="287" name="Google Shape;287;p52"/>
          <p:cNvSpPr/>
          <p:nvPr/>
        </p:nvSpPr>
        <p:spPr>
          <a:xfrm>
            <a:off x="0" y="129638"/>
            <a:ext cx="8667900" cy="744000"/>
          </a:xfrm>
          <a:prstGeom prst="rect">
            <a:avLst/>
          </a:prstGeom>
          <a:solidFill>
            <a:srgbClr val="F4C736"/>
          </a:solidFill>
          <a:ln>
            <a:noFill/>
          </a:ln>
        </p:spPr>
        <p:txBody>
          <a:bodyPr spcFirstLastPara="1" wrap="square" lIns="91425" tIns="91425" rIns="91425" bIns="91425" anchor="ctr" anchorCtr="0">
            <a:noAutofit/>
          </a:bodyPr>
          <a:lstStyle/>
          <a:p>
            <a:pPr marL="0" marR="0" lvl="0" indent="457200" algn="l" rtl="0">
              <a:lnSpc>
                <a:spcPct val="100000"/>
              </a:lnSpc>
              <a:spcBef>
                <a:spcPts val="0"/>
              </a:spcBef>
              <a:spcAft>
                <a:spcPts val="0"/>
              </a:spcAft>
              <a:buClr>
                <a:srgbClr val="000000"/>
              </a:buClr>
              <a:buSzPts val="3600"/>
              <a:buFont typeface="Arial"/>
              <a:buNone/>
            </a:pPr>
            <a:r>
              <a:rPr lang="en" sz="3600">
                <a:solidFill>
                  <a:srgbClr val="FFFFFF"/>
                </a:solidFill>
                <a:latin typeface="Montserrat"/>
                <a:ea typeface="Montserrat"/>
                <a:cs typeface="Montserrat"/>
                <a:sym typeface="Montserrat"/>
              </a:rPr>
              <a:t>Reputation Management</a:t>
            </a:r>
            <a:endParaRPr sz="3600" b="0" i="0" u="none" strike="noStrike" cap="none">
              <a:solidFill>
                <a:srgbClr val="FFFFFF"/>
              </a:solidFill>
              <a:latin typeface="Montserrat"/>
              <a:ea typeface="Montserrat"/>
              <a:cs typeface="Montserrat"/>
              <a:sym typeface="Montserrat"/>
            </a:endParaRPr>
          </a:p>
        </p:txBody>
      </p:sp>
      <p:grpSp>
        <p:nvGrpSpPr>
          <p:cNvPr id="288" name="Google Shape;288;p52"/>
          <p:cNvGrpSpPr/>
          <p:nvPr/>
        </p:nvGrpSpPr>
        <p:grpSpPr>
          <a:xfrm>
            <a:off x="8162012" y="26901"/>
            <a:ext cx="949474" cy="949474"/>
            <a:chOff x="8162012" y="26901"/>
            <a:chExt cx="949474" cy="949474"/>
          </a:xfrm>
        </p:grpSpPr>
        <p:sp>
          <p:nvSpPr>
            <p:cNvPr id="289" name="Google Shape;289;p52"/>
            <p:cNvSpPr/>
            <p:nvPr/>
          </p:nvSpPr>
          <p:spPr>
            <a:xfrm>
              <a:off x="8194550" y="59446"/>
              <a:ext cx="884400" cy="884400"/>
            </a:xfrm>
            <a:prstGeom prst="ellipse">
              <a:avLst/>
            </a:prstGeom>
            <a:solidFill>
              <a:schemeClr val="lt2"/>
            </a:solid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90" name="Google Shape;290;p52"/>
            <p:cNvPicPr preferRelativeResize="0"/>
            <p:nvPr/>
          </p:nvPicPr>
          <p:blipFill rotWithShape="1">
            <a:blip r:embed="rId3">
              <a:alphaModFix/>
            </a:blip>
            <a:srcRect/>
            <a:stretch/>
          </p:blipFill>
          <p:spPr>
            <a:xfrm>
              <a:off x="8162012" y="26901"/>
              <a:ext cx="949474" cy="949474"/>
            </a:xfrm>
            <a:prstGeom prst="rect">
              <a:avLst/>
            </a:prstGeom>
            <a:noFill/>
            <a:ln>
              <a:noFill/>
            </a:ln>
          </p:spPr>
        </p:pic>
      </p:grpSp>
      <p:sp>
        <p:nvSpPr>
          <p:cNvPr id="291" name="Google Shape;291;p52"/>
          <p:cNvSpPr/>
          <p:nvPr/>
        </p:nvSpPr>
        <p:spPr>
          <a:xfrm>
            <a:off x="8161988" y="26900"/>
            <a:ext cx="949500" cy="949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92" name="Google Shape;292;p52"/>
          <p:cNvPicPr preferRelativeResize="0"/>
          <p:nvPr/>
        </p:nvPicPr>
        <p:blipFill>
          <a:blip r:embed="rId5">
            <a:alphaModFix/>
          </a:blip>
          <a:stretch>
            <a:fillRect/>
          </a:stretch>
        </p:blipFill>
        <p:spPr>
          <a:xfrm>
            <a:off x="8197450" y="62363"/>
            <a:ext cx="878576" cy="878575"/>
          </a:xfrm>
          <a:prstGeom prst="rect">
            <a:avLst/>
          </a:prstGeom>
          <a:noFill/>
          <a:ln>
            <a:noFill/>
          </a:ln>
        </p:spPr>
      </p:pic>
      <p:pic>
        <p:nvPicPr>
          <p:cNvPr id="293" name="Google Shape;293;p52"/>
          <p:cNvPicPr preferRelativeResize="0"/>
          <p:nvPr/>
        </p:nvPicPr>
        <p:blipFill rotWithShape="1">
          <a:blip r:embed="rId6">
            <a:alphaModFix/>
          </a:blip>
          <a:srcRect/>
          <a:stretch/>
        </p:blipFill>
        <p:spPr>
          <a:xfrm>
            <a:off x="4225000" y="1655975"/>
            <a:ext cx="4164826" cy="2803575"/>
          </a:xfrm>
          <a:prstGeom prst="rect">
            <a:avLst/>
          </a:prstGeom>
          <a:noFill/>
          <a:ln>
            <a:noFill/>
          </a:ln>
          <a:effectLst>
            <a:outerShdw blurRad="57150" dist="19050" dir="5400000" algn="bl" rotWithShape="0">
              <a:srgbClr val="000000">
                <a:alpha val="498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53"/>
          <p:cNvSpPr/>
          <p:nvPr/>
        </p:nvSpPr>
        <p:spPr>
          <a:xfrm>
            <a:off x="0" y="129638"/>
            <a:ext cx="8667900" cy="744000"/>
          </a:xfrm>
          <a:prstGeom prst="rect">
            <a:avLst/>
          </a:prstGeom>
          <a:solidFill>
            <a:srgbClr val="F57C00"/>
          </a:solidFill>
          <a:ln>
            <a:noFill/>
          </a:ln>
        </p:spPr>
        <p:txBody>
          <a:bodyPr spcFirstLastPara="1" wrap="square" lIns="91425" tIns="91425" rIns="91425" bIns="91425" anchor="ctr" anchorCtr="0">
            <a:noAutofit/>
          </a:bodyPr>
          <a:lstStyle/>
          <a:p>
            <a:pPr marL="0" marR="0" lvl="0" indent="457200" algn="l" rtl="0">
              <a:lnSpc>
                <a:spcPct val="100000"/>
              </a:lnSpc>
              <a:spcBef>
                <a:spcPts val="0"/>
              </a:spcBef>
              <a:spcAft>
                <a:spcPts val="0"/>
              </a:spcAft>
              <a:buClr>
                <a:srgbClr val="000000"/>
              </a:buClr>
              <a:buSzPts val="3600"/>
              <a:buFont typeface="Arial"/>
              <a:buNone/>
            </a:pPr>
            <a:r>
              <a:rPr lang="en" sz="3600" b="0" i="0" u="none" strike="noStrike" cap="none">
                <a:solidFill>
                  <a:srgbClr val="FFFFFF"/>
                </a:solidFill>
                <a:latin typeface="Montserrat"/>
                <a:ea typeface="Montserrat"/>
                <a:cs typeface="Montserrat"/>
                <a:sym typeface="Montserrat"/>
              </a:rPr>
              <a:t>Customer Voice</a:t>
            </a:r>
            <a:endParaRPr sz="3600" b="0" i="0" u="none" strike="noStrike" cap="none">
              <a:solidFill>
                <a:srgbClr val="FFFFFF"/>
              </a:solidFill>
              <a:latin typeface="Montserrat"/>
              <a:ea typeface="Montserrat"/>
              <a:cs typeface="Montserrat"/>
              <a:sym typeface="Montserrat"/>
            </a:endParaRPr>
          </a:p>
        </p:txBody>
      </p:sp>
      <p:grpSp>
        <p:nvGrpSpPr>
          <p:cNvPr id="299" name="Google Shape;299;p53"/>
          <p:cNvGrpSpPr/>
          <p:nvPr/>
        </p:nvGrpSpPr>
        <p:grpSpPr>
          <a:xfrm>
            <a:off x="8162012" y="26901"/>
            <a:ext cx="949474" cy="949474"/>
            <a:chOff x="8162012" y="26901"/>
            <a:chExt cx="949474" cy="949474"/>
          </a:xfrm>
        </p:grpSpPr>
        <p:sp>
          <p:nvSpPr>
            <p:cNvPr id="300" name="Google Shape;300;p53"/>
            <p:cNvSpPr/>
            <p:nvPr/>
          </p:nvSpPr>
          <p:spPr>
            <a:xfrm>
              <a:off x="8194550" y="59446"/>
              <a:ext cx="884400" cy="884400"/>
            </a:xfrm>
            <a:prstGeom prst="ellipse">
              <a:avLst/>
            </a:prstGeom>
            <a:solidFill>
              <a:schemeClr val="lt2"/>
            </a:solid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01" name="Google Shape;301;p53"/>
            <p:cNvPicPr preferRelativeResize="0"/>
            <p:nvPr/>
          </p:nvPicPr>
          <p:blipFill rotWithShape="1">
            <a:blip r:embed="rId3">
              <a:alphaModFix/>
            </a:blip>
            <a:srcRect/>
            <a:stretch/>
          </p:blipFill>
          <p:spPr>
            <a:xfrm>
              <a:off x="8162012" y="26901"/>
              <a:ext cx="949474" cy="949474"/>
            </a:xfrm>
            <a:prstGeom prst="rect">
              <a:avLst/>
            </a:prstGeom>
            <a:noFill/>
            <a:ln>
              <a:noFill/>
            </a:ln>
          </p:spPr>
        </p:pic>
      </p:grpSp>
      <p:sp>
        <p:nvSpPr>
          <p:cNvPr id="302" name="Google Shape;302;p53"/>
          <p:cNvSpPr/>
          <p:nvPr/>
        </p:nvSpPr>
        <p:spPr>
          <a:xfrm>
            <a:off x="-95250" y="873650"/>
            <a:ext cx="6599400" cy="353700"/>
          </a:xfrm>
          <a:prstGeom prst="parallelogram">
            <a:avLst>
              <a:gd name="adj" fmla="val 25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b="1">
                <a:latin typeface="Montserrat"/>
                <a:ea typeface="Montserrat"/>
                <a:cs typeface="Montserrat"/>
                <a:sym typeface="Montserrat"/>
              </a:rPr>
              <a:t>Tab: Reviews  </a:t>
            </a:r>
            <a:r>
              <a:rPr lang="en">
                <a:latin typeface="Montserrat"/>
                <a:ea typeface="Montserrat"/>
                <a:cs typeface="Montserrat"/>
                <a:sym typeface="Montserrat"/>
              </a:rPr>
              <a:t>Manage and respond to online reviews</a:t>
            </a:r>
            <a:endParaRPr sz="1400" i="0" u="none" strike="noStrike" cap="none">
              <a:solidFill>
                <a:srgbClr val="000000"/>
              </a:solidFill>
              <a:latin typeface="Montserrat"/>
              <a:ea typeface="Montserrat"/>
              <a:cs typeface="Montserrat"/>
              <a:sym typeface="Montserrat"/>
            </a:endParaRPr>
          </a:p>
        </p:txBody>
      </p:sp>
      <p:sp>
        <p:nvSpPr>
          <p:cNvPr id="303" name="Google Shape;303;p53"/>
          <p:cNvSpPr txBox="1">
            <a:spLocks noGrp="1"/>
          </p:cNvSpPr>
          <p:nvPr>
            <p:ph type="ctrTitle" idx="4294967295"/>
          </p:nvPr>
        </p:nvSpPr>
        <p:spPr>
          <a:xfrm>
            <a:off x="0" y="-554150"/>
            <a:ext cx="4786200" cy="554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 sz="1200" b="0" i="0" u="none" strike="noStrike" cap="none">
                <a:solidFill>
                  <a:srgbClr val="666666"/>
                </a:solidFill>
                <a:latin typeface="Montserrat"/>
                <a:ea typeface="Montserrat"/>
                <a:cs typeface="Montserrat"/>
                <a:sym typeface="Montserrat"/>
              </a:rPr>
              <a:t>Two ways to request feedback</a:t>
            </a:r>
            <a:endParaRPr sz="1000" b="0" i="0" u="none" strike="noStrike" cap="none">
              <a:solidFill>
                <a:srgbClr val="F0C632"/>
              </a:solidFill>
              <a:latin typeface="Montserrat"/>
              <a:ea typeface="Montserrat"/>
              <a:cs typeface="Montserrat"/>
              <a:sym typeface="Montserrat"/>
            </a:endParaRPr>
          </a:p>
        </p:txBody>
      </p:sp>
      <p:sp>
        <p:nvSpPr>
          <p:cNvPr id="304" name="Google Shape;304;p53"/>
          <p:cNvSpPr/>
          <p:nvPr/>
        </p:nvSpPr>
        <p:spPr>
          <a:xfrm>
            <a:off x="0" y="129638"/>
            <a:ext cx="8667900" cy="744000"/>
          </a:xfrm>
          <a:prstGeom prst="rect">
            <a:avLst/>
          </a:prstGeom>
          <a:solidFill>
            <a:srgbClr val="F4C736"/>
          </a:solidFill>
          <a:ln>
            <a:noFill/>
          </a:ln>
        </p:spPr>
        <p:txBody>
          <a:bodyPr spcFirstLastPara="1" wrap="square" lIns="91425" tIns="91425" rIns="91425" bIns="91425" anchor="ctr" anchorCtr="0">
            <a:noAutofit/>
          </a:bodyPr>
          <a:lstStyle/>
          <a:p>
            <a:pPr marL="0" marR="0" lvl="0" indent="457200" algn="l" rtl="0">
              <a:lnSpc>
                <a:spcPct val="100000"/>
              </a:lnSpc>
              <a:spcBef>
                <a:spcPts val="0"/>
              </a:spcBef>
              <a:spcAft>
                <a:spcPts val="0"/>
              </a:spcAft>
              <a:buClr>
                <a:srgbClr val="000000"/>
              </a:buClr>
              <a:buSzPts val="3600"/>
              <a:buFont typeface="Arial"/>
              <a:buNone/>
            </a:pPr>
            <a:r>
              <a:rPr lang="en" sz="3600">
                <a:solidFill>
                  <a:srgbClr val="FFFFFF"/>
                </a:solidFill>
                <a:latin typeface="Montserrat"/>
                <a:ea typeface="Montserrat"/>
                <a:cs typeface="Montserrat"/>
                <a:sym typeface="Montserrat"/>
              </a:rPr>
              <a:t>Reputation Management</a:t>
            </a:r>
            <a:endParaRPr sz="3600" b="0" i="0" u="none" strike="noStrike" cap="none">
              <a:solidFill>
                <a:srgbClr val="FFFFFF"/>
              </a:solidFill>
              <a:latin typeface="Montserrat"/>
              <a:ea typeface="Montserrat"/>
              <a:cs typeface="Montserrat"/>
              <a:sym typeface="Montserrat"/>
            </a:endParaRPr>
          </a:p>
        </p:txBody>
      </p:sp>
      <p:grpSp>
        <p:nvGrpSpPr>
          <p:cNvPr id="305" name="Google Shape;305;p53"/>
          <p:cNvGrpSpPr/>
          <p:nvPr/>
        </p:nvGrpSpPr>
        <p:grpSpPr>
          <a:xfrm>
            <a:off x="8162012" y="26901"/>
            <a:ext cx="949474" cy="949474"/>
            <a:chOff x="8162012" y="26901"/>
            <a:chExt cx="949474" cy="949474"/>
          </a:xfrm>
        </p:grpSpPr>
        <p:sp>
          <p:nvSpPr>
            <p:cNvPr id="306" name="Google Shape;306;p53"/>
            <p:cNvSpPr/>
            <p:nvPr/>
          </p:nvSpPr>
          <p:spPr>
            <a:xfrm>
              <a:off x="8194550" y="59446"/>
              <a:ext cx="884400" cy="884400"/>
            </a:xfrm>
            <a:prstGeom prst="ellipse">
              <a:avLst/>
            </a:prstGeom>
            <a:solidFill>
              <a:schemeClr val="lt2"/>
            </a:solid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07" name="Google Shape;307;p53"/>
            <p:cNvPicPr preferRelativeResize="0"/>
            <p:nvPr/>
          </p:nvPicPr>
          <p:blipFill rotWithShape="1">
            <a:blip r:embed="rId3">
              <a:alphaModFix/>
            </a:blip>
            <a:srcRect/>
            <a:stretch/>
          </p:blipFill>
          <p:spPr>
            <a:xfrm>
              <a:off x="8162012" y="26901"/>
              <a:ext cx="949474" cy="949474"/>
            </a:xfrm>
            <a:prstGeom prst="rect">
              <a:avLst/>
            </a:prstGeom>
            <a:noFill/>
            <a:ln>
              <a:noFill/>
            </a:ln>
          </p:spPr>
        </p:pic>
      </p:grpSp>
      <p:sp>
        <p:nvSpPr>
          <p:cNvPr id="308" name="Google Shape;308;p53"/>
          <p:cNvSpPr/>
          <p:nvPr/>
        </p:nvSpPr>
        <p:spPr>
          <a:xfrm>
            <a:off x="8161988" y="26900"/>
            <a:ext cx="949500" cy="949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9" name="Google Shape;309;p53"/>
          <p:cNvPicPr preferRelativeResize="0"/>
          <p:nvPr/>
        </p:nvPicPr>
        <p:blipFill>
          <a:blip r:embed="rId4">
            <a:alphaModFix/>
          </a:blip>
          <a:stretch>
            <a:fillRect/>
          </a:stretch>
        </p:blipFill>
        <p:spPr>
          <a:xfrm>
            <a:off x="8197450" y="62363"/>
            <a:ext cx="878576" cy="878575"/>
          </a:xfrm>
          <a:prstGeom prst="rect">
            <a:avLst/>
          </a:prstGeom>
          <a:noFill/>
          <a:ln>
            <a:noFill/>
          </a:ln>
        </p:spPr>
      </p:pic>
      <p:pic>
        <p:nvPicPr>
          <p:cNvPr id="310" name="Google Shape;310;p53"/>
          <p:cNvPicPr preferRelativeResize="0"/>
          <p:nvPr/>
        </p:nvPicPr>
        <p:blipFill rotWithShape="1">
          <a:blip r:embed="rId5">
            <a:alphaModFix/>
          </a:blip>
          <a:srcRect/>
          <a:stretch/>
        </p:blipFill>
        <p:spPr>
          <a:xfrm>
            <a:off x="3440047" y="1324100"/>
            <a:ext cx="5362677" cy="4212176"/>
          </a:xfrm>
          <a:prstGeom prst="rect">
            <a:avLst/>
          </a:prstGeom>
          <a:noFill/>
          <a:ln>
            <a:noFill/>
          </a:ln>
          <a:effectLst>
            <a:outerShdw blurRad="57150" dist="19050" dir="5400000" algn="bl" rotWithShape="0">
              <a:srgbClr val="000000">
                <a:alpha val="49800"/>
              </a:srgbClr>
            </a:outerShdw>
          </a:effectLst>
        </p:spPr>
      </p:pic>
      <p:sp>
        <p:nvSpPr>
          <p:cNvPr id="311" name="Google Shape;311;p53"/>
          <p:cNvSpPr txBox="1"/>
          <p:nvPr/>
        </p:nvSpPr>
        <p:spPr>
          <a:xfrm>
            <a:off x="286975" y="1874088"/>
            <a:ext cx="3039300" cy="3112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 sz="1800" b="1">
                <a:solidFill>
                  <a:srgbClr val="F4C736"/>
                </a:solidFill>
                <a:latin typeface="Open Sans"/>
                <a:ea typeface="Open Sans"/>
                <a:cs typeface="Open Sans"/>
                <a:sym typeface="Open Sans"/>
              </a:rPr>
              <a:t>Manage Reviews</a:t>
            </a:r>
            <a:endParaRPr sz="1800" b="1" i="0" u="none" strike="noStrike" cap="none">
              <a:solidFill>
                <a:srgbClr val="F57C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endParaRPr sz="1800">
              <a:latin typeface="Open Sans"/>
              <a:ea typeface="Open Sans"/>
              <a:cs typeface="Open Sans"/>
              <a:sym typeface="Open Sans"/>
            </a:endParaRPr>
          </a:p>
          <a:p>
            <a:pPr marL="457200" marR="0" lvl="0" indent="-317500" algn="l" rtl="0">
              <a:lnSpc>
                <a:spcPct val="100000"/>
              </a:lnSpc>
              <a:spcBef>
                <a:spcPts val="0"/>
              </a:spcBef>
              <a:spcAft>
                <a:spcPts val="0"/>
              </a:spcAft>
              <a:buSzPts val="1400"/>
              <a:buFont typeface="Open Sans"/>
              <a:buChar char="●"/>
            </a:pPr>
            <a:r>
              <a:rPr lang="en">
                <a:latin typeface="Open Sans"/>
                <a:ea typeface="Open Sans"/>
                <a:cs typeface="Open Sans"/>
                <a:sym typeface="Open Sans"/>
              </a:rPr>
              <a:t>See reviews from all </a:t>
            </a:r>
            <a:r>
              <a:rPr lang="en" b="1">
                <a:latin typeface="Open Sans"/>
                <a:ea typeface="Open Sans"/>
                <a:cs typeface="Open Sans"/>
                <a:sym typeface="Open Sans"/>
              </a:rPr>
              <a:t>top review sites</a:t>
            </a:r>
            <a:r>
              <a:rPr lang="en">
                <a:latin typeface="Open Sans"/>
                <a:ea typeface="Open Sans"/>
                <a:cs typeface="Open Sans"/>
                <a:sym typeface="Open Sans"/>
              </a:rPr>
              <a:t> in your industry</a:t>
            </a:r>
            <a:endParaRPr>
              <a:latin typeface="Open Sans"/>
              <a:ea typeface="Open Sans"/>
              <a:cs typeface="Open Sans"/>
              <a:sym typeface="Open Sans"/>
            </a:endParaRPr>
          </a:p>
          <a:p>
            <a:pPr marL="457200" marR="0" lvl="0" indent="0" algn="l" rtl="0">
              <a:lnSpc>
                <a:spcPct val="100000"/>
              </a:lnSpc>
              <a:spcBef>
                <a:spcPts val="0"/>
              </a:spcBef>
              <a:spcAft>
                <a:spcPts val="0"/>
              </a:spcAft>
              <a:buNone/>
            </a:pPr>
            <a:endParaRPr>
              <a:latin typeface="Open Sans"/>
              <a:ea typeface="Open Sans"/>
              <a:cs typeface="Open Sans"/>
              <a:sym typeface="Open Sans"/>
            </a:endParaRPr>
          </a:p>
          <a:p>
            <a:pPr marL="457200" marR="0" lvl="0" indent="-317500" algn="l" rtl="0">
              <a:lnSpc>
                <a:spcPct val="100000"/>
              </a:lnSpc>
              <a:spcBef>
                <a:spcPts val="0"/>
              </a:spcBef>
              <a:spcAft>
                <a:spcPts val="0"/>
              </a:spcAft>
              <a:buSzPts val="1400"/>
              <a:buFont typeface="Open Sans"/>
              <a:buChar char="●"/>
            </a:pPr>
            <a:r>
              <a:rPr lang="en" b="1">
                <a:latin typeface="Open Sans"/>
                <a:ea typeface="Open Sans"/>
                <a:cs typeface="Open Sans"/>
                <a:sym typeface="Open Sans"/>
              </a:rPr>
              <a:t>Respond in-line</a:t>
            </a:r>
            <a:r>
              <a:rPr lang="en">
                <a:latin typeface="Open Sans"/>
                <a:ea typeface="Open Sans"/>
                <a:cs typeface="Open Sans"/>
                <a:sym typeface="Open Sans"/>
              </a:rPr>
              <a:t> to Facebook and Google reviews with templates</a:t>
            </a:r>
            <a:endParaRPr>
              <a:latin typeface="Open Sans"/>
              <a:ea typeface="Open Sans"/>
              <a:cs typeface="Open Sans"/>
              <a:sym typeface="Open Sans"/>
            </a:endParaRPr>
          </a:p>
          <a:p>
            <a:pPr marL="457200" marR="0" lvl="0" indent="0" algn="l" rtl="0">
              <a:lnSpc>
                <a:spcPct val="100000"/>
              </a:lnSpc>
              <a:spcBef>
                <a:spcPts val="0"/>
              </a:spcBef>
              <a:spcAft>
                <a:spcPts val="0"/>
              </a:spcAft>
              <a:buNone/>
            </a:pPr>
            <a:endParaRPr>
              <a:latin typeface="Open Sans"/>
              <a:ea typeface="Open Sans"/>
              <a:cs typeface="Open Sans"/>
              <a:sym typeface="Open Sans"/>
            </a:endParaRPr>
          </a:p>
          <a:p>
            <a:pPr marL="457200" marR="0" lvl="0" indent="-317500" algn="l" rtl="0">
              <a:lnSpc>
                <a:spcPct val="100000"/>
              </a:lnSpc>
              <a:spcBef>
                <a:spcPts val="0"/>
              </a:spcBef>
              <a:spcAft>
                <a:spcPts val="0"/>
              </a:spcAft>
              <a:buSzPts val="1400"/>
              <a:buFont typeface="Open Sans"/>
              <a:buChar char="●"/>
            </a:pPr>
            <a:r>
              <a:rPr lang="en">
                <a:latin typeface="Open Sans"/>
                <a:ea typeface="Open Sans"/>
                <a:cs typeface="Open Sans"/>
                <a:sym typeface="Open Sans"/>
              </a:rPr>
              <a:t>Keep on top of </a:t>
            </a:r>
            <a:r>
              <a:rPr lang="en" b="1">
                <a:latin typeface="Open Sans"/>
                <a:ea typeface="Open Sans"/>
                <a:cs typeface="Open Sans"/>
                <a:sym typeface="Open Sans"/>
              </a:rPr>
              <a:t>trending keywords</a:t>
            </a:r>
            <a:r>
              <a:rPr lang="en">
                <a:latin typeface="Open Sans"/>
                <a:ea typeface="Open Sans"/>
                <a:cs typeface="Open Sans"/>
                <a:sym typeface="Open Sans"/>
              </a:rPr>
              <a:t> in conversation</a:t>
            </a:r>
            <a:endParaRPr>
              <a:latin typeface="Open Sans"/>
              <a:ea typeface="Open Sans"/>
              <a:cs typeface="Open Sans"/>
              <a:sym typeface="Open Sans"/>
            </a:endParaRPr>
          </a:p>
          <a:p>
            <a:pPr marL="457200" marR="0" lvl="0" indent="0" algn="l" rtl="0">
              <a:lnSpc>
                <a:spcPct val="100000"/>
              </a:lnSpc>
              <a:spcBef>
                <a:spcPts val="0"/>
              </a:spcBef>
              <a:spcAft>
                <a:spcPts val="0"/>
              </a:spcAft>
              <a:buNone/>
            </a:pPr>
            <a:endParaRPr>
              <a:latin typeface="Open Sans"/>
              <a:ea typeface="Open Sans"/>
              <a:cs typeface="Open Sans"/>
              <a:sym typeface="Open Sans"/>
            </a:endParaRPr>
          </a:p>
          <a:p>
            <a:pPr marL="457200" marR="0" lvl="0" indent="-317500" algn="l" rtl="0">
              <a:lnSpc>
                <a:spcPct val="100000"/>
              </a:lnSpc>
              <a:spcBef>
                <a:spcPts val="0"/>
              </a:spcBef>
              <a:spcAft>
                <a:spcPts val="0"/>
              </a:spcAft>
              <a:buSzPts val="1400"/>
              <a:buFont typeface="Open Sans"/>
              <a:buChar char="●"/>
            </a:pPr>
            <a:r>
              <a:rPr lang="en">
                <a:latin typeface="Open Sans"/>
                <a:ea typeface="Open Sans"/>
                <a:cs typeface="Open Sans"/>
                <a:sym typeface="Open Sans"/>
              </a:rPr>
              <a:t>Sort reviews by keyword sentiment to </a:t>
            </a:r>
            <a:r>
              <a:rPr lang="en" b="1">
                <a:latin typeface="Open Sans"/>
                <a:ea typeface="Open Sans"/>
                <a:cs typeface="Open Sans"/>
                <a:sym typeface="Open Sans"/>
              </a:rPr>
              <a:t>drill in</a:t>
            </a:r>
            <a:endParaRPr b="1">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endParaRPr sz="18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endParaRPr sz="18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endParaRPr sz="1800" b="0" i="0" u="none" strike="noStrike" cap="none">
              <a:solidFill>
                <a:srgbClr val="000000"/>
              </a:solidFill>
              <a:latin typeface="Open Sans"/>
              <a:ea typeface="Open Sans"/>
              <a:cs typeface="Open Sans"/>
              <a:sym typeface="Open Sans"/>
            </a:endParaRPr>
          </a:p>
        </p:txBody>
      </p:sp>
      <p:pic>
        <p:nvPicPr>
          <p:cNvPr id="312" name="Google Shape;312;p53"/>
          <p:cNvPicPr preferRelativeResize="0"/>
          <p:nvPr/>
        </p:nvPicPr>
        <p:blipFill rotWithShape="1">
          <a:blip r:embed="rId6">
            <a:alphaModFix/>
          </a:blip>
          <a:srcRect r="5347"/>
          <a:stretch/>
        </p:blipFill>
        <p:spPr>
          <a:xfrm>
            <a:off x="6829475" y="1912875"/>
            <a:ext cx="1973250" cy="39851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54"/>
          <p:cNvSpPr/>
          <p:nvPr/>
        </p:nvSpPr>
        <p:spPr>
          <a:xfrm>
            <a:off x="0" y="129638"/>
            <a:ext cx="8667900" cy="744000"/>
          </a:xfrm>
          <a:prstGeom prst="rect">
            <a:avLst/>
          </a:prstGeom>
          <a:solidFill>
            <a:srgbClr val="F57C00"/>
          </a:solidFill>
          <a:ln>
            <a:noFill/>
          </a:ln>
        </p:spPr>
        <p:txBody>
          <a:bodyPr spcFirstLastPara="1" wrap="square" lIns="91425" tIns="91425" rIns="91425" bIns="91425" anchor="ctr" anchorCtr="0">
            <a:noAutofit/>
          </a:bodyPr>
          <a:lstStyle/>
          <a:p>
            <a:pPr marL="0" marR="0" lvl="0" indent="457200" algn="l" rtl="0">
              <a:lnSpc>
                <a:spcPct val="100000"/>
              </a:lnSpc>
              <a:spcBef>
                <a:spcPts val="0"/>
              </a:spcBef>
              <a:spcAft>
                <a:spcPts val="0"/>
              </a:spcAft>
              <a:buClr>
                <a:srgbClr val="000000"/>
              </a:buClr>
              <a:buSzPts val="3600"/>
              <a:buFont typeface="Arial"/>
              <a:buNone/>
            </a:pPr>
            <a:r>
              <a:rPr lang="en" sz="3600" b="0" i="0" u="none" strike="noStrike" cap="none">
                <a:solidFill>
                  <a:srgbClr val="FFFFFF"/>
                </a:solidFill>
                <a:latin typeface="Montserrat"/>
                <a:ea typeface="Montserrat"/>
                <a:cs typeface="Montserrat"/>
                <a:sym typeface="Montserrat"/>
              </a:rPr>
              <a:t>Customer Voice</a:t>
            </a:r>
            <a:endParaRPr sz="3600" b="0" i="0" u="none" strike="noStrike" cap="none">
              <a:solidFill>
                <a:srgbClr val="FFFFFF"/>
              </a:solidFill>
              <a:latin typeface="Montserrat"/>
              <a:ea typeface="Montserrat"/>
              <a:cs typeface="Montserrat"/>
              <a:sym typeface="Montserrat"/>
            </a:endParaRPr>
          </a:p>
        </p:txBody>
      </p:sp>
      <p:grpSp>
        <p:nvGrpSpPr>
          <p:cNvPr id="318" name="Google Shape;318;p54"/>
          <p:cNvGrpSpPr/>
          <p:nvPr/>
        </p:nvGrpSpPr>
        <p:grpSpPr>
          <a:xfrm>
            <a:off x="8162012" y="26901"/>
            <a:ext cx="949474" cy="949474"/>
            <a:chOff x="8162012" y="26901"/>
            <a:chExt cx="949474" cy="949474"/>
          </a:xfrm>
        </p:grpSpPr>
        <p:sp>
          <p:nvSpPr>
            <p:cNvPr id="319" name="Google Shape;319;p54"/>
            <p:cNvSpPr/>
            <p:nvPr/>
          </p:nvSpPr>
          <p:spPr>
            <a:xfrm>
              <a:off x="8194550" y="59446"/>
              <a:ext cx="884400" cy="884400"/>
            </a:xfrm>
            <a:prstGeom prst="ellipse">
              <a:avLst/>
            </a:prstGeom>
            <a:solidFill>
              <a:schemeClr val="lt2"/>
            </a:solid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20" name="Google Shape;320;p54"/>
            <p:cNvPicPr preferRelativeResize="0"/>
            <p:nvPr/>
          </p:nvPicPr>
          <p:blipFill rotWithShape="1">
            <a:blip r:embed="rId3">
              <a:alphaModFix/>
            </a:blip>
            <a:srcRect/>
            <a:stretch/>
          </p:blipFill>
          <p:spPr>
            <a:xfrm>
              <a:off x="8162012" y="26901"/>
              <a:ext cx="949474" cy="949474"/>
            </a:xfrm>
            <a:prstGeom prst="rect">
              <a:avLst/>
            </a:prstGeom>
            <a:noFill/>
            <a:ln>
              <a:noFill/>
            </a:ln>
          </p:spPr>
        </p:pic>
      </p:grpSp>
      <p:sp>
        <p:nvSpPr>
          <p:cNvPr id="321" name="Google Shape;321;p54"/>
          <p:cNvSpPr/>
          <p:nvPr/>
        </p:nvSpPr>
        <p:spPr>
          <a:xfrm>
            <a:off x="-95250" y="873650"/>
            <a:ext cx="6599400" cy="353700"/>
          </a:xfrm>
          <a:prstGeom prst="parallelogram">
            <a:avLst>
              <a:gd name="adj" fmla="val 25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b="1">
                <a:latin typeface="Montserrat"/>
                <a:ea typeface="Montserrat"/>
                <a:cs typeface="Montserrat"/>
                <a:sym typeface="Montserrat"/>
              </a:rPr>
              <a:t>Tab: Reviews  </a:t>
            </a:r>
            <a:r>
              <a:rPr lang="en">
                <a:latin typeface="Montserrat"/>
                <a:ea typeface="Montserrat"/>
                <a:cs typeface="Montserrat"/>
                <a:sym typeface="Montserrat"/>
              </a:rPr>
              <a:t>Respond to reviews in as little as 2 clicks</a:t>
            </a:r>
            <a:endParaRPr sz="1400" i="0" u="none" strike="noStrike" cap="none">
              <a:solidFill>
                <a:srgbClr val="000000"/>
              </a:solidFill>
              <a:latin typeface="Montserrat"/>
              <a:ea typeface="Montserrat"/>
              <a:cs typeface="Montserrat"/>
              <a:sym typeface="Montserrat"/>
            </a:endParaRPr>
          </a:p>
        </p:txBody>
      </p:sp>
      <p:sp>
        <p:nvSpPr>
          <p:cNvPr id="322" name="Google Shape;322;p54"/>
          <p:cNvSpPr txBox="1">
            <a:spLocks noGrp="1"/>
          </p:cNvSpPr>
          <p:nvPr>
            <p:ph type="ctrTitle" idx="4294967295"/>
          </p:nvPr>
        </p:nvSpPr>
        <p:spPr>
          <a:xfrm>
            <a:off x="0" y="-554150"/>
            <a:ext cx="4786200" cy="554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 sz="1200" b="0" i="0" u="none" strike="noStrike" cap="none">
                <a:solidFill>
                  <a:srgbClr val="666666"/>
                </a:solidFill>
                <a:latin typeface="Montserrat"/>
                <a:ea typeface="Montserrat"/>
                <a:cs typeface="Montserrat"/>
                <a:sym typeface="Montserrat"/>
              </a:rPr>
              <a:t>Two ways to request feedback</a:t>
            </a:r>
            <a:endParaRPr sz="1000" b="0" i="0" u="none" strike="noStrike" cap="none">
              <a:solidFill>
                <a:srgbClr val="F0C632"/>
              </a:solidFill>
              <a:latin typeface="Montserrat"/>
              <a:ea typeface="Montserrat"/>
              <a:cs typeface="Montserrat"/>
              <a:sym typeface="Montserrat"/>
            </a:endParaRPr>
          </a:p>
        </p:txBody>
      </p:sp>
      <p:sp>
        <p:nvSpPr>
          <p:cNvPr id="323" name="Google Shape;323;p54"/>
          <p:cNvSpPr/>
          <p:nvPr/>
        </p:nvSpPr>
        <p:spPr>
          <a:xfrm>
            <a:off x="0" y="129638"/>
            <a:ext cx="8667900" cy="744000"/>
          </a:xfrm>
          <a:prstGeom prst="rect">
            <a:avLst/>
          </a:prstGeom>
          <a:solidFill>
            <a:srgbClr val="F4C736"/>
          </a:solidFill>
          <a:ln>
            <a:noFill/>
          </a:ln>
        </p:spPr>
        <p:txBody>
          <a:bodyPr spcFirstLastPara="1" wrap="square" lIns="91425" tIns="91425" rIns="91425" bIns="91425" anchor="ctr" anchorCtr="0">
            <a:noAutofit/>
          </a:bodyPr>
          <a:lstStyle/>
          <a:p>
            <a:pPr marL="0" marR="0" lvl="0" indent="457200" algn="l" rtl="0">
              <a:lnSpc>
                <a:spcPct val="100000"/>
              </a:lnSpc>
              <a:spcBef>
                <a:spcPts val="0"/>
              </a:spcBef>
              <a:spcAft>
                <a:spcPts val="0"/>
              </a:spcAft>
              <a:buClr>
                <a:srgbClr val="000000"/>
              </a:buClr>
              <a:buSzPts val="3600"/>
              <a:buFont typeface="Arial"/>
              <a:buNone/>
            </a:pPr>
            <a:r>
              <a:rPr lang="en" sz="3600">
                <a:solidFill>
                  <a:srgbClr val="FFFFFF"/>
                </a:solidFill>
                <a:latin typeface="Montserrat"/>
                <a:ea typeface="Montserrat"/>
                <a:cs typeface="Montserrat"/>
                <a:sym typeface="Montserrat"/>
              </a:rPr>
              <a:t>Reputation Management</a:t>
            </a:r>
            <a:endParaRPr sz="3600" b="0" i="0" u="none" strike="noStrike" cap="none">
              <a:solidFill>
                <a:srgbClr val="FFFFFF"/>
              </a:solidFill>
              <a:latin typeface="Montserrat"/>
              <a:ea typeface="Montserrat"/>
              <a:cs typeface="Montserrat"/>
              <a:sym typeface="Montserrat"/>
            </a:endParaRPr>
          </a:p>
        </p:txBody>
      </p:sp>
      <p:grpSp>
        <p:nvGrpSpPr>
          <p:cNvPr id="324" name="Google Shape;324;p54"/>
          <p:cNvGrpSpPr/>
          <p:nvPr/>
        </p:nvGrpSpPr>
        <p:grpSpPr>
          <a:xfrm>
            <a:off x="8162012" y="26901"/>
            <a:ext cx="949474" cy="949474"/>
            <a:chOff x="8162012" y="26901"/>
            <a:chExt cx="949474" cy="949474"/>
          </a:xfrm>
        </p:grpSpPr>
        <p:sp>
          <p:nvSpPr>
            <p:cNvPr id="325" name="Google Shape;325;p54"/>
            <p:cNvSpPr/>
            <p:nvPr/>
          </p:nvSpPr>
          <p:spPr>
            <a:xfrm>
              <a:off x="8194550" y="59446"/>
              <a:ext cx="884400" cy="884400"/>
            </a:xfrm>
            <a:prstGeom prst="ellipse">
              <a:avLst/>
            </a:prstGeom>
            <a:solidFill>
              <a:schemeClr val="lt2"/>
            </a:solid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26" name="Google Shape;326;p54"/>
            <p:cNvPicPr preferRelativeResize="0"/>
            <p:nvPr/>
          </p:nvPicPr>
          <p:blipFill rotWithShape="1">
            <a:blip r:embed="rId3">
              <a:alphaModFix/>
            </a:blip>
            <a:srcRect/>
            <a:stretch/>
          </p:blipFill>
          <p:spPr>
            <a:xfrm>
              <a:off x="8162012" y="26901"/>
              <a:ext cx="949474" cy="949474"/>
            </a:xfrm>
            <a:prstGeom prst="rect">
              <a:avLst/>
            </a:prstGeom>
            <a:noFill/>
            <a:ln>
              <a:noFill/>
            </a:ln>
          </p:spPr>
        </p:pic>
      </p:grpSp>
      <p:sp>
        <p:nvSpPr>
          <p:cNvPr id="327" name="Google Shape;327;p54"/>
          <p:cNvSpPr/>
          <p:nvPr/>
        </p:nvSpPr>
        <p:spPr>
          <a:xfrm>
            <a:off x="8161988" y="26900"/>
            <a:ext cx="949500" cy="949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28" name="Google Shape;328;p54"/>
          <p:cNvPicPr preferRelativeResize="0"/>
          <p:nvPr/>
        </p:nvPicPr>
        <p:blipFill>
          <a:blip r:embed="rId4">
            <a:alphaModFix/>
          </a:blip>
          <a:stretch>
            <a:fillRect/>
          </a:stretch>
        </p:blipFill>
        <p:spPr>
          <a:xfrm>
            <a:off x="8197450" y="62363"/>
            <a:ext cx="878576" cy="878575"/>
          </a:xfrm>
          <a:prstGeom prst="rect">
            <a:avLst/>
          </a:prstGeom>
          <a:noFill/>
          <a:ln>
            <a:noFill/>
          </a:ln>
        </p:spPr>
      </p:pic>
      <p:pic>
        <p:nvPicPr>
          <p:cNvPr id="329" name="Google Shape;329;p54"/>
          <p:cNvPicPr preferRelativeResize="0"/>
          <p:nvPr/>
        </p:nvPicPr>
        <p:blipFill rotWithShape="1">
          <a:blip r:embed="rId5">
            <a:alphaModFix/>
          </a:blip>
          <a:srcRect/>
          <a:stretch/>
        </p:blipFill>
        <p:spPr>
          <a:xfrm>
            <a:off x="3440047" y="1324100"/>
            <a:ext cx="5362677" cy="4212176"/>
          </a:xfrm>
          <a:prstGeom prst="rect">
            <a:avLst/>
          </a:prstGeom>
          <a:noFill/>
          <a:ln>
            <a:noFill/>
          </a:ln>
          <a:effectLst>
            <a:outerShdw blurRad="57150" dist="19050" dir="5400000" algn="bl" rotWithShape="0">
              <a:srgbClr val="000000">
                <a:alpha val="49800"/>
              </a:srgbClr>
            </a:outerShdw>
          </a:effectLst>
        </p:spPr>
      </p:pic>
      <p:sp>
        <p:nvSpPr>
          <p:cNvPr id="330" name="Google Shape;330;p54"/>
          <p:cNvSpPr txBox="1"/>
          <p:nvPr/>
        </p:nvSpPr>
        <p:spPr>
          <a:xfrm>
            <a:off x="266775" y="1675375"/>
            <a:ext cx="3059400" cy="2953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 sz="1800" b="1">
                <a:solidFill>
                  <a:srgbClr val="F4C736"/>
                </a:solidFill>
                <a:latin typeface="Open Sans"/>
                <a:ea typeface="Open Sans"/>
                <a:cs typeface="Open Sans"/>
                <a:sym typeface="Open Sans"/>
              </a:rPr>
              <a:t>Review Response Templates</a:t>
            </a:r>
            <a:endParaRPr sz="1800" b="1" i="0" u="none" strike="noStrike" cap="none">
              <a:solidFill>
                <a:srgbClr val="F57C00"/>
              </a:solidFill>
              <a:latin typeface="Open Sans"/>
              <a:ea typeface="Open Sans"/>
              <a:cs typeface="Open Sans"/>
              <a:sym typeface="Open Sans"/>
            </a:endParaRPr>
          </a:p>
          <a:p>
            <a:pPr marL="0" marR="0" lvl="0" indent="0" algn="l" rtl="0">
              <a:lnSpc>
                <a:spcPct val="100000"/>
              </a:lnSpc>
              <a:spcBef>
                <a:spcPts val="0"/>
              </a:spcBef>
              <a:spcAft>
                <a:spcPts val="0"/>
              </a:spcAft>
              <a:buNone/>
            </a:pPr>
            <a:endParaRPr>
              <a:latin typeface="Open Sans"/>
              <a:ea typeface="Open Sans"/>
              <a:cs typeface="Open Sans"/>
              <a:sym typeface="Open Sans"/>
            </a:endParaRPr>
          </a:p>
          <a:p>
            <a:pPr marL="457200" marR="0" lvl="0" indent="-317500" algn="l" rtl="0">
              <a:lnSpc>
                <a:spcPct val="100000"/>
              </a:lnSpc>
              <a:spcBef>
                <a:spcPts val="0"/>
              </a:spcBef>
              <a:spcAft>
                <a:spcPts val="0"/>
              </a:spcAft>
              <a:buSzPts val="1400"/>
              <a:buFont typeface="Open Sans"/>
              <a:buChar char="●"/>
            </a:pPr>
            <a:r>
              <a:rPr lang="en">
                <a:latin typeface="Open Sans"/>
                <a:ea typeface="Open Sans"/>
                <a:cs typeface="Open Sans"/>
                <a:sym typeface="Open Sans"/>
              </a:rPr>
              <a:t>Templates are </a:t>
            </a:r>
            <a:r>
              <a:rPr lang="en" b="1">
                <a:latin typeface="Open Sans"/>
                <a:ea typeface="Open Sans"/>
                <a:cs typeface="Open Sans"/>
                <a:sym typeface="Open Sans"/>
              </a:rPr>
              <a:t>selected intelligently</a:t>
            </a:r>
            <a:r>
              <a:rPr lang="en">
                <a:latin typeface="Open Sans"/>
                <a:ea typeface="Open Sans"/>
                <a:cs typeface="Open Sans"/>
                <a:sym typeface="Open Sans"/>
              </a:rPr>
              <a:t> based on star rating</a:t>
            </a:r>
            <a:endParaRPr>
              <a:latin typeface="Open Sans"/>
              <a:ea typeface="Open Sans"/>
              <a:cs typeface="Open Sans"/>
              <a:sym typeface="Open Sans"/>
            </a:endParaRPr>
          </a:p>
          <a:p>
            <a:pPr marL="457200" marR="0" lvl="0" indent="0" algn="l" rtl="0">
              <a:lnSpc>
                <a:spcPct val="100000"/>
              </a:lnSpc>
              <a:spcBef>
                <a:spcPts val="0"/>
              </a:spcBef>
              <a:spcAft>
                <a:spcPts val="0"/>
              </a:spcAft>
              <a:buNone/>
            </a:pPr>
            <a:endParaRPr>
              <a:latin typeface="Open Sans"/>
              <a:ea typeface="Open Sans"/>
              <a:cs typeface="Open Sans"/>
              <a:sym typeface="Open Sans"/>
            </a:endParaRPr>
          </a:p>
          <a:p>
            <a:pPr marL="457200" marR="0" lvl="0" indent="-317500" algn="l" rtl="0">
              <a:lnSpc>
                <a:spcPct val="100000"/>
              </a:lnSpc>
              <a:spcBef>
                <a:spcPts val="0"/>
              </a:spcBef>
              <a:spcAft>
                <a:spcPts val="0"/>
              </a:spcAft>
              <a:buSzPts val="1400"/>
              <a:buFont typeface="Open Sans"/>
              <a:buChar char="●"/>
            </a:pPr>
            <a:r>
              <a:rPr lang="en">
                <a:latin typeface="Open Sans"/>
                <a:ea typeface="Open Sans"/>
                <a:cs typeface="Open Sans"/>
                <a:sym typeface="Open Sans"/>
              </a:rPr>
              <a:t>Create an unlimited number of </a:t>
            </a:r>
            <a:r>
              <a:rPr lang="en" b="1">
                <a:latin typeface="Open Sans"/>
                <a:ea typeface="Open Sans"/>
                <a:cs typeface="Open Sans"/>
                <a:sym typeface="Open Sans"/>
              </a:rPr>
              <a:t>custom templates</a:t>
            </a:r>
            <a:endParaRPr b="1">
              <a:latin typeface="Open Sans"/>
              <a:ea typeface="Open Sans"/>
              <a:cs typeface="Open Sans"/>
              <a:sym typeface="Open Sans"/>
            </a:endParaRPr>
          </a:p>
          <a:p>
            <a:pPr marL="457200" marR="0" lvl="0" indent="0" algn="l" rtl="0">
              <a:lnSpc>
                <a:spcPct val="100000"/>
              </a:lnSpc>
              <a:spcBef>
                <a:spcPts val="0"/>
              </a:spcBef>
              <a:spcAft>
                <a:spcPts val="0"/>
              </a:spcAft>
              <a:buNone/>
            </a:pPr>
            <a:endParaRPr>
              <a:latin typeface="Open Sans"/>
              <a:ea typeface="Open Sans"/>
              <a:cs typeface="Open Sans"/>
              <a:sym typeface="Open Sans"/>
            </a:endParaRPr>
          </a:p>
          <a:p>
            <a:pPr marL="457200" marR="0" lvl="0" indent="-317500" algn="l" rtl="0">
              <a:lnSpc>
                <a:spcPct val="100000"/>
              </a:lnSpc>
              <a:spcBef>
                <a:spcPts val="0"/>
              </a:spcBef>
              <a:spcAft>
                <a:spcPts val="0"/>
              </a:spcAft>
              <a:buSzPts val="1400"/>
              <a:buFont typeface="Open Sans"/>
              <a:buChar char="●"/>
            </a:pPr>
            <a:r>
              <a:rPr lang="en" b="1">
                <a:latin typeface="Open Sans"/>
                <a:ea typeface="Open Sans"/>
                <a:cs typeface="Open Sans"/>
                <a:sym typeface="Open Sans"/>
              </a:rPr>
              <a:t>Complete control</a:t>
            </a:r>
            <a:r>
              <a:rPr lang="en">
                <a:latin typeface="Open Sans"/>
                <a:ea typeface="Open Sans"/>
                <a:cs typeface="Open Sans"/>
                <a:sym typeface="Open Sans"/>
              </a:rPr>
              <a:t> over default templates</a:t>
            </a:r>
            <a:endParaRPr>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endParaRPr sz="18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endParaRPr sz="18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endParaRPr sz="1800" b="0" i="0" u="none" strike="noStrike" cap="none">
              <a:solidFill>
                <a:srgbClr val="000000"/>
              </a:solidFill>
              <a:latin typeface="Open Sans"/>
              <a:ea typeface="Open Sans"/>
              <a:cs typeface="Open Sans"/>
              <a:sym typeface="Open Sans"/>
            </a:endParaRPr>
          </a:p>
        </p:txBody>
      </p:sp>
      <p:pic>
        <p:nvPicPr>
          <p:cNvPr id="331" name="Google Shape;331;p54"/>
          <p:cNvPicPr preferRelativeResize="0"/>
          <p:nvPr/>
        </p:nvPicPr>
        <p:blipFill>
          <a:blip r:embed="rId6">
            <a:alphaModFix/>
          </a:blip>
          <a:stretch>
            <a:fillRect/>
          </a:stretch>
        </p:blipFill>
        <p:spPr>
          <a:xfrm>
            <a:off x="3820563" y="2465050"/>
            <a:ext cx="4601650" cy="2473375"/>
          </a:xfrm>
          <a:prstGeom prst="rect">
            <a:avLst/>
          </a:prstGeom>
          <a:noFill/>
          <a:ln>
            <a:noFill/>
          </a:ln>
          <a:effectLst>
            <a:outerShdw blurRad="57150" dist="19050" dir="5400000" algn="bl" rotWithShape="0">
              <a:srgbClr val="000000"/>
            </a:outerShdw>
          </a:effectLst>
        </p:spPr>
      </p:pic>
      <p:pic>
        <p:nvPicPr>
          <p:cNvPr id="332" name="Google Shape;332;p54"/>
          <p:cNvPicPr preferRelativeResize="0"/>
          <p:nvPr/>
        </p:nvPicPr>
        <p:blipFill rotWithShape="1">
          <a:blip r:embed="rId7">
            <a:alphaModFix/>
          </a:blip>
          <a:srcRect l="29116" t="12506" r="29299" b="14655"/>
          <a:stretch/>
        </p:blipFill>
        <p:spPr>
          <a:xfrm>
            <a:off x="7277750" y="2060249"/>
            <a:ext cx="793800" cy="744000"/>
          </a:xfrm>
          <a:prstGeom prst="ellipse">
            <a:avLst/>
          </a:prstGeom>
          <a:noFill/>
          <a:ln>
            <a:noFill/>
          </a:ln>
          <a:effectLst>
            <a:outerShdw blurRad="57150" dist="19050" dir="5400000" algn="bl" rotWithShape="0">
              <a:srgbClr val="000000">
                <a:alpha val="50000"/>
              </a:srgbClr>
            </a:outerShdw>
          </a:effectLst>
        </p:spPr>
      </p:pic>
      <p:sp>
        <p:nvSpPr>
          <p:cNvPr id="333" name="Google Shape;333;p54"/>
          <p:cNvSpPr/>
          <p:nvPr/>
        </p:nvSpPr>
        <p:spPr>
          <a:xfrm>
            <a:off x="7952184" y="2060257"/>
            <a:ext cx="793800" cy="744000"/>
          </a:xfrm>
          <a:prstGeom prst="ellipse">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34" name="Google Shape;334;p54"/>
          <p:cNvPicPr preferRelativeResize="0"/>
          <p:nvPr/>
        </p:nvPicPr>
        <p:blipFill>
          <a:blip r:embed="rId8">
            <a:alphaModFix/>
          </a:blip>
          <a:stretch>
            <a:fillRect/>
          </a:stretch>
        </p:blipFill>
        <p:spPr>
          <a:xfrm>
            <a:off x="8017911" y="2110196"/>
            <a:ext cx="662465" cy="64381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55"/>
          <p:cNvSpPr/>
          <p:nvPr/>
        </p:nvSpPr>
        <p:spPr>
          <a:xfrm>
            <a:off x="0" y="129638"/>
            <a:ext cx="8667900" cy="744000"/>
          </a:xfrm>
          <a:prstGeom prst="rect">
            <a:avLst/>
          </a:prstGeom>
          <a:solidFill>
            <a:srgbClr val="F57C00"/>
          </a:solidFill>
          <a:ln>
            <a:noFill/>
          </a:ln>
        </p:spPr>
        <p:txBody>
          <a:bodyPr spcFirstLastPara="1" wrap="square" lIns="91425" tIns="91425" rIns="91425" bIns="91425" anchor="ctr" anchorCtr="0">
            <a:noAutofit/>
          </a:bodyPr>
          <a:lstStyle/>
          <a:p>
            <a:pPr marL="0" marR="0" lvl="0" indent="457200" algn="l" rtl="0">
              <a:lnSpc>
                <a:spcPct val="100000"/>
              </a:lnSpc>
              <a:spcBef>
                <a:spcPts val="0"/>
              </a:spcBef>
              <a:spcAft>
                <a:spcPts val="0"/>
              </a:spcAft>
              <a:buClr>
                <a:srgbClr val="000000"/>
              </a:buClr>
              <a:buSzPts val="3600"/>
              <a:buFont typeface="Arial"/>
              <a:buNone/>
            </a:pPr>
            <a:r>
              <a:rPr lang="en" sz="3600" b="0" i="0" u="none" strike="noStrike" cap="none">
                <a:solidFill>
                  <a:srgbClr val="FFFFFF"/>
                </a:solidFill>
                <a:latin typeface="Montserrat"/>
                <a:ea typeface="Montserrat"/>
                <a:cs typeface="Montserrat"/>
                <a:sym typeface="Montserrat"/>
              </a:rPr>
              <a:t>Customer Voice</a:t>
            </a:r>
            <a:endParaRPr sz="3600" b="0" i="0" u="none" strike="noStrike" cap="none">
              <a:solidFill>
                <a:srgbClr val="FFFFFF"/>
              </a:solidFill>
              <a:latin typeface="Montserrat"/>
              <a:ea typeface="Montserrat"/>
              <a:cs typeface="Montserrat"/>
              <a:sym typeface="Montserrat"/>
            </a:endParaRPr>
          </a:p>
        </p:txBody>
      </p:sp>
      <p:grpSp>
        <p:nvGrpSpPr>
          <p:cNvPr id="340" name="Google Shape;340;p55"/>
          <p:cNvGrpSpPr/>
          <p:nvPr/>
        </p:nvGrpSpPr>
        <p:grpSpPr>
          <a:xfrm>
            <a:off x="8162012" y="26901"/>
            <a:ext cx="949474" cy="949474"/>
            <a:chOff x="8162012" y="26901"/>
            <a:chExt cx="949474" cy="949474"/>
          </a:xfrm>
        </p:grpSpPr>
        <p:sp>
          <p:nvSpPr>
            <p:cNvPr id="341" name="Google Shape;341;p55"/>
            <p:cNvSpPr/>
            <p:nvPr/>
          </p:nvSpPr>
          <p:spPr>
            <a:xfrm>
              <a:off x="8194550" y="59446"/>
              <a:ext cx="884400" cy="884400"/>
            </a:xfrm>
            <a:prstGeom prst="ellipse">
              <a:avLst/>
            </a:prstGeom>
            <a:solidFill>
              <a:schemeClr val="lt2"/>
            </a:solid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42" name="Google Shape;342;p55"/>
            <p:cNvPicPr preferRelativeResize="0"/>
            <p:nvPr/>
          </p:nvPicPr>
          <p:blipFill rotWithShape="1">
            <a:blip r:embed="rId3">
              <a:alphaModFix/>
            </a:blip>
            <a:srcRect/>
            <a:stretch/>
          </p:blipFill>
          <p:spPr>
            <a:xfrm>
              <a:off x="8162012" y="26901"/>
              <a:ext cx="949474" cy="949474"/>
            </a:xfrm>
            <a:prstGeom prst="rect">
              <a:avLst/>
            </a:prstGeom>
            <a:noFill/>
            <a:ln>
              <a:noFill/>
            </a:ln>
          </p:spPr>
        </p:pic>
      </p:grpSp>
      <p:sp>
        <p:nvSpPr>
          <p:cNvPr id="343" name="Google Shape;343;p55"/>
          <p:cNvSpPr/>
          <p:nvPr/>
        </p:nvSpPr>
        <p:spPr>
          <a:xfrm>
            <a:off x="-95250" y="873650"/>
            <a:ext cx="6599400" cy="353700"/>
          </a:xfrm>
          <a:prstGeom prst="parallelogram">
            <a:avLst>
              <a:gd name="adj" fmla="val 25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b="1">
                <a:latin typeface="Montserrat"/>
                <a:ea typeface="Montserrat"/>
                <a:cs typeface="Montserrat"/>
                <a:sym typeface="Montserrat"/>
              </a:rPr>
              <a:t>Tab: Reviews  </a:t>
            </a:r>
            <a:r>
              <a:rPr lang="en">
                <a:latin typeface="Montserrat"/>
                <a:ea typeface="Montserrat"/>
                <a:cs typeface="Montserrat"/>
                <a:sym typeface="Montserrat"/>
              </a:rPr>
              <a:t>Display your best reviews on your website</a:t>
            </a:r>
            <a:endParaRPr sz="1400" i="0" u="none" strike="noStrike" cap="none">
              <a:solidFill>
                <a:srgbClr val="000000"/>
              </a:solidFill>
              <a:latin typeface="Montserrat"/>
              <a:ea typeface="Montserrat"/>
              <a:cs typeface="Montserrat"/>
              <a:sym typeface="Montserrat"/>
            </a:endParaRPr>
          </a:p>
        </p:txBody>
      </p:sp>
      <p:sp>
        <p:nvSpPr>
          <p:cNvPr id="344" name="Google Shape;344;p55"/>
          <p:cNvSpPr txBox="1">
            <a:spLocks noGrp="1"/>
          </p:cNvSpPr>
          <p:nvPr>
            <p:ph type="ctrTitle" idx="4294967295"/>
          </p:nvPr>
        </p:nvSpPr>
        <p:spPr>
          <a:xfrm>
            <a:off x="0" y="-554150"/>
            <a:ext cx="4786200" cy="554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 sz="1200" b="0" i="0" u="none" strike="noStrike" cap="none">
                <a:solidFill>
                  <a:srgbClr val="666666"/>
                </a:solidFill>
                <a:latin typeface="Montserrat"/>
                <a:ea typeface="Montserrat"/>
                <a:cs typeface="Montserrat"/>
                <a:sym typeface="Montserrat"/>
              </a:rPr>
              <a:t>Two ways to request feedback</a:t>
            </a:r>
            <a:endParaRPr sz="1000" b="0" i="0" u="none" strike="noStrike" cap="none">
              <a:solidFill>
                <a:srgbClr val="F0C632"/>
              </a:solidFill>
              <a:latin typeface="Montserrat"/>
              <a:ea typeface="Montserrat"/>
              <a:cs typeface="Montserrat"/>
              <a:sym typeface="Montserrat"/>
            </a:endParaRPr>
          </a:p>
        </p:txBody>
      </p:sp>
      <p:sp>
        <p:nvSpPr>
          <p:cNvPr id="345" name="Google Shape;345;p55"/>
          <p:cNvSpPr/>
          <p:nvPr/>
        </p:nvSpPr>
        <p:spPr>
          <a:xfrm>
            <a:off x="0" y="129638"/>
            <a:ext cx="8667900" cy="744000"/>
          </a:xfrm>
          <a:prstGeom prst="rect">
            <a:avLst/>
          </a:prstGeom>
          <a:solidFill>
            <a:srgbClr val="F4C736"/>
          </a:solidFill>
          <a:ln>
            <a:noFill/>
          </a:ln>
        </p:spPr>
        <p:txBody>
          <a:bodyPr spcFirstLastPara="1" wrap="square" lIns="91425" tIns="91425" rIns="91425" bIns="91425" anchor="ctr" anchorCtr="0">
            <a:noAutofit/>
          </a:bodyPr>
          <a:lstStyle/>
          <a:p>
            <a:pPr marL="0" marR="0" lvl="0" indent="457200" algn="l" rtl="0">
              <a:lnSpc>
                <a:spcPct val="100000"/>
              </a:lnSpc>
              <a:spcBef>
                <a:spcPts val="0"/>
              </a:spcBef>
              <a:spcAft>
                <a:spcPts val="0"/>
              </a:spcAft>
              <a:buClr>
                <a:srgbClr val="000000"/>
              </a:buClr>
              <a:buSzPts val="3600"/>
              <a:buFont typeface="Arial"/>
              <a:buNone/>
            </a:pPr>
            <a:r>
              <a:rPr lang="en" sz="3600">
                <a:solidFill>
                  <a:srgbClr val="FFFFFF"/>
                </a:solidFill>
                <a:latin typeface="Montserrat"/>
                <a:ea typeface="Montserrat"/>
                <a:cs typeface="Montserrat"/>
                <a:sym typeface="Montserrat"/>
              </a:rPr>
              <a:t>Reputation Management</a:t>
            </a:r>
            <a:endParaRPr sz="3600" b="0" i="0" u="none" strike="noStrike" cap="none">
              <a:solidFill>
                <a:srgbClr val="FFFFFF"/>
              </a:solidFill>
              <a:latin typeface="Montserrat"/>
              <a:ea typeface="Montserrat"/>
              <a:cs typeface="Montserrat"/>
              <a:sym typeface="Montserrat"/>
            </a:endParaRPr>
          </a:p>
        </p:txBody>
      </p:sp>
      <p:grpSp>
        <p:nvGrpSpPr>
          <p:cNvPr id="346" name="Google Shape;346;p55"/>
          <p:cNvGrpSpPr/>
          <p:nvPr/>
        </p:nvGrpSpPr>
        <p:grpSpPr>
          <a:xfrm>
            <a:off x="8162012" y="26901"/>
            <a:ext cx="949474" cy="949474"/>
            <a:chOff x="8162012" y="26901"/>
            <a:chExt cx="949474" cy="949474"/>
          </a:xfrm>
        </p:grpSpPr>
        <p:sp>
          <p:nvSpPr>
            <p:cNvPr id="347" name="Google Shape;347;p55"/>
            <p:cNvSpPr/>
            <p:nvPr/>
          </p:nvSpPr>
          <p:spPr>
            <a:xfrm>
              <a:off x="8194550" y="59446"/>
              <a:ext cx="884400" cy="884400"/>
            </a:xfrm>
            <a:prstGeom prst="ellipse">
              <a:avLst/>
            </a:prstGeom>
            <a:solidFill>
              <a:schemeClr val="lt2"/>
            </a:solid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48" name="Google Shape;348;p55"/>
            <p:cNvPicPr preferRelativeResize="0"/>
            <p:nvPr/>
          </p:nvPicPr>
          <p:blipFill rotWithShape="1">
            <a:blip r:embed="rId3">
              <a:alphaModFix/>
            </a:blip>
            <a:srcRect/>
            <a:stretch/>
          </p:blipFill>
          <p:spPr>
            <a:xfrm>
              <a:off x="8162012" y="26901"/>
              <a:ext cx="949474" cy="949474"/>
            </a:xfrm>
            <a:prstGeom prst="rect">
              <a:avLst/>
            </a:prstGeom>
            <a:noFill/>
            <a:ln>
              <a:noFill/>
            </a:ln>
          </p:spPr>
        </p:pic>
      </p:grpSp>
      <p:sp>
        <p:nvSpPr>
          <p:cNvPr id="349" name="Google Shape;349;p55"/>
          <p:cNvSpPr/>
          <p:nvPr/>
        </p:nvSpPr>
        <p:spPr>
          <a:xfrm>
            <a:off x="8161988" y="26900"/>
            <a:ext cx="949500" cy="949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0" name="Google Shape;350;p55"/>
          <p:cNvPicPr preferRelativeResize="0"/>
          <p:nvPr/>
        </p:nvPicPr>
        <p:blipFill>
          <a:blip r:embed="rId4">
            <a:alphaModFix/>
          </a:blip>
          <a:stretch>
            <a:fillRect/>
          </a:stretch>
        </p:blipFill>
        <p:spPr>
          <a:xfrm>
            <a:off x="8197450" y="62363"/>
            <a:ext cx="878576" cy="878575"/>
          </a:xfrm>
          <a:prstGeom prst="rect">
            <a:avLst/>
          </a:prstGeom>
          <a:noFill/>
          <a:ln>
            <a:noFill/>
          </a:ln>
        </p:spPr>
      </p:pic>
      <p:sp>
        <p:nvSpPr>
          <p:cNvPr id="351" name="Google Shape;351;p55"/>
          <p:cNvSpPr txBox="1"/>
          <p:nvPr/>
        </p:nvSpPr>
        <p:spPr>
          <a:xfrm>
            <a:off x="276300" y="1147725"/>
            <a:ext cx="2858700" cy="3737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 sz="1800" b="1">
                <a:solidFill>
                  <a:srgbClr val="F4C736"/>
                </a:solidFill>
                <a:latin typeface="Open Sans"/>
                <a:ea typeface="Open Sans"/>
                <a:cs typeface="Open Sans"/>
                <a:sym typeface="Open Sans"/>
              </a:rPr>
              <a:t>Review Display Widget</a:t>
            </a:r>
            <a:endParaRPr sz="1800" b="1" i="0" u="none" strike="noStrike" cap="none">
              <a:solidFill>
                <a:srgbClr val="F57C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endParaRPr sz="1800">
              <a:latin typeface="Open Sans"/>
              <a:ea typeface="Open Sans"/>
              <a:cs typeface="Open Sans"/>
              <a:sym typeface="Open Sans"/>
            </a:endParaRPr>
          </a:p>
          <a:p>
            <a:pPr marL="457200" marR="0" lvl="0" indent="-317500" algn="l" rtl="0">
              <a:lnSpc>
                <a:spcPct val="100000"/>
              </a:lnSpc>
              <a:spcBef>
                <a:spcPts val="0"/>
              </a:spcBef>
              <a:spcAft>
                <a:spcPts val="0"/>
              </a:spcAft>
              <a:buSzPts val="1400"/>
              <a:buFont typeface="Open Sans"/>
              <a:buChar char="●"/>
            </a:pPr>
            <a:r>
              <a:rPr lang="en">
                <a:latin typeface="Open Sans"/>
                <a:ea typeface="Open Sans"/>
                <a:cs typeface="Open Sans"/>
                <a:sym typeface="Open Sans"/>
              </a:rPr>
              <a:t>Embed the Widget Code on your site to </a:t>
            </a:r>
            <a:r>
              <a:rPr lang="en" b="1">
                <a:latin typeface="Open Sans"/>
                <a:ea typeface="Open Sans"/>
                <a:cs typeface="Open Sans"/>
                <a:sym typeface="Open Sans"/>
              </a:rPr>
              <a:t>show off your best reviews</a:t>
            </a:r>
            <a:endParaRPr b="1">
              <a:latin typeface="Open Sans"/>
              <a:ea typeface="Open Sans"/>
              <a:cs typeface="Open Sans"/>
              <a:sym typeface="Open Sans"/>
            </a:endParaRPr>
          </a:p>
          <a:p>
            <a:pPr marL="0" marR="0" lvl="0" indent="0" algn="l" rtl="0">
              <a:lnSpc>
                <a:spcPct val="100000"/>
              </a:lnSpc>
              <a:spcBef>
                <a:spcPts val="0"/>
              </a:spcBef>
              <a:spcAft>
                <a:spcPts val="0"/>
              </a:spcAft>
              <a:buNone/>
            </a:pPr>
            <a:endParaRPr>
              <a:latin typeface="Open Sans"/>
              <a:ea typeface="Open Sans"/>
              <a:cs typeface="Open Sans"/>
              <a:sym typeface="Open Sans"/>
            </a:endParaRPr>
          </a:p>
          <a:p>
            <a:pPr marL="0" marR="0" lvl="0" indent="0" algn="l" rtl="0">
              <a:lnSpc>
                <a:spcPct val="100000"/>
              </a:lnSpc>
              <a:spcBef>
                <a:spcPts val="0"/>
              </a:spcBef>
              <a:spcAft>
                <a:spcPts val="0"/>
              </a:spcAft>
              <a:buNone/>
            </a:pPr>
            <a:endParaRPr b="1">
              <a:latin typeface="Open Sans"/>
              <a:ea typeface="Open Sans"/>
              <a:cs typeface="Open Sans"/>
              <a:sym typeface="Open Sans"/>
            </a:endParaRPr>
          </a:p>
          <a:p>
            <a:pPr marL="0" marR="0" lvl="0" indent="0" algn="l" rtl="0">
              <a:lnSpc>
                <a:spcPct val="100000"/>
              </a:lnSpc>
              <a:spcBef>
                <a:spcPts val="0"/>
              </a:spcBef>
              <a:spcAft>
                <a:spcPts val="0"/>
              </a:spcAft>
              <a:buNone/>
            </a:pPr>
            <a:endParaRPr b="1">
              <a:solidFill>
                <a:srgbClr val="F4C736"/>
              </a:solidFill>
              <a:latin typeface="Open Sans"/>
              <a:ea typeface="Open Sans"/>
              <a:cs typeface="Open Sans"/>
              <a:sym typeface="Open Sans"/>
            </a:endParaRPr>
          </a:p>
          <a:p>
            <a:pPr marL="457200" marR="0" lvl="0" indent="0" algn="l" rtl="0">
              <a:lnSpc>
                <a:spcPct val="100000"/>
              </a:lnSpc>
              <a:spcBef>
                <a:spcPts val="0"/>
              </a:spcBef>
              <a:spcAft>
                <a:spcPts val="0"/>
              </a:spcAft>
              <a:buNone/>
            </a:pPr>
            <a:endParaRPr>
              <a:latin typeface="Open Sans"/>
              <a:ea typeface="Open Sans"/>
              <a:cs typeface="Open Sans"/>
              <a:sym typeface="Open Sans"/>
            </a:endParaRPr>
          </a:p>
          <a:p>
            <a:pPr marL="0" marR="0" lvl="0" indent="0" algn="l" rtl="0">
              <a:lnSpc>
                <a:spcPct val="100000"/>
              </a:lnSpc>
              <a:spcBef>
                <a:spcPts val="0"/>
              </a:spcBef>
              <a:spcAft>
                <a:spcPts val="0"/>
              </a:spcAft>
              <a:buNone/>
            </a:pPr>
            <a:endParaRPr>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endParaRPr sz="18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endParaRPr sz="18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endParaRPr sz="1800" b="0" i="0" u="none" strike="noStrike" cap="none">
              <a:solidFill>
                <a:srgbClr val="000000"/>
              </a:solidFill>
              <a:latin typeface="Open Sans"/>
              <a:ea typeface="Open Sans"/>
              <a:cs typeface="Open Sans"/>
              <a:sym typeface="Open Sans"/>
            </a:endParaRPr>
          </a:p>
        </p:txBody>
      </p:sp>
      <p:pic>
        <p:nvPicPr>
          <p:cNvPr id="352" name="Google Shape;352;p55"/>
          <p:cNvPicPr preferRelativeResize="0"/>
          <p:nvPr/>
        </p:nvPicPr>
        <p:blipFill>
          <a:blip r:embed="rId5">
            <a:alphaModFix/>
          </a:blip>
          <a:stretch>
            <a:fillRect/>
          </a:stretch>
        </p:blipFill>
        <p:spPr>
          <a:xfrm>
            <a:off x="3315600" y="1830136"/>
            <a:ext cx="5717899" cy="3377114"/>
          </a:xfrm>
          <a:prstGeom prst="rect">
            <a:avLst/>
          </a:prstGeom>
          <a:noFill/>
          <a:ln>
            <a:noFill/>
          </a:ln>
          <a:effectLst>
            <a:outerShdw blurRad="57150" dist="19050" dir="5400000" algn="bl" rotWithShape="0">
              <a:srgbClr val="000000">
                <a:alpha val="50000"/>
              </a:srgbClr>
            </a:outerShdw>
          </a:effectLst>
        </p:spPr>
      </p:pic>
      <p:sp>
        <p:nvSpPr>
          <p:cNvPr id="353" name="Google Shape;353;p55"/>
          <p:cNvSpPr/>
          <p:nvPr/>
        </p:nvSpPr>
        <p:spPr>
          <a:xfrm>
            <a:off x="648450" y="2839500"/>
            <a:ext cx="2114400" cy="2003400"/>
          </a:xfrm>
          <a:prstGeom prst="ellipse">
            <a:avLst/>
          </a:prstGeom>
          <a:solidFill>
            <a:srgbClr val="F4C73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 name="Google Shape;354;p55"/>
          <p:cNvSpPr txBox="1"/>
          <p:nvPr/>
        </p:nvSpPr>
        <p:spPr>
          <a:xfrm>
            <a:off x="825293" y="3108678"/>
            <a:ext cx="1760700" cy="872400"/>
          </a:xfrm>
          <a:prstGeom prst="rect">
            <a:avLst/>
          </a:prstGeom>
          <a:noFill/>
          <a:ln>
            <a:noFill/>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Clr>
                <a:srgbClr val="434343"/>
              </a:buClr>
              <a:buSzPts val="5000"/>
              <a:buFont typeface="Open Sans"/>
              <a:buNone/>
            </a:pPr>
            <a:r>
              <a:rPr lang="en" sz="5000" b="1">
                <a:solidFill>
                  <a:srgbClr val="FFFFFF"/>
                </a:solidFill>
                <a:latin typeface="Montserrat"/>
                <a:ea typeface="Montserrat"/>
                <a:cs typeface="Montserrat"/>
                <a:sym typeface="Montserrat"/>
              </a:rPr>
              <a:t>90</a:t>
            </a:r>
            <a:r>
              <a:rPr lang="en" sz="5000" b="1" i="0" u="none" strike="noStrike" cap="none">
                <a:solidFill>
                  <a:srgbClr val="FFFFFF"/>
                </a:solidFill>
                <a:latin typeface="Montserrat"/>
                <a:ea typeface="Montserrat"/>
                <a:cs typeface="Montserrat"/>
                <a:sym typeface="Montserrat"/>
              </a:rPr>
              <a:t>%</a:t>
            </a:r>
            <a:endParaRPr sz="5000" b="1" i="0" u="none" strike="noStrike" cap="none">
              <a:solidFill>
                <a:srgbClr val="FFFFFF"/>
              </a:solidFill>
              <a:latin typeface="Montserrat"/>
              <a:ea typeface="Montserrat"/>
              <a:cs typeface="Montserrat"/>
              <a:sym typeface="Montserrat"/>
            </a:endParaRPr>
          </a:p>
        </p:txBody>
      </p:sp>
      <p:sp>
        <p:nvSpPr>
          <p:cNvPr id="355" name="Google Shape;355;p55"/>
          <p:cNvSpPr txBox="1"/>
          <p:nvPr/>
        </p:nvSpPr>
        <p:spPr>
          <a:xfrm>
            <a:off x="648455" y="3691962"/>
            <a:ext cx="2114400" cy="872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Open Sans"/>
              <a:buNone/>
            </a:pPr>
            <a:r>
              <a:rPr lang="en">
                <a:solidFill>
                  <a:srgbClr val="FFFFFF"/>
                </a:solidFill>
                <a:latin typeface="Open Sans"/>
                <a:ea typeface="Open Sans"/>
                <a:cs typeface="Open Sans"/>
                <a:sym typeface="Open Sans"/>
              </a:rPr>
              <a:t>of customers read reviews before purchasing</a:t>
            </a:r>
            <a:endParaRPr sz="1400" b="1" i="0" u="none" strike="noStrike" cap="none">
              <a:solidFill>
                <a:srgbClr val="FFFFFF"/>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56"/>
          <p:cNvSpPr/>
          <p:nvPr/>
        </p:nvSpPr>
        <p:spPr>
          <a:xfrm>
            <a:off x="0" y="129638"/>
            <a:ext cx="8667900" cy="744000"/>
          </a:xfrm>
          <a:prstGeom prst="rect">
            <a:avLst/>
          </a:prstGeom>
          <a:solidFill>
            <a:srgbClr val="F57C00"/>
          </a:solidFill>
          <a:ln>
            <a:noFill/>
          </a:ln>
        </p:spPr>
        <p:txBody>
          <a:bodyPr spcFirstLastPara="1" wrap="square" lIns="91425" tIns="91425" rIns="91425" bIns="91425" anchor="ctr" anchorCtr="0">
            <a:noAutofit/>
          </a:bodyPr>
          <a:lstStyle/>
          <a:p>
            <a:pPr marL="0" marR="0" lvl="0" indent="457200" algn="l" rtl="0">
              <a:lnSpc>
                <a:spcPct val="100000"/>
              </a:lnSpc>
              <a:spcBef>
                <a:spcPts val="0"/>
              </a:spcBef>
              <a:spcAft>
                <a:spcPts val="0"/>
              </a:spcAft>
              <a:buClr>
                <a:srgbClr val="000000"/>
              </a:buClr>
              <a:buSzPts val="3600"/>
              <a:buFont typeface="Arial"/>
              <a:buNone/>
            </a:pPr>
            <a:r>
              <a:rPr lang="en" sz="3600" b="0" i="0" u="none" strike="noStrike" cap="none">
                <a:solidFill>
                  <a:srgbClr val="FFFFFF"/>
                </a:solidFill>
                <a:latin typeface="Montserrat"/>
                <a:ea typeface="Montserrat"/>
                <a:cs typeface="Montserrat"/>
                <a:sym typeface="Montserrat"/>
              </a:rPr>
              <a:t>Customer Voice</a:t>
            </a:r>
            <a:endParaRPr sz="3600" b="0" i="0" u="none" strike="noStrike" cap="none">
              <a:solidFill>
                <a:srgbClr val="FFFFFF"/>
              </a:solidFill>
              <a:latin typeface="Montserrat"/>
              <a:ea typeface="Montserrat"/>
              <a:cs typeface="Montserrat"/>
              <a:sym typeface="Montserrat"/>
            </a:endParaRPr>
          </a:p>
        </p:txBody>
      </p:sp>
      <p:grpSp>
        <p:nvGrpSpPr>
          <p:cNvPr id="361" name="Google Shape;361;p56"/>
          <p:cNvGrpSpPr/>
          <p:nvPr/>
        </p:nvGrpSpPr>
        <p:grpSpPr>
          <a:xfrm>
            <a:off x="8162012" y="26901"/>
            <a:ext cx="949474" cy="949474"/>
            <a:chOff x="8162012" y="26901"/>
            <a:chExt cx="949474" cy="949474"/>
          </a:xfrm>
        </p:grpSpPr>
        <p:sp>
          <p:nvSpPr>
            <p:cNvPr id="362" name="Google Shape;362;p56"/>
            <p:cNvSpPr/>
            <p:nvPr/>
          </p:nvSpPr>
          <p:spPr>
            <a:xfrm>
              <a:off x="8194550" y="59446"/>
              <a:ext cx="884400" cy="884400"/>
            </a:xfrm>
            <a:prstGeom prst="ellipse">
              <a:avLst/>
            </a:prstGeom>
            <a:solidFill>
              <a:schemeClr val="lt2"/>
            </a:solid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63" name="Google Shape;363;p56"/>
            <p:cNvPicPr preferRelativeResize="0"/>
            <p:nvPr/>
          </p:nvPicPr>
          <p:blipFill rotWithShape="1">
            <a:blip r:embed="rId3">
              <a:alphaModFix/>
            </a:blip>
            <a:srcRect/>
            <a:stretch/>
          </p:blipFill>
          <p:spPr>
            <a:xfrm>
              <a:off x="8162012" y="26901"/>
              <a:ext cx="949474" cy="949474"/>
            </a:xfrm>
            <a:prstGeom prst="rect">
              <a:avLst/>
            </a:prstGeom>
            <a:noFill/>
            <a:ln>
              <a:noFill/>
            </a:ln>
          </p:spPr>
        </p:pic>
      </p:grpSp>
      <p:sp>
        <p:nvSpPr>
          <p:cNvPr id="364" name="Google Shape;364;p56"/>
          <p:cNvSpPr/>
          <p:nvPr/>
        </p:nvSpPr>
        <p:spPr>
          <a:xfrm>
            <a:off x="-95250" y="873650"/>
            <a:ext cx="6599400" cy="353700"/>
          </a:xfrm>
          <a:prstGeom prst="parallelogram">
            <a:avLst>
              <a:gd name="adj" fmla="val 25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b="1">
                <a:latin typeface="Montserrat"/>
                <a:ea typeface="Montserrat"/>
                <a:cs typeface="Montserrat"/>
                <a:sym typeface="Montserrat"/>
              </a:rPr>
              <a:t>Tab: Mentions  </a:t>
            </a:r>
            <a:r>
              <a:rPr lang="en">
                <a:latin typeface="Montserrat"/>
                <a:ea typeface="Montserrat"/>
                <a:cs typeface="Montserrat"/>
                <a:sym typeface="Montserrat"/>
              </a:rPr>
              <a:t>Ensure you’re involved in the conversation</a:t>
            </a:r>
            <a:endParaRPr sz="1400" i="0" u="none" strike="noStrike" cap="none">
              <a:solidFill>
                <a:srgbClr val="000000"/>
              </a:solidFill>
              <a:latin typeface="Montserrat"/>
              <a:ea typeface="Montserrat"/>
              <a:cs typeface="Montserrat"/>
              <a:sym typeface="Montserrat"/>
            </a:endParaRPr>
          </a:p>
        </p:txBody>
      </p:sp>
      <p:sp>
        <p:nvSpPr>
          <p:cNvPr id="365" name="Google Shape;365;p56"/>
          <p:cNvSpPr txBox="1">
            <a:spLocks noGrp="1"/>
          </p:cNvSpPr>
          <p:nvPr>
            <p:ph type="ctrTitle" idx="4294967295"/>
          </p:nvPr>
        </p:nvSpPr>
        <p:spPr>
          <a:xfrm>
            <a:off x="0" y="-554150"/>
            <a:ext cx="4786200" cy="554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 sz="1200" b="0" i="0" u="none" strike="noStrike" cap="none">
                <a:solidFill>
                  <a:srgbClr val="666666"/>
                </a:solidFill>
                <a:latin typeface="Montserrat"/>
                <a:ea typeface="Montserrat"/>
                <a:cs typeface="Montserrat"/>
                <a:sym typeface="Montserrat"/>
              </a:rPr>
              <a:t>Two ways to request feedback</a:t>
            </a:r>
            <a:endParaRPr sz="1000" b="0" i="0" u="none" strike="noStrike" cap="none">
              <a:solidFill>
                <a:srgbClr val="F0C632"/>
              </a:solidFill>
              <a:latin typeface="Montserrat"/>
              <a:ea typeface="Montserrat"/>
              <a:cs typeface="Montserrat"/>
              <a:sym typeface="Montserrat"/>
            </a:endParaRPr>
          </a:p>
        </p:txBody>
      </p:sp>
      <p:sp>
        <p:nvSpPr>
          <p:cNvPr id="366" name="Google Shape;366;p56"/>
          <p:cNvSpPr txBox="1"/>
          <p:nvPr/>
        </p:nvSpPr>
        <p:spPr>
          <a:xfrm>
            <a:off x="276300" y="2422975"/>
            <a:ext cx="2731200" cy="2462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 sz="1800" b="1">
                <a:solidFill>
                  <a:srgbClr val="F4C736"/>
                </a:solidFill>
                <a:latin typeface="Open Sans"/>
                <a:ea typeface="Open Sans"/>
                <a:cs typeface="Open Sans"/>
                <a:sym typeface="Open Sans"/>
              </a:rPr>
              <a:t>Monitor Mentions</a:t>
            </a:r>
            <a:endParaRPr sz="1800" b="1" i="0" u="none" strike="noStrike" cap="none">
              <a:solidFill>
                <a:srgbClr val="F57C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endParaRPr sz="1800">
              <a:latin typeface="Open Sans"/>
              <a:ea typeface="Open Sans"/>
              <a:cs typeface="Open Sans"/>
              <a:sym typeface="Open Sans"/>
            </a:endParaRPr>
          </a:p>
          <a:p>
            <a:pPr marL="457200" marR="0" lvl="0" indent="-317500" algn="l" rtl="0">
              <a:lnSpc>
                <a:spcPct val="100000"/>
              </a:lnSpc>
              <a:spcBef>
                <a:spcPts val="0"/>
              </a:spcBef>
              <a:spcAft>
                <a:spcPts val="0"/>
              </a:spcAft>
              <a:buSzPts val="1400"/>
              <a:buFont typeface="Open Sans"/>
              <a:buChar char="●"/>
            </a:pPr>
            <a:r>
              <a:rPr lang="en">
                <a:latin typeface="Open Sans"/>
                <a:ea typeface="Open Sans"/>
                <a:cs typeface="Open Sans"/>
                <a:sym typeface="Open Sans"/>
              </a:rPr>
              <a:t>See who is </a:t>
            </a:r>
            <a:r>
              <a:rPr lang="en" b="1">
                <a:latin typeface="Open Sans"/>
                <a:ea typeface="Open Sans"/>
                <a:cs typeface="Open Sans"/>
                <a:sym typeface="Open Sans"/>
              </a:rPr>
              <a:t>mentioning your business name</a:t>
            </a:r>
            <a:r>
              <a:rPr lang="en">
                <a:latin typeface="Open Sans"/>
                <a:ea typeface="Open Sans"/>
                <a:cs typeface="Open Sans"/>
                <a:sym typeface="Open Sans"/>
              </a:rPr>
              <a:t> </a:t>
            </a:r>
            <a:endParaRPr>
              <a:latin typeface="Open Sans"/>
              <a:ea typeface="Open Sans"/>
              <a:cs typeface="Open Sans"/>
              <a:sym typeface="Open Sans"/>
            </a:endParaRPr>
          </a:p>
          <a:p>
            <a:pPr marL="457200" marR="0" lvl="0" indent="0" algn="l" rtl="0">
              <a:lnSpc>
                <a:spcPct val="100000"/>
              </a:lnSpc>
              <a:spcBef>
                <a:spcPts val="0"/>
              </a:spcBef>
              <a:spcAft>
                <a:spcPts val="0"/>
              </a:spcAft>
              <a:buNone/>
            </a:pPr>
            <a:endParaRPr>
              <a:latin typeface="Open Sans"/>
              <a:ea typeface="Open Sans"/>
              <a:cs typeface="Open Sans"/>
              <a:sym typeface="Open Sans"/>
            </a:endParaRPr>
          </a:p>
          <a:p>
            <a:pPr marL="457200" marR="0" lvl="0" indent="-317500" algn="l" rtl="0">
              <a:lnSpc>
                <a:spcPct val="100000"/>
              </a:lnSpc>
              <a:spcBef>
                <a:spcPts val="0"/>
              </a:spcBef>
              <a:spcAft>
                <a:spcPts val="0"/>
              </a:spcAft>
              <a:buSzPts val="1400"/>
              <a:buFont typeface="Open Sans"/>
              <a:buChar char="●"/>
            </a:pPr>
            <a:r>
              <a:rPr lang="en">
                <a:latin typeface="Open Sans"/>
                <a:ea typeface="Open Sans"/>
                <a:cs typeface="Open Sans"/>
                <a:sym typeface="Open Sans"/>
              </a:rPr>
              <a:t>Scan the web for selected </a:t>
            </a:r>
            <a:r>
              <a:rPr lang="en" b="1">
                <a:latin typeface="Open Sans"/>
                <a:ea typeface="Open Sans"/>
                <a:cs typeface="Open Sans"/>
                <a:sym typeface="Open Sans"/>
              </a:rPr>
              <a:t>search terms</a:t>
            </a:r>
            <a:r>
              <a:rPr lang="en">
                <a:latin typeface="Open Sans"/>
                <a:ea typeface="Open Sans"/>
                <a:cs typeface="Open Sans"/>
                <a:sym typeface="Open Sans"/>
              </a:rPr>
              <a:t> </a:t>
            </a:r>
            <a:endParaRPr>
              <a:latin typeface="Open Sans"/>
              <a:ea typeface="Open Sans"/>
              <a:cs typeface="Open Sans"/>
              <a:sym typeface="Open Sans"/>
            </a:endParaRPr>
          </a:p>
          <a:p>
            <a:pPr marL="457200" marR="0" lvl="0" indent="0" algn="l" rtl="0">
              <a:lnSpc>
                <a:spcPct val="100000"/>
              </a:lnSpc>
              <a:spcBef>
                <a:spcPts val="0"/>
              </a:spcBef>
              <a:spcAft>
                <a:spcPts val="0"/>
              </a:spcAft>
              <a:buNone/>
            </a:pPr>
            <a:endParaRPr>
              <a:latin typeface="Open Sans"/>
              <a:ea typeface="Open Sans"/>
              <a:cs typeface="Open Sans"/>
              <a:sym typeface="Open Sans"/>
            </a:endParaRPr>
          </a:p>
          <a:p>
            <a:pPr marL="457200" marR="0" lvl="0" indent="-317500" algn="l" rtl="0">
              <a:lnSpc>
                <a:spcPct val="100000"/>
              </a:lnSpc>
              <a:spcBef>
                <a:spcPts val="0"/>
              </a:spcBef>
              <a:spcAft>
                <a:spcPts val="0"/>
              </a:spcAft>
              <a:buSzPts val="1400"/>
              <a:buFont typeface="Open Sans"/>
              <a:buChar char="●"/>
            </a:pPr>
            <a:r>
              <a:rPr lang="en">
                <a:latin typeface="Open Sans"/>
                <a:ea typeface="Open Sans"/>
                <a:cs typeface="Open Sans"/>
                <a:sym typeface="Open Sans"/>
              </a:rPr>
              <a:t>Mentions are tracked from:</a:t>
            </a:r>
            <a:endParaRPr>
              <a:latin typeface="Open Sans"/>
              <a:ea typeface="Open Sans"/>
              <a:cs typeface="Open Sans"/>
              <a:sym typeface="Open Sans"/>
            </a:endParaRPr>
          </a:p>
          <a:p>
            <a:pPr marL="457200" marR="0" lvl="0" indent="0" algn="l" rtl="0">
              <a:lnSpc>
                <a:spcPct val="100000"/>
              </a:lnSpc>
              <a:spcBef>
                <a:spcPts val="0"/>
              </a:spcBef>
              <a:spcAft>
                <a:spcPts val="0"/>
              </a:spcAft>
              <a:buNone/>
            </a:pPr>
            <a:endParaRPr>
              <a:latin typeface="Open Sans"/>
              <a:ea typeface="Open Sans"/>
              <a:cs typeface="Open Sans"/>
              <a:sym typeface="Open Sans"/>
            </a:endParaRPr>
          </a:p>
          <a:p>
            <a:pPr marL="914400" marR="0" lvl="1" indent="-317500" algn="l" rtl="0">
              <a:lnSpc>
                <a:spcPct val="100000"/>
              </a:lnSpc>
              <a:spcBef>
                <a:spcPts val="0"/>
              </a:spcBef>
              <a:spcAft>
                <a:spcPts val="0"/>
              </a:spcAft>
              <a:buSzPts val="1400"/>
              <a:buFont typeface="Open Sans"/>
              <a:buChar char="○"/>
            </a:pPr>
            <a:r>
              <a:rPr lang="en">
                <a:latin typeface="Open Sans"/>
                <a:ea typeface="Open Sans"/>
                <a:cs typeface="Open Sans"/>
                <a:sym typeface="Open Sans"/>
              </a:rPr>
              <a:t>Social media</a:t>
            </a:r>
            <a:endParaRPr>
              <a:latin typeface="Open Sans"/>
              <a:ea typeface="Open Sans"/>
              <a:cs typeface="Open Sans"/>
              <a:sym typeface="Open Sans"/>
            </a:endParaRPr>
          </a:p>
          <a:p>
            <a:pPr marL="914400" marR="0" lvl="1" indent="-317500" algn="l" rtl="0">
              <a:lnSpc>
                <a:spcPct val="100000"/>
              </a:lnSpc>
              <a:spcBef>
                <a:spcPts val="0"/>
              </a:spcBef>
              <a:spcAft>
                <a:spcPts val="0"/>
              </a:spcAft>
              <a:buSzPts val="1400"/>
              <a:buFont typeface="Open Sans"/>
              <a:buChar char="○"/>
            </a:pPr>
            <a:r>
              <a:rPr lang="en">
                <a:latin typeface="Open Sans"/>
                <a:ea typeface="Open Sans"/>
                <a:cs typeface="Open Sans"/>
                <a:sym typeface="Open Sans"/>
              </a:rPr>
              <a:t>News articles</a:t>
            </a:r>
            <a:endParaRPr>
              <a:latin typeface="Open Sans"/>
              <a:ea typeface="Open Sans"/>
              <a:cs typeface="Open Sans"/>
              <a:sym typeface="Open Sans"/>
            </a:endParaRPr>
          </a:p>
          <a:p>
            <a:pPr marL="914400" marR="0" lvl="1" indent="-317500" algn="l" rtl="0">
              <a:lnSpc>
                <a:spcPct val="100000"/>
              </a:lnSpc>
              <a:spcBef>
                <a:spcPts val="0"/>
              </a:spcBef>
              <a:spcAft>
                <a:spcPts val="0"/>
              </a:spcAft>
              <a:buSzPts val="1400"/>
              <a:buFont typeface="Open Sans"/>
              <a:buChar char="○"/>
            </a:pPr>
            <a:r>
              <a:rPr lang="en">
                <a:latin typeface="Open Sans"/>
                <a:ea typeface="Open Sans"/>
                <a:cs typeface="Open Sans"/>
                <a:sym typeface="Open Sans"/>
              </a:rPr>
              <a:t>Blogs, etc.</a:t>
            </a:r>
            <a:endParaRPr>
              <a:latin typeface="Open Sans"/>
              <a:ea typeface="Open Sans"/>
              <a:cs typeface="Open Sans"/>
              <a:sym typeface="Open Sans"/>
            </a:endParaRPr>
          </a:p>
          <a:p>
            <a:pPr marL="0" marR="0" lvl="0" indent="0" algn="l" rtl="0">
              <a:lnSpc>
                <a:spcPct val="100000"/>
              </a:lnSpc>
              <a:spcBef>
                <a:spcPts val="0"/>
              </a:spcBef>
              <a:spcAft>
                <a:spcPts val="0"/>
              </a:spcAft>
              <a:buNone/>
            </a:pPr>
            <a:endParaRPr>
              <a:latin typeface="Open Sans"/>
              <a:ea typeface="Open Sans"/>
              <a:cs typeface="Open Sans"/>
              <a:sym typeface="Open Sans"/>
            </a:endParaRPr>
          </a:p>
          <a:p>
            <a:pPr marL="457200" marR="0" lvl="0" indent="0" algn="l" rtl="0">
              <a:lnSpc>
                <a:spcPct val="100000"/>
              </a:lnSpc>
              <a:spcBef>
                <a:spcPts val="0"/>
              </a:spcBef>
              <a:spcAft>
                <a:spcPts val="0"/>
              </a:spcAft>
              <a:buNone/>
            </a:pPr>
            <a:endParaRPr>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endParaRPr sz="18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endParaRPr sz="18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endParaRPr sz="1800" b="0" i="0" u="none" strike="noStrike" cap="none">
              <a:solidFill>
                <a:srgbClr val="000000"/>
              </a:solidFill>
              <a:latin typeface="Open Sans"/>
              <a:ea typeface="Open Sans"/>
              <a:cs typeface="Open Sans"/>
              <a:sym typeface="Open Sans"/>
            </a:endParaRPr>
          </a:p>
        </p:txBody>
      </p:sp>
      <p:sp>
        <p:nvSpPr>
          <p:cNvPr id="367" name="Google Shape;367;p56"/>
          <p:cNvSpPr/>
          <p:nvPr/>
        </p:nvSpPr>
        <p:spPr>
          <a:xfrm>
            <a:off x="0" y="129638"/>
            <a:ext cx="8667900" cy="744000"/>
          </a:xfrm>
          <a:prstGeom prst="rect">
            <a:avLst/>
          </a:prstGeom>
          <a:solidFill>
            <a:srgbClr val="F4C736"/>
          </a:solidFill>
          <a:ln>
            <a:noFill/>
          </a:ln>
        </p:spPr>
        <p:txBody>
          <a:bodyPr spcFirstLastPara="1" wrap="square" lIns="91425" tIns="91425" rIns="91425" bIns="91425" anchor="ctr" anchorCtr="0">
            <a:noAutofit/>
          </a:bodyPr>
          <a:lstStyle/>
          <a:p>
            <a:pPr marL="0" marR="0" lvl="0" indent="457200" algn="l" rtl="0">
              <a:lnSpc>
                <a:spcPct val="100000"/>
              </a:lnSpc>
              <a:spcBef>
                <a:spcPts val="0"/>
              </a:spcBef>
              <a:spcAft>
                <a:spcPts val="0"/>
              </a:spcAft>
              <a:buClr>
                <a:srgbClr val="000000"/>
              </a:buClr>
              <a:buSzPts val="3600"/>
              <a:buFont typeface="Arial"/>
              <a:buNone/>
            </a:pPr>
            <a:r>
              <a:rPr lang="en" sz="3600">
                <a:solidFill>
                  <a:srgbClr val="FFFFFF"/>
                </a:solidFill>
                <a:latin typeface="Montserrat"/>
                <a:ea typeface="Montserrat"/>
                <a:cs typeface="Montserrat"/>
                <a:sym typeface="Montserrat"/>
              </a:rPr>
              <a:t>Reputation Management</a:t>
            </a:r>
            <a:endParaRPr sz="3600" b="0" i="0" u="none" strike="noStrike" cap="none">
              <a:solidFill>
                <a:srgbClr val="FFFFFF"/>
              </a:solidFill>
              <a:latin typeface="Montserrat"/>
              <a:ea typeface="Montserrat"/>
              <a:cs typeface="Montserrat"/>
              <a:sym typeface="Montserrat"/>
            </a:endParaRPr>
          </a:p>
        </p:txBody>
      </p:sp>
      <p:grpSp>
        <p:nvGrpSpPr>
          <p:cNvPr id="368" name="Google Shape;368;p56"/>
          <p:cNvGrpSpPr/>
          <p:nvPr/>
        </p:nvGrpSpPr>
        <p:grpSpPr>
          <a:xfrm>
            <a:off x="8162012" y="26901"/>
            <a:ext cx="949474" cy="949474"/>
            <a:chOff x="8162012" y="26901"/>
            <a:chExt cx="949474" cy="949474"/>
          </a:xfrm>
        </p:grpSpPr>
        <p:sp>
          <p:nvSpPr>
            <p:cNvPr id="369" name="Google Shape;369;p56"/>
            <p:cNvSpPr/>
            <p:nvPr/>
          </p:nvSpPr>
          <p:spPr>
            <a:xfrm>
              <a:off x="8194550" y="59446"/>
              <a:ext cx="884400" cy="884400"/>
            </a:xfrm>
            <a:prstGeom prst="ellipse">
              <a:avLst/>
            </a:prstGeom>
            <a:solidFill>
              <a:schemeClr val="lt2"/>
            </a:solid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70" name="Google Shape;370;p56"/>
            <p:cNvPicPr preferRelativeResize="0"/>
            <p:nvPr/>
          </p:nvPicPr>
          <p:blipFill rotWithShape="1">
            <a:blip r:embed="rId3">
              <a:alphaModFix/>
            </a:blip>
            <a:srcRect/>
            <a:stretch/>
          </p:blipFill>
          <p:spPr>
            <a:xfrm>
              <a:off x="8162012" y="26901"/>
              <a:ext cx="949474" cy="949474"/>
            </a:xfrm>
            <a:prstGeom prst="rect">
              <a:avLst/>
            </a:prstGeom>
            <a:noFill/>
            <a:ln>
              <a:noFill/>
            </a:ln>
          </p:spPr>
        </p:pic>
      </p:grpSp>
      <p:sp>
        <p:nvSpPr>
          <p:cNvPr id="371" name="Google Shape;371;p56"/>
          <p:cNvSpPr/>
          <p:nvPr/>
        </p:nvSpPr>
        <p:spPr>
          <a:xfrm>
            <a:off x="8161988" y="26900"/>
            <a:ext cx="949500" cy="949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72" name="Google Shape;372;p56"/>
          <p:cNvPicPr preferRelativeResize="0"/>
          <p:nvPr/>
        </p:nvPicPr>
        <p:blipFill>
          <a:blip r:embed="rId4">
            <a:alphaModFix/>
          </a:blip>
          <a:stretch>
            <a:fillRect/>
          </a:stretch>
        </p:blipFill>
        <p:spPr>
          <a:xfrm>
            <a:off x="8197450" y="62363"/>
            <a:ext cx="878576" cy="878575"/>
          </a:xfrm>
          <a:prstGeom prst="rect">
            <a:avLst/>
          </a:prstGeom>
          <a:noFill/>
          <a:ln>
            <a:noFill/>
          </a:ln>
        </p:spPr>
      </p:pic>
      <p:pic>
        <p:nvPicPr>
          <p:cNvPr id="373" name="Google Shape;373;p56"/>
          <p:cNvPicPr preferRelativeResize="0"/>
          <p:nvPr/>
        </p:nvPicPr>
        <p:blipFill rotWithShape="1">
          <a:blip r:embed="rId5">
            <a:alphaModFix/>
          </a:blip>
          <a:srcRect/>
          <a:stretch/>
        </p:blipFill>
        <p:spPr>
          <a:xfrm>
            <a:off x="3538825" y="1404500"/>
            <a:ext cx="5020050" cy="4491250"/>
          </a:xfrm>
          <a:prstGeom prst="rect">
            <a:avLst/>
          </a:prstGeom>
          <a:noFill/>
          <a:ln>
            <a:noFill/>
          </a:ln>
          <a:effectLst>
            <a:outerShdw blurRad="57150" dist="19050" dir="5400000" algn="bl" rotWithShape="0">
              <a:srgbClr val="000000">
                <a:alpha val="498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57"/>
          <p:cNvSpPr/>
          <p:nvPr/>
        </p:nvSpPr>
        <p:spPr>
          <a:xfrm>
            <a:off x="0" y="129638"/>
            <a:ext cx="8667900" cy="744000"/>
          </a:xfrm>
          <a:prstGeom prst="rect">
            <a:avLst/>
          </a:prstGeom>
          <a:solidFill>
            <a:srgbClr val="F57C00"/>
          </a:solidFill>
          <a:ln>
            <a:noFill/>
          </a:ln>
        </p:spPr>
        <p:txBody>
          <a:bodyPr spcFirstLastPara="1" wrap="square" lIns="91425" tIns="91425" rIns="91425" bIns="91425" anchor="ctr" anchorCtr="0">
            <a:noAutofit/>
          </a:bodyPr>
          <a:lstStyle/>
          <a:p>
            <a:pPr marL="0" marR="0" lvl="0" indent="457200" algn="l" rtl="0">
              <a:lnSpc>
                <a:spcPct val="100000"/>
              </a:lnSpc>
              <a:spcBef>
                <a:spcPts val="0"/>
              </a:spcBef>
              <a:spcAft>
                <a:spcPts val="0"/>
              </a:spcAft>
              <a:buClr>
                <a:srgbClr val="000000"/>
              </a:buClr>
              <a:buSzPts val="3600"/>
              <a:buFont typeface="Arial"/>
              <a:buNone/>
            </a:pPr>
            <a:r>
              <a:rPr lang="en" sz="3600" b="0" i="0" u="none" strike="noStrike" cap="none">
                <a:solidFill>
                  <a:srgbClr val="FFFFFF"/>
                </a:solidFill>
                <a:latin typeface="Montserrat"/>
                <a:ea typeface="Montserrat"/>
                <a:cs typeface="Montserrat"/>
                <a:sym typeface="Montserrat"/>
              </a:rPr>
              <a:t>Customer Voice</a:t>
            </a:r>
            <a:endParaRPr sz="3600" b="0" i="0" u="none" strike="noStrike" cap="none">
              <a:solidFill>
                <a:srgbClr val="FFFFFF"/>
              </a:solidFill>
              <a:latin typeface="Montserrat"/>
              <a:ea typeface="Montserrat"/>
              <a:cs typeface="Montserrat"/>
              <a:sym typeface="Montserrat"/>
            </a:endParaRPr>
          </a:p>
        </p:txBody>
      </p:sp>
      <p:grpSp>
        <p:nvGrpSpPr>
          <p:cNvPr id="379" name="Google Shape;379;p57"/>
          <p:cNvGrpSpPr/>
          <p:nvPr/>
        </p:nvGrpSpPr>
        <p:grpSpPr>
          <a:xfrm>
            <a:off x="8162012" y="26901"/>
            <a:ext cx="949474" cy="949474"/>
            <a:chOff x="8162012" y="26901"/>
            <a:chExt cx="949474" cy="949474"/>
          </a:xfrm>
        </p:grpSpPr>
        <p:sp>
          <p:nvSpPr>
            <p:cNvPr id="380" name="Google Shape;380;p57"/>
            <p:cNvSpPr/>
            <p:nvPr/>
          </p:nvSpPr>
          <p:spPr>
            <a:xfrm>
              <a:off x="8194550" y="59446"/>
              <a:ext cx="884400" cy="884400"/>
            </a:xfrm>
            <a:prstGeom prst="ellipse">
              <a:avLst/>
            </a:prstGeom>
            <a:solidFill>
              <a:schemeClr val="lt2"/>
            </a:solid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81" name="Google Shape;381;p57"/>
            <p:cNvPicPr preferRelativeResize="0"/>
            <p:nvPr/>
          </p:nvPicPr>
          <p:blipFill rotWithShape="1">
            <a:blip r:embed="rId3">
              <a:alphaModFix/>
            </a:blip>
            <a:srcRect/>
            <a:stretch/>
          </p:blipFill>
          <p:spPr>
            <a:xfrm>
              <a:off x="8162012" y="26901"/>
              <a:ext cx="949474" cy="949474"/>
            </a:xfrm>
            <a:prstGeom prst="rect">
              <a:avLst/>
            </a:prstGeom>
            <a:noFill/>
            <a:ln>
              <a:noFill/>
            </a:ln>
          </p:spPr>
        </p:pic>
      </p:grpSp>
      <p:sp>
        <p:nvSpPr>
          <p:cNvPr id="382" name="Google Shape;382;p57"/>
          <p:cNvSpPr/>
          <p:nvPr/>
        </p:nvSpPr>
        <p:spPr>
          <a:xfrm>
            <a:off x="-95250" y="873650"/>
            <a:ext cx="6599400" cy="353700"/>
          </a:xfrm>
          <a:prstGeom prst="parallelogram">
            <a:avLst>
              <a:gd name="adj" fmla="val 25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b="1">
                <a:latin typeface="Montserrat"/>
                <a:ea typeface="Montserrat"/>
                <a:cs typeface="Montserrat"/>
                <a:sym typeface="Montserrat"/>
              </a:rPr>
              <a:t>Tab: Listings  </a:t>
            </a:r>
            <a:r>
              <a:rPr lang="en">
                <a:latin typeface="Montserrat"/>
                <a:ea typeface="Montserrat"/>
                <a:cs typeface="Montserrat"/>
                <a:sym typeface="Montserrat"/>
              </a:rPr>
              <a:t>See the accuracy of your business listings</a:t>
            </a:r>
            <a:endParaRPr sz="1400" i="0" u="none" strike="noStrike" cap="none">
              <a:solidFill>
                <a:srgbClr val="000000"/>
              </a:solidFill>
              <a:latin typeface="Montserrat"/>
              <a:ea typeface="Montserrat"/>
              <a:cs typeface="Montserrat"/>
              <a:sym typeface="Montserrat"/>
            </a:endParaRPr>
          </a:p>
        </p:txBody>
      </p:sp>
      <p:sp>
        <p:nvSpPr>
          <p:cNvPr id="383" name="Google Shape;383;p57"/>
          <p:cNvSpPr/>
          <p:nvPr/>
        </p:nvSpPr>
        <p:spPr>
          <a:xfrm>
            <a:off x="0" y="129638"/>
            <a:ext cx="8667900" cy="744000"/>
          </a:xfrm>
          <a:prstGeom prst="rect">
            <a:avLst/>
          </a:prstGeom>
          <a:solidFill>
            <a:srgbClr val="F4C736"/>
          </a:solidFill>
          <a:ln>
            <a:noFill/>
          </a:ln>
        </p:spPr>
        <p:txBody>
          <a:bodyPr spcFirstLastPara="1" wrap="square" lIns="91425" tIns="91425" rIns="91425" bIns="91425" anchor="ctr" anchorCtr="0">
            <a:noAutofit/>
          </a:bodyPr>
          <a:lstStyle/>
          <a:p>
            <a:pPr marL="0" marR="0" lvl="0" indent="457200" algn="l" rtl="0">
              <a:lnSpc>
                <a:spcPct val="100000"/>
              </a:lnSpc>
              <a:spcBef>
                <a:spcPts val="0"/>
              </a:spcBef>
              <a:spcAft>
                <a:spcPts val="0"/>
              </a:spcAft>
              <a:buClr>
                <a:srgbClr val="000000"/>
              </a:buClr>
              <a:buSzPts val="3600"/>
              <a:buFont typeface="Arial"/>
              <a:buNone/>
            </a:pPr>
            <a:r>
              <a:rPr lang="en" sz="3600">
                <a:solidFill>
                  <a:srgbClr val="FFFFFF"/>
                </a:solidFill>
                <a:latin typeface="Montserrat"/>
                <a:ea typeface="Montserrat"/>
                <a:cs typeface="Montserrat"/>
                <a:sym typeface="Montserrat"/>
              </a:rPr>
              <a:t>Reputation Management</a:t>
            </a:r>
            <a:endParaRPr sz="3600" b="0" i="0" u="none" strike="noStrike" cap="none">
              <a:solidFill>
                <a:srgbClr val="FFFFFF"/>
              </a:solidFill>
              <a:latin typeface="Montserrat"/>
              <a:ea typeface="Montserrat"/>
              <a:cs typeface="Montserrat"/>
              <a:sym typeface="Montserrat"/>
            </a:endParaRPr>
          </a:p>
        </p:txBody>
      </p:sp>
      <p:grpSp>
        <p:nvGrpSpPr>
          <p:cNvPr id="384" name="Google Shape;384;p57"/>
          <p:cNvGrpSpPr/>
          <p:nvPr/>
        </p:nvGrpSpPr>
        <p:grpSpPr>
          <a:xfrm>
            <a:off x="8162012" y="26901"/>
            <a:ext cx="949474" cy="949474"/>
            <a:chOff x="8162012" y="26901"/>
            <a:chExt cx="949474" cy="949474"/>
          </a:xfrm>
        </p:grpSpPr>
        <p:sp>
          <p:nvSpPr>
            <p:cNvPr id="385" name="Google Shape;385;p57"/>
            <p:cNvSpPr/>
            <p:nvPr/>
          </p:nvSpPr>
          <p:spPr>
            <a:xfrm>
              <a:off x="8194550" y="59446"/>
              <a:ext cx="884400" cy="884400"/>
            </a:xfrm>
            <a:prstGeom prst="ellipse">
              <a:avLst/>
            </a:prstGeom>
            <a:solidFill>
              <a:schemeClr val="lt2"/>
            </a:solid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86" name="Google Shape;386;p57"/>
            <p:cNvPicPr preferRelativeResize="0"/>
            <p:nvPr/>
          </p:nvPicPr>
          <p:blipFill rotWithShape="1">
            <a:blip r:embed="rId3">
              <a:alphaModFix/>
            </a:blip>
            <a:srcRect/>
            <a:stretch/>
          </p:blipFill>
          <p:spPr>
            <a:xfrm>
              <a:off x="8162012" y="26901"/>
              <a:ext cx="949474" cy="949474"/>
            </a:xfrm>
            <a:prstGeom prst="rect">
              <a:avLst/>
            </a:prstGeom>
            <a:noFill/>
            <a:ln>
              <a:noFill/>
            </a:ln>
          </p:spPr>
        </p:pic>
      </p:grpSp>
      <p:sp>
        <p:nvSpPr>
          <p:cNvPr id="387" name="Google Shape;387;p57"/>
          <p:cNvSpPr/>
          <p:nvPr/>
        </p:nvSpPr>
        <p:spPr>
          <a:xfrm>
            <a:off x="8161988" y="26900"/>
            <a:ext cx="949500" cy="949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88" name="Google Shape;388;p57"/>
          <p:cNvPicPr preferRelativeResize="0"/>
          <p:nvPr/>
        </p:nvPicPr>
        <p:blipFill>
          <a:blip r:embed="rId4">
            <a:alphaModFix/>
          </a:blip>
          <a:stretch>
            <a:fillRect/>
          </a:stretch>
        </p:blipFill>
        <p:spPr>
          <a:xfrm>
            <a:off x="8197450" y="62363"/>
            <a:ext cx="878576" cy="878575"/>
          </a:xfrm>
          <a:prstGeom prst="rect">
            <a:avLst/>
          </a:prstGeom>
          <a:noFill/>
          <a:ln>
            <a:noFill/>
          </a:ln>
        </p:spPr>
      </p:pic>
      <p:sp>
        <p:nvSpPr>
          <p:cNvPr id="389" name="Google Shape;389;p57"/>
          <p:cNvSpPr txBox="1"/>
          <p:nvPr/>
        </p:nvSpPr>
        <p:spPr>
          <a:xfrm>
            <a:off x="276300" y="2433600"/>
            <a:ext cx="2858700" cy="2451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 sz="1800" b="1">
                <a:solidFill>
                  <a:srgbClr val="F4C736"/>
                </a:solidFill>
                <a:latin typeface="Open Sans"/>
                <a:ea typeface="Open Sans"/>
                <a:cs typeface="Open Sans"/>
                <a:sym typeface="Open Sans"/>
              </a:rPr>
              <a:t>Primary Listings</a:t>
            </a:r>
            <a:endParaRPr sz="1800" b="1" i="0" u="none" strike="noStrike" cap="none">
              <a:solidFill>
                <a:srgbClr val="F57C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endParaRPr sz="1800">
              <a:latin typeface="Open Sans"/>
              <a:ea typeface="Open Sans"/>
              <a:cs typeface="Open Sans"/>
              <a:sym typeface="Open Sans"/>
            </a:endParaRPr>
          </a:p>
          <a:p>
            <a:pPr marL="457200" marR="0" lvl="0" indent="-317500" algn="l" rtl="0">
              <a:lnSpc>
                <a:spcPct val="100000"/>
              </a:lnSpc>
              <a:spcBef>
                <a:spcPts val="0"/>
              </a:spcBef>
              <a:spcAft>
                <a:spcPts val="0"/>
              </a:spcAft>
              <a:buSzPts val="1400"/>
              <a:buFont typeface="Open Sans"/>
              <a:buChar char="●"/>
            </a:pPr>
            <a:r>
              <a:rPr lang="en">
                <a:latin typeface="Open Sans"/>
                <a:ea typeface="Open Sans"/>
                <a:cs typeface="Open Sans"/>
                <a:sym typeface="Open Sans"/>
              </a:rPr>
              <a:t>Determine on what sites your business is </a:t>
            </a:r>
            <a:r>
              <a:rPr lang="en" b="1">
                <a:latin typeface="Open Sans"/>
                <a:ea typeface="Open Sans"/>
                <a:cs typeface="Open Sans"/>
                <a:sym typeface="Open Sans"/>
              </a:rPr>
              <a:t>inaccurately listed</a:t>
            </a:r>
            <a:endParaRPr b="1">
              <a:latin typeface="Open Sans"/>
              <a:ea typeface="Open Sans"/>
              <a:cs typeface="Open Sans"/>
              <a:sym typeface="Open Sans"/>
            </a:endParaRPr>
          </a:p>
          <a:p>
            <a:pPr marL="457200" marR="0" lvl="0" indent="0" algn="l" rtl="0">
              <a:lnSpc>
                <a:spcPct val="100000"/>
              </a:lnSpc>
              <a:spcBef>
                <a:spcPts val="0"/>
              </a:spcBef>
              <a:spcAft>
                <a:spcPts val="0"/>
              </a:spcAft>
              <a:buNone/>
            </a:pPr>
            <a:endParaRPr>
              <a:latin typeface="Open Sans"/>
              <a:ea typeface="Open Sans"/>
              <a:cs typeface="Open Sans"/>
              <a:sym typeface="Open Sans"/>
            </a:endParaRPr>
          </a:p>
          <a:p>
            <a:pPr marL="457200" marR="0" lvl="0" indent="-317500" algn="l" rtl="0">
              <a:lnSpc>
                <a:spcPct val="100000"/>
              </a:lnSpc>
              <a:spcBef>
                <a:spcPts val="0"/>
              </a:spcBef>
              <a:spcAft>
                <a:spcPts val="0"/>
              </a:spcAft>
              <a:buSzPts val="1400"/>
              <a:buFont typeface="Open Sans"/>
              <a:buChar char="●"/>
            </a:pPr>
            <a:r>
              <a:rPr lang="en">
                <a:latin typeface="Open Sans"/>
                <a:ea typeface="Open Sans"/>
                <a:cs typeface="Open Sans"/>
                <a:sym typeface="Open Sans"/>
              </a:rPr>
              <a:t>Correct your listings to </a:t>
            </a:r>
            <a:r>
              <a:rPr lang="en" b="1">
                <a:latin typeface="Open Sans"/>
                <a:ea typeface="Open Sans"/>
                <a:cs typeface="Open Sans"/>
                <a:sym typeface="Open Sans"/>
              </a:rPr>
              <a:t>be found by more customers</a:t>
            </a:r>
            <a:endParaRPr b="1">
              <a:latin typeface="Open Sans"/>
              <a:ea typeface="Open Sans"/>
              <a:cs typeface="Open Sans"/>
              <a:sym typeface="Open Sans"/>
            </a:endParaRPr>
          </a:p>
          <a:p>
            <a:pPr marL="457200" marR="0" lvl="0" indent="0" algn="l" rtl="0">
              <a:lnSpc>
                <a:spcPct val="100000"/>
              </a:lnSpc>
              <a:spcBef>
                <a:spcPts val="0"/>
              </a:spcBef>
              <a:spcAft>
                <a:spcPts val="0"/>
              </a:spcAft>
              <a:buNone/>
            </a:pPr>
            <a:endParaRPr>
              <a:latin typeface="Open Sans"/>
              <a:ea typeface="Open Sans"/>
              <a:cs typeface="Open Sans"/>
              <a:sym typeface="Open Sans"/>
            </a:endParaRPr>
          </a:p>
          <a:p>
            <a:pPr marL="457200" marR="0" lvl="0" indent="-317500" algn="l" rtl="0">
              <a:lnSpc>
                <a:spcPct val="100000"/>
              </a:lnSpc>
              <a:spcBef>
                <a:spcPts val="0"/>
              </a:spcBef>
              <a:spcAft>
                <a:spcPts val="0"/>
              </a:spcAft>
              <a:buSzPts val="1400"/>
              <a:buFont typeface="Open Sans"/>
              <a:buChar char="●"/>
            </a:pPr>
            <a:r>
              <a:rPr lang="en" b="1">
                <a:latin typeface="Open Sans"/>
                <a:ea typeface="Open Sans"/>
                <a:cs typeface="Open Sans"/>
                <a:sym typeface="Open Sans"/>
              </a:rPr>
              <a:t>Compare</a:t>
            </a:r>
            <a:r>
              <a:rPr lang="en">
                <a:latin typeface="Open Sans"/>
                <a:ea typeface="Open Sans"/>
                <a:cs typeface="Open Sans"/>
                <a:sym typeface="Open Sans"/>
              </a:rPr>
              <a:t> your Listing Score to your industry</a:t>
            </a:r>
            <a:endParaRPr>
              <a:latin typeface="Open Sans"/>
              <a:ea typeface="Open Sans"/>
              <a:cs typeface="Open Sans"/>
              <a:sym typeface="Open Sans"/>
            </a:endParaRPr>
          </a:p>
          <a:p>
            <a:pPr marL="0" marR="0" lvl="0" indent="0" algn="l" rtl="0">
              <a:lnSpc>
                <a:spcPct val="100000"/>
              </a:lnSpc>
              <a:spcBef>
                <a:spcPts val="0"/>
              </a:spcBef>
              <a:spcAft>
                <a:spcPts val="0"/>
              </a:spcAft>
              <a:buNone/>
            </a:pPr>
            <a:endParaRPr>
              <a:latin typeface="Open Sans"/>
              <a:ea typeface="Open Sans"/>
              <a:cs typeface="Open Sans"/>
              <a:sym typeface="Open Sans"/>
            </a:endParaRPr>
          </a:p>
          <a:p>
            <a:pPr marL="0" marR="0" lvl="0" indent="0" algn="l" rtl="0">
              <a:lnSpc>
                <a:spcPct val="100000"/>
              </a:lnSpc>
              <a:spcBef>
                <a:spcPts val="0"/>
              </a:spcBef>
              <a:spcAft>
                <a:spcPts val="0"/>
              </a:spcAft>
              <a:buNone/>
            </a:pPr>
            <a:endParaRPr b="1">
              <a:latin typeface="Open Sans"/>
              <a:ea typeface="Open Sans"/>
              <a:cs typeface="Open Sans"/>
              <a:sym typeface="Open Sans"/>
            </a:endParaRPr>
          </a:p>
          <a:p>
            <a:pPr marL="0" marR="0" lvl="0" indent="0" algn="l" rtl="0">
              <a:lnSpc>
                <a:spcPct val="100000"/>
              </a:lnSpc>
              <a:spcBef>
                <a:spcPts val="0"/>
              </a:spcBef>
              <a:spcAft>
                <a:spcPts val="0"/>
              </a:spcAft>
              <a:buNone/>
            </a:pPr>
            <a:endParaRPr b="1">
              <a:solidFill>
                <a:srgbClr val="F4C736"/>
              </a:solidFill>
              <a:latin typeface="Open Sans"/>
              <a:ea typeface="Open Sans"/>
              <a:cs typeface="Open Sans"/>
              <a:sym typeface="Open Sans"/>
            </a:endParaRPr>
          </a:p>
          <a:p>
            <a:pPr marL="457200" marR="0" lvl="0" indent="0" algn="l" rtl="0">
              <a:lnSpc>
                <a:spcPct val="100000"/>
              </a:lnSpc>
              <a:spcBef>
                <a:spcPts val="0"/>
              </a:spcBef>
              <a:spcAft>
                <a:spcPts val="0"/>
              </a:spcAft>
              <a:buNone/>
            </a:pPr>
            <a:endParaRPr>
              <a:latin typeface="Open Sans"/>
              <a:ea typeface="Open Sans"/>
              <a:cs typeface="Open Sans"/>
              <a:sym typeface="Open Sans"/>
            </a:endParaRPr>
          </a:p>
          <a:p>
            <a:pPr marL="0" marR="0" lvl="0" indent="0" algn="l" rtl="0">
              <a:lnSpc>
                <a:spcPct val="100000"/>
              </a:lnSpc>
              <a:spcBef>
                <a:spcPts val="0"/>
              </a:spcBef>
              <a:spcAft>
                <a:spcPts val="0"/>
              </a:spcAft>
              <a:buNone/>
            </a:pPr>
            <a:endParaRPr>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endParaRPr sz="18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endParaRPr sz="18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endParaRPr sz="1800" b="0" i="0" u="none" strike="noStrike" cap="none">
              <a:solidFill>
                <a:srgbClr val="000000"/>
              </a:solidFill>
              <a:latin typeface="Open Sans"/>
              <a:ea typeface="Open Sans"/>
              <a:cs typeface="Open Sans"/>
              <a:sym typeface="Open Sans"/>
            </a:endParaRPr>
          </a:p>
        </p:txBody>
      </p:sp>
      <p:pic>
        <p:nvPicPr>
          <p:cNvPr id="390" name="Google Shape;390;p57"/>
          <p:cNvPicPr preferRelativeResize="0"/>
          <p:nvPr/>
        </p:nvPicPr>
        <p:blipFill rotWithShape="1">
          <a:blip r:embed="rId5">
            <a:alphaModFix/>
          </a:blip>
          <a:srcRect/>
          <a:stretch/>
        </p:blipFill>
        <p:spPr>
          <a:xfrm>
            <a:off x="3181509" y="1510050"/>
            <a:ext cx="5703992" cy="3737699"/>
          </a:xfrm>
          <a:prstGeom prst="rect">
            <a:avLst/>
          </a:prstGeom>
          <a:noFill/>
          <a:ln>
            <a:noFill/>
          </a:ln>
          <a:effectLst>
            <a:outerShdw blurRad="57150" dist="19050" dir="5400000" algn="bl" rotWithShape="0">
              <a:srgbClr val="000000">
                <a:alpha val="498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58"/>
          <p:cNvSpPr/>
          <p:nvPr/>
        </p:nvSpPr>
        <p:spPr>
          <a:xfrm>
            <a:off x="0" y="129638"/>
            <a:ext cx="8667900" cy="744000"/>
          </a:xfrm>
          <a:prstGeom prst="rect">
            <a:avLst/>
          </a:prstGeom>
          <a:solidFill>
            <a:srgbClr val="F57C00"/>
          </a:solidFill>
          <a:ln>
            <a:noFill/>
          </a:ln>
        </p:spPr>
        <p:txBody>
          <a:bodyPr spcFirstLastPara="1" wrap="square" lIns="91425" tIns="91425" rIns="91425" bIns="91425" anchor="ctr" anchorCtr="0">
            <a:noAutofit/>
          </a:bodyPr>
          <a:lstStyle/>
          <a:p>
            <a:pPr marL="0" marR="0" lvl="0" indent="457200" algn="l" rtl="0">
              <a:lnSpc>
                <a:spcPct val="100000"/>
              </a:lnSpc>
              <a:spcBef>
                <a:spcPts val="0"/>
              </a:spcBef>
              <a:spcAft>
                <a:spcPts val="0"/>
              </a:spcAft>
              <a:buClr>
                <a:srgbClr val="000000"/>
              </a:buClr>
              <a:buSzPts val="3600"/>
              <a:buFont typeface="Arial"/>
              <a:buNone/>
            </a:pPr>
            <a:r>
              <a:rPr lang="en" sz="3600" b="0" i="0" u="none" strike="noStrike" cap="none">
                <a:solidFill>
                  <a:srgbClr val="FFFFFF"/>
                </a:solidFill>
                <a:latin typeface="Montserrat"/>
                <a:ea typeface="Montserrat"/>
                <a:cs typeface="Montserrat"/>
                <a:sym typeface="Montserrat"/>
              </a:rPr>
              <a:t>Customer Voice</a:t>
            </a:r>
            <a:endParaRPr sz="3600" b="0" i="0" u="none" strike="noStrike" cap="none">
              <a:solidFill>
                <a:srgbClr val="FFFFFF"/>
              </a:solidFill>
              <a:latin typeface="Montserrat"/>
              <a:ea typeface="Montserrat"/>
              <a:cs typeface="Montserrat"/>
              <a:sym typeface="Montserrat"/>
            </a:endParaRPr>
          </a:p>
        </p:txBody>
      </p:sp>
      <p:grpSp>
        <p:nvGrpSpPr>
          <p:cNvPr id="396" name="Google Shape;396;p58"/>
          <p:cNvGrpSpPr/>
          <p:nvPr/>
        </p:nvGrpSpPr>
        <p:grpSpPr>
          <a:xfrm>
            <a:off x="8162012" y="26901"/>
            <a:ext cx="949474" cy="949474"/>
            <a:chOff x="8162012" y="26901"/>
            <a:chExt cx="949474" cy="949474"/>
          </a:xfrm>
        </p:grpSpPr>
        <p:sp>
          <p:nvSpPr>
            <p:cNvPr id="397" name="Google Shape;397;p58"/>
            <p:cNvSpPr/>
            <p:nvPr/>
          </p:nvSpPr>
          <p:spPr>
            <a:xfrm>
              <a:off x="8194550" y="59446"/>
              <a:ext cx="884400" cy="884400"/>
            </a:xfrm>
            <a:prstGeom prst="ellipse">
              <a:avLst/>
            </a:prstGeom>
            <a:solidFill>
              <a:schemeClr val="lt2"/>
            </a:solid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98" name="Google Shape;398;p58"/>
            <p:cNvPicPr preferRelativeResize="0"/>
            <p:nvPr/>
          </p:nvPicPr>
          <p:blipFill rotWithShape="1">
            <a:blip r:embed="rId3">
              <a:alphaModFix/>
            </a:blip>
            <a:srcRect/>
            <a:stretch/>
          </p:blipFill>
          <p:spPr>
            <a:xfrm>
              <a:off x="8162012" y="26901"/>
              <a:ext cx="949474" cy="949474"/>
            </a:xfrm>
            <a:prstGeom prst="rect">
              <a:avLst/>
            </a:prstGeom>
            <a:noFill/>
            <a:ln>
              <a:noFill/>
            </a:ln>
          </p:spPr>
        </p:pic>
      </p:grpSp>
      <p:sp>
        <p:nvSpPr>
          <p:cNvPr id="399" name="Google Shape;399;p58"/>
          <p:cNvSpPr/>
          <p:nvPr/>
        </p:nvSpPr>
        <p:spPr>
          <a:xfrm>
            <a:off x="-95250" y="873650"/>
            <a:ext cx="6599400" cy="353700"/>
          </a:xfrm>
          <a:prstGeom prst="parallelogram">
            <a:avLst>
              <a:gd name="adj" fmla="val 25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b="1">
                <a:latin typeface="Montserrat"/>
                <a:ea typeface="Montserrat"/>
                <a:cs typeface="Montserrat"/>
                <a:sym typeface="Montserrat"/>
              </a:rPr>
              <a:t>Tab: Listings  </a:t>
            </a:r>
            <a:r>
              <a:rPr lang="en">
                <a:latin typeface="Montserrat"/>
                <a:ea typeface="Montserrat"/>
                <a:cs typeface="Montserrat"/>
                <a:sym typeface="Montserrat"/>
              </a:rPr>
              <a:t>Scan the web for all business citations</a:t>
            </a:r>
            <a:endParaRPr sz="1400" i="0" u="none" strike="noStrike" cap="none">
              <a:solidFill>
                <a:srgbClr val="000000"/>
              </a:solidFill>
              <a:latin typeface="Montserrat"/>
              <a:ea typeface="Montserrat"/>
              <a:cs typeface="Montserrat"/>
              <a:sym typeface="Montserrat"/>
            </a:endParaRPr>
          </a:p>
        </p:txBody>
      </p:sp>
      <p:sp>
        <p:nvSpPr>
          <p:cNvPr id="400" name="Google Shape;400;p58"/>
          <p:cNvSpPr txBox="1">
            <a:spLocks noGrp="1"/>
          </p:cNvSpPr>
          <p:nvPr>
            <p:ph type="ctrTitle" idx="4294967295"/>
          </p:nvPr>
        </p:nvSpPr>
        <p:spPr>
          <a:xfrm>
            <a:off x="0" y="-554150"/>
            <a:ext cx="4786200" cy="554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 sz="1200" b="0" i="0" u="none" strike="noStrike" cap="none">
                <a:solidFill>
                  <a:srgbClr val="666666"/>
                </a:solidFill>
                <a:latin typeface="Montserrat"/>
                <a:ea typeface="Montserrat"/>
                <a:cs typeface="Montserrat"/>
                <a:sym typeface="Montserrat"/>
              </a:rPr>
              <a:t>Two ways to request feedback</a:t>
            </a:r>
            <a:endParaRPr sz="1000" b="0" i="0" u="none" strike="noStrike" cap="none">
              <a:solidFill>
                <a:srgbClr val="F0C632"/>
              </a:solidFill>
              <a:latin typeface="Montserrat"/>
              <a:ea typeface="Montserrat"/>
              <a:cs typeface="Montserrat"/>
              <a:sym typeface="Montserrat"/>
            </a:endParaRPr>
          </a:p>
        </p:txBody>
      </p:sp>
      <p:sp>
        <p:nvSpPr>
          <p:cNvPr id="401" name="Google Shape;401;p58"/>
          <p:cNvSpPr txBox="1"/>
          <p:nvPr/>
        </p:nvSpPr>
        <p:spPr>
          <a:xfrm>
            <a:off x="294600" y="1347250"/>
            <a:ext cx="2954400" cy="3078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 sz="1800" b="1">
                <a:solidFill>
                  <a:srgbClr val="F4C736"/>
                </a:solidFill>
                <a:latin typeface="Open Sans"/>
                <a:ea typeface="Open Sans"/>
                <a:cs typeface="Open Sans"/>
                <a:sym typeface="Open Sans"/>
              </a:rPr>
              <a:t>Citations</a:t>
            </a:r>
            <a:endParaRPr sz="1800" b="1" i="0" u="none" strike="noStrike" cap="none">
              <a:solidFill>
                <a:srgbClr val="F57C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endParaRPr sz="1800">
              <a:latin typeface="Open Sans"/>
              <a:ea typeface="Open Sans"/>
              <a:cs typeface="Open Sans"/>
              <a:sym typeface="Open Sans"/>
            </a:endParaRPr>
          </a:p>
          <a:p>
            <a:pPr marL="457200" marR="0" lvl="0" indent="-317500" algn="l" rtl="0">
              <a:lnSpc>
                <a:spcPct val="100000"/>
              </a:lnSpc>
              <a:spcBef>
                <a:spcPts val="0"/>
              </a:spcBef>
              <a:spcAft>
                <a:spcPts val="0"/>
              </a:spcAft>
              <a:buSzPts val="1400"/>
              <a:buFont typeface="Open Sans"/>
              <a:buChar char="●"/>
            </a:pPr>
            <a:r>
              <a:rPr lang="en">
                <a:latin typeface="Open Sans"/>
                <a:ea typeface="Open Sans"/>
                <a:cs typeface="Open Sans"/>
                <a:sym typeface="Open Sans"/>
              </a:rPr>
              <a:t>Spot all instances that your business name and data is cited </a:t>
            </a:r>
            <a:r>
              <a:rPr lang="en" b="1">
                <a:latin typeface="Open Sans"/>
                <a:ea typeface="Open Sans"/>
                <a:cs typeface="Open Sans"/>
                <a:sym typeface="Open Sans"/>
              </a:rPr>
              <a:t>across the web</a:t>
            </a:r>
            <a:endParaRPr>
              <a:latin typeface="Open Sans"/>
              <a:ea typeface="Open Sans"/>
              <a:cs typeface="Open Sans"/>
              <a:sym typeface="Open Sans"/>
            </a:endParaRPr>
          </a:p>
          <a:p>
            <a:pPr marL="0" marR="0" lvl="0" indent="0" algn="l" rtl="0">
              <a:lnSpc>
                <a:spcPct val="100000"/>
              </a:lnSpc>
              <a:spcBef>
                <a:spcPts val="0"/>
              </a:spcBef>
              <a:spcAft>
                <a:spcPts val="0"/>
              </a:spcAft>
              <a:buNone/>
            </a:pPr>
            <a:endParaRPr>
              <a:latin typeface="Open Sans"/>
              <a:ea typeface="Open Sans"/>
              <a:cs typeface="Open Sans"/>
              <a:sym typeface="Open Sans"/>
            </a:endParaRPr>
          </a:p>
          <a:p>
            <a:pPr marL="457200" marR="0" lvl="0" indent="0" algn="l" rtl="0">
              <a:lnSpc>
                <a:spcPct val="100000"/>
              </a:lnSpc>
              <a:spcBef>
                <a:spcPts val="0"/>
              </a:spcBef>
              <a:spcAft>
                <a:spcPts val="0"/>
              </a:spcAft>
              <a:buNone/>
            </a:pPr>
            <a:endParaRPr>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endParaRPr sz="18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endParaRPr sz="18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endParaRPr sz="1800" b="0" i="0" u="none" strike="noStrike" cap="none">
              <a:solidFill>
                <a:srgbClr val="000000"/>
              </a:solidFill>
              <a:latin typeface="Open Sans"/>
              <a:ea typeface="Open Sans"/>
              <a:cs typeface="Open Sans"/>
              <a:sym typeface="Open Sans"/>
            </a:endParaRPr>
          </a:p>
        </p:txBody>
      </p:sp>
      <p:pic>
        <p:nvPicPr>
          <p:cNvPr id="402" name="Google Shape;402;p58"/>
          <p:cNvPicPr preferRelativeResize="0"/>
          <p:nvPr/>
        </p:nvPicPr>
        <p:blipFill rotWithShape="1">
          <a:blip r:embed="rId4">
            <a:alphaModFix/>
          </a:blip>
          <a:srcRect/>
          <a:stretch/>
        </p:blipFill>
        <p:spPr>
          <a:xfrm>
            <a:off x="2883500" y="1585200"/>
            <a:ext cx="6227975" cy="3429299"/>
          </a:xfrm>
          <a:prstGeom prst="rect">
            <a:avLst/>
          </a:prstGeom>
          <a:noFill/>
          <a:ln>
            <a:noFill/>
          </a:ln>
        </p:spPr>
      </p:pic>
      <p:sp>
        <p:nvSpPr>
          <p:cNvPr id="403" name="Google Shape;403;p58"/>
          <p:cNvSpPr/>
          <p:nvPr/>
        </p:nvSpPr>
        <p:spPr>
          <a:xfrm>
            <a:off x="0" y="129638"/>
            <a:ext cx="8667900" cy="744000"/>
          </a:xfrm>
          <a:prstGeom prst="rect">
            <a:avLst/>
          </a:prstGeom>
          <a:solidFill>
            <a:srgbClr val="F4C736"/>
          </a:solidFill>
          <a:ln>
            <a:noFill/>
          </a:ln>
        </p:spPr>
        <p:txBody>
          <a:bodyPr spcFirstLastPara="1" wrap="square" lIns="91425" tIns="91425" rIns="91425" bIns="91425" anchor="ctr" anchorCtr="0">
            <a:noAutofit/>
          </a:bodyPr>
          <a:lstStyle/>
          <a:p>
            <a:pPr marL="0" marR="0" lvl="0" indent="457200" algn="l" rtl="0">
              <a:lnSpc>
                <a:spcPct val="100000"/>
              </a:lnSpc>
              <a:spcBef>
                <a:spcPts val="0"/>
              </a:spcBef>
              <a:spcAft>
                <a:spcPts val="0"/>
              </a:spcAft>
              <a:buClr>
                <a:srgbClr val="000000"/>
              </a:buClr>
              <a:buSzPts val="3600"/>
              <a:buFont typeface="Arial"/>
              <a:buNone/>
            </a:pPr>
            <a:r>
              <a:rPr lang="en" sz="3600">
                <a:solidFill>
                  <a:srgbClr val="FFFFFF"/>
                </a:solidFill>
                <a:latin typeface="Montserrat"/>
                <a:ea typeface="Montserrat"/>
                <a:cs typeface="Montserrat"/>
                <a:sym typeface="Montserrat"/>
              </a:rPr>
              <a:t>Reputation Management</a:t>
            </a:r>
            <a:endParaRPr sz="3600" b="0" i="0" u="none" strike="noStrike" cap="none">
              <a:solidFill>
                <a:srgbClr val="FFFFFF"/>
              </a:solidFill>
              <a:latin typeface="Montserrat"/>
              <a:ea typeface="Montserrat"/>
              <a:cs typeface="Montserrat"/>
              <a:sym typeface="Montserrat"/>
            </a:endParaRPr>
          </a:p>
        </p:txBody>
      </p:sp>
      <p:grpSp>
        <p:nvGrpSpPr>
          <p:cNvPr id="404" name="Google Shape;404;p58"/>
          <p:cNvGrpSpPr/>
          <p:nvPr/>
        </p:nvGrpSpPr>
        <p:grpSpPr>
          <a:xfrm>
            <a:off x="8162012" y="26901"/>
            <a:ext cx="949474" cy="949474"/>
            <a:chOff x="8162012" y="26901"/>
            <a:chExt cx="949474" cy="949474"/>
          </a:xfrm>
        </p:grpSpPr>
        <p:sp>
          <p:nvSpPr>
            <p:cNvPr id="405" name="Google Shape;405;p58"/>
            <p:cNvSpPr/>
            <p:nvPr/>
          </p:nvSpPr>
          <p:spPr>
            <a:xfrm>
              <a:off x="8194550" y="59446"/>
              <a:ext cx="884400" cy="884400"/>
            </a:xfrm>
            <a:prstGeom prst="ellipse">
              <a:avLst/>
            </a:prstGeom>
            <a:solidFill>
              <a:schemeClr val="lt2"/>
            </a:solid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06" name="Google Shape;406;p58"/>
            <p:cNvPicPr preferRelativeResize="0"/>
            <p:nvPr/>
          </p:nvPicPr>
          <p:blipFill rotWithShape="1">
            <a:blip r:embed="rId3">
              <a:alphaModFix/>
            </a:blip>
            <a:srcRect/>
            <a:stretch/>
          </p:blipFill>
          <p:spPr>
            <a:xfrm>
              <a:off x="8162012" y="26901"/>
              <a:ext cx="949474" cy="949474"/>
            </a:xfrm>
            <a:prstGeom prst="rect">
              <a:avLst/>
            </a:prstGeom>
            <a:noFill/>
            <a:ln>
              <a:noFill/>
            </a:ln>
          </p:spPr>
        </p:pic>
      </p:grpSp>
      <p:sp>
        <p:nvSpPr>
          <p:cNvPr id="407" name="Google Shape;407;p58"/>
          <p:cNvSpPr/>
          <p:nvPr/>
        </p:nvSpPr>
        <p:spPr>
          <a:xfrm>
            <a:off x="8161988" y="26900"/>
            <a:ext cx="949500" cy="949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08" name="Google Shape;408;p58"/>
          <p:cNvPicPr preferRelativeResize="0"/>
          <p:nvPr/>
        </p:nvPicPr>
        <p:blipFill>
          <a:blip r:embed="rId5">
            <a:alphaModFix/>
          </a:blip>
          <a:stretch>
            <a:fillRect/>
          </a:stretch>
        </p:blipFill>
        <p:spPr>
          <a:xfrm>
            <a:off x="8197450" y="62363"/>
            <a:ext cx="878576" cy="878575"/>
          </a:xfrm>
          <a:prstGeom prst="rect">
            <a:avLst/>
          </a:prstGeom>
          <a:noFill/>
          <a:ln>
            <a:noFill/>
          </a:ln>
        </p:spPr>
      </p:pic>
      <p:pic>
        <p:nvPicPr>
          <p:cNvPr id="409" name="Google Shape;409;p58"/>
          <p:cNvPicPr preferRelativeResize="0"/>
          <p:nvPr/>
        </p:nvPicPr>
        <p:blipFill rotWithShape="1">
          <a:blip r:embed="rId6">
            <a:alphaModFix/>
          </a:blip>
          <a:srcRect/>
          <a:stretch/>
        </p:blipFill>
        <p:spPr>
          <a:xfrm>
            <a:off x="3697390" y="1755371"/>
            <a:ext cx="4600199" cy="2944187"/>
          </a:xfrm>
          <a:prstGeom prst="rect">
            <a:avLst/>
          </a:prstGeom>
          <a:noFill/>
          <a:ln>
            <a:noFill/>
          </a:ln>
          <a:effectLst>
            <a:outerShdw blurRad="57150" dist="19050" dir="5400000" algn="bl" rotWithShape="0">
              <a:srgbClr val="000000">
                <a:alpha val="49800"/>
              </a:srgbClr>
            </a:outerShdw>
          </a:effectLst>
        </p:spPr>
      </p:pic>
      <p:pic>
        <p:nvPicPr>
          <p:cNvPr id="410" name="Google Shape;410;p58"/>
          <p:cNvPicPr preferRelativeResize="0"/>
          <p:nvPr/>
        </p:nvPicPr>
        <p:blipFill>
          <a:blip r:embed="rId7">
            <a:alphaModFix/>
          </a:blip>
          <a:stretch>
            <a:fillRect/>
          </a:stretch>
        </p:blipFill>
        <p:spPr>
          <a:xfrm>
            <a:off x="3653813" y="1755375"/>
            <a:ext cx="4687350" cy="2944174"/>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1711</Words>
  <Application>Microsoft Macintosh PowerPoint</Application>
  <PresentationFormat>On-screen Show (16:9)</PresentationFormat>
  <Paragraphs>228</Paragraphs>
  <Slides>13</Slides>
  <Notes>13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13</vt:i4>
      </vt:variant>
    </vt:vector>
  </HeadingPairs>
  <TitlesOfParts>
    <vt:vector size="22" baseType="lpstr">
      <vt:lpstr>Arial</vt:lpstr>
      <vt:lpstr>Open Sans</vt:lpstr>
      <vt:lpstr>Noto Sans Symbols</vt:lpstr>
      <vt:lpstr>Dosis</vt:lpstr>
      <vt:lpstr>Montserrat</vt:lpstr>
      <vt:lpstr>Questrial</vt:lpstr>
      <vt:lpstr>Calibri</vt:lpstr>
      <vt:lpstr>Simple Light</vt:lpstr>
      <vt:lpstr>Simple Light</vt:lpstr>
      <vt:lpstr>PowerPoint Presentation</vt:lpstr>
      <vt:lpstr>We believe businesses have the right to...</vt:lpstr>
      <vt:lpstr>Two ways to request feedback</vt:lpstr>
      <vt:lpstr>Two ways to request feedback</vt:lpstr>
      <vt:lpstr>Two ways to request feedback</vt:lpstr>
      <vt:lpstr>Two ways to request feedback</vt:lpstr>
      <vt:lpstr>Two ways to request feedback</vt:lpstr>
      <vt:lpstr>PowerPoint Presentation</vt:lpstr>
      <vt:lpstr>Two ways to request feedback</vt:lpstr>
      <vt:lpstr>Two ways to request feedback</vt:lpstr>
      <vt:lpstr>Two ways to request feedback</vt:lpstr>
      <vt:lpstr>Two ways to request feedback</vt:lpstr>
      <vt:lpstr>Two ways to request feedback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Austin Hoffman</cp:lastModifiedBy>
  <cp:revision>2</cp:revision>
  <dcterms:modified xsi:type="dcterms:W3CDTF">2020-08-28T20:39:35Z</dcterms:modified>
</cp:coreProperties>
</file>