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4" r:id="rId4"/>
    <p:sldMasterId id="2147483715" r:id="rId5"/>
    <p:sldMasterId id="2147483716" r:id="rId6"/>
    <p:sldMasterId id="2147483717"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Lst>
  <p:sldSz cy="5143500" cx="9144000"/>
  <p:notesSz cx="6858000" cy="9144000"/>
  <p:embeddedFontLst>
    <p:embeddedFont>
      <p:font typeface="Roboto"/>
      <p:regular r:id="rId46"/>
      <p:bold r:id="rId47"/>
      <p:italic r:id="rId48"/>
      <p:boldItalic r:id="rId49"/>
    </p:embeddedFont>
    <p:embeddedFont>
      <p:font typeface="Montserrat"/>
      <p:regular r:id="rId50"/>
      <p:bold r:id="rId51"/>
      <p:italic r:id="rId52"/>
      <p:boldItalic r:id="rId53"/>
    </p:embeddedFont>
    <p:embeddedFont>
      <p:font typeface="Montserrat Medium"/>
      <p:regular r:id="rId54"/>
      <p:bold r:id="rId55"/>
      <p:italic r:id="rId56"/>
      <p:boldItalic r:id="rId57"/>
    </p:embeddedFont>
    <p:embeddedFont>
      <p:font typeface="Montserrat Light"/>
      <p:regular r:id="rId58"/>
      <p:bold r:id="rId59"/>
      <p:italic r:id="rId60"/>
      <p:boldItalic r:id="rId61"/>
    </p:embeddedFont>
    <p:embeddedFont>
      <p:font typeface="Montserrat ExtraBold"/>
      <p:bold r:id="rId62"/>
      <p:boldItalic r:id="rId63"/>
    </p:embeddedFont>
    <p:embeddedFont>
      <p:font typeface="Helvetica Neue Light"/>
      <p:regular r:id="rId64"/>
      <p:bold r:id="rId65"/>
      <p:italic r:id="rId66"/>
      <p:boldItalic r:id="rId67"/>
    </p:embeddedFont>
    <p:embeddedFont>
      <p:font typeface="Open Sans"/>
      <p:regular r:id="rId68"/>
      <p:bold r:id="rId69"/>
      <p:italic r:id="rId70"/>
      <p:boldItalic r:id="rId71"/>
    </p:embeddedFont>
    <p:embeddedFont>
      <p:font typeface="Questrial"/>
      <p:regular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376">
          <p15:clr>
            <a:srgbClr val="9AA0A6"/>
          </p15:clr>
        </p15:guide>
        <p15:guide id="2" pos="2880">
          <p15:clr>
            <a:srgbClr val="9AA0A6"/>
          </p15:clr>
        </p15:guide>
        <p15:guide id="3" orient="horz" pos="171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376" orient="horz"/>
        <p:guide pos="2880"/>
        <p:guide pos="1716"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font" Target="fonts/Roboto-regular.fntdata"/><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2" Type="http://schemas.openxmlformats.org/officeDocument/2006/relationships/font" Target="fonts/Questrial-regular.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71" Type="http://schemas.openxmlformats.org/officeDocument/2006/relationships/font" Target="fonts/OpenSans-boldItalic.fntdata"/><Relationship Id="rId70" Type="http://schemas.openxmlformats.org/officeDocument/2006/relationships/font" Target="fonts/OpenSans-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MontserratExtraBold-bold.fntdata"/><Relationship Id="rId61" Type="http://schemas.openxmlformats.org/officeDocument/2006/relationships/font" Target="fonts/MontserratLight-boldItalic.fntdata"/><Relationship Id="rId20" Type="http://schemas.openxmlformats.org/officeDocument/2006/relationships/slide" Target="slides/slide12.xml"/><Relationship Id="rId64" Type="http://schemas.openxmlformats.org/officeDocument/2006/relationships/font" Target="fonts/HelveticaNeueLight-regular.fntdata"/><Relationship Id="rId63" Type="http://schemas.openxmlformats.org/officeDocument/2006/relationships/font" Target="fonts/MontserratExtraBold-boldItalic.fntdata"/><Relationship Id="rId22" Type="http://schemas.openxmlformats.org/officeDocument/2006/relationships/slide" Target="slides/slide14.xml"/><Relationship Id="rId66" Type="http://schemas.openxmlformats.org/officeDocument/2006/relationships/font" Target="fonts/HelveticaNeueLight-italic.fntdata"/><Relationship Id="rId21" Type="http://schemas.openxmlformats.org/officeDocument/2006/relationships/slide" Target="slides/slide13.xml"/><Relationship Id="rId65" Type="http://schemas.openxmlformats.org/officeDocument/2006/relationships/font" Target="fonts/HelveticaNeueLight-bold.fntdata"/><Relationship Id="rId24" Type="http://schemas.openxmlformats.org/officeDocument/2006/relationships/slide" Target="slides/slide16.xml"/><Relationship Id="rId68" Type="http://schemas.openxmlformats.org/officeDocument/2006/relationships/font" Target="fonts/OpenSans-regular.fntdata"/><Relationship Id="rId23" Type="http://schemas.openxmlformats.org/officeDocument/2006/relationships/slide" Target="slides/slide15.xml"/><Relationship Id="rId67" Type="http://schemas.openxmlformats.org/officeDocument/2006/relationships/font" Target="fonts/HelveticaNeueLight-boldItalic.fntdata"/><Relationship Id="rId60" Type="http://schemas.openxmlformats.org/officeDocument/2006/relationships/font" Target="fonts/MontserratLight-italic.fntdata"/><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OpenSans-bold.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Montserrat-bold.fntdata"/><Relationship Id="rId50" Type="http://schemas.openxmlformats.org/officeDocument/2006/relationships/font" Target="fonts/Montserrat-regular.fntdata"/><Relationship Id="rId53" Type="http://schemas.openxmlformats.org/officeDocument/2006/relationships/font" Target="fonts/Montserrat-boldItalic.fntdata"/><Relationship Id="rId52" Type="http://schemas.openxmlformats.org/officeDocument/2006/relationships/font" Target="fonts/Montserrat-italic.fntdata"/><Relationship Id="rId11" Type="http://schemas.openxmlformats.org/officeDocument/2006/relationships/slide" Target="slides/slide3.xml"/><Relationship Id="rId55" Type="http://schemas.openxmlformats.org/officeDocument/2006/relationships/font" Target="fonts/MontserratMedium-bold.fntdata"/><Relationship Id="rId10" Type="http://schemas.openxmlformats.org/officeDocument/2006/relationships/slide" Target="slides/slide2.xml"/><Relationship Id="rId54" Type="http://schemas.openxmlformats.org/officeDocument/2006/relationships/font" Target="fonts/MontserratMedium-regular.fntdata"/><Relationship Id="rId13" Type="http://schemas.openxmlformats.org/officeDocument/2006/relationships/slide" Target="slides/slide5.xml"/><Relationship Id="rId57" Type="http://schemas.openxmlformats.org/officeDocument/2006/relationships/font" Target="fonts/MontserratMedium-boldItalic.fntdata"/><Relationship Id="rId12" Type="http://schemas.openxmlformats.org/officeDocument/2006/relationships/slide" Target="slides/slide4.xml"/><Relationship Id="rId56" Type="http://schemas.openxmlformats.org/officeDocument/2006/relationships/font" Target="fonts/MontserratMedium-italic.fntdata"/><Relationship Id="rId15" Type="http://schemas.openxmlformats.org/officeDocument/2006/relationships/slide" Target="slides/slide7.xml"/><Relationship Id="rId59" Type="http://schemas.openxmlformats.org/officeDocument/2006/relationships/font" Target="fonts/MontserratLight-bold.fntdata"/><Relationship Id="rId14" Type="http://schemas.openxmlformats.org/officeDocument/2006/relationships/slide" Target="slides/slide6.xml"/><Relationship Id="rId58" Type="http://schemas.openxmlformats.org/officeDocument/2006/relationships/font" Target="fonts/MontserratLight-regular.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inkwithgoogle.com/marketing-resources/micro-moments/zero-moment-truth/"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65c516e8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65c516e8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1200">
                <a:latin typeface="Open Sans"/>
                <a:ea typeface="Open Sans"/>
                <a:cs typeface="Open Sans"/>
                <a:sym typeface="Open Sans"/>
              </a:rPr>
              <a:t>Before starting a presentation, make sure to:</a:t>
            </a:r>
            <a:endParaRPr i="1" sz="1200">
              <a:latin typeface="Open Sans"/>
              <a:ea typeface="Open Sans"/>
              <a:cs typeface="Open Sans"/>
              <a:sym typeface="Open Sans"/>
            </a:endParaRPr>
          </a:p>
          <a:p>
            <a:pPr indent="-304800" lvl="0" marL="457200" rtl="0" algn="l">
              <a:spcBef>
                <a:spcPts val="0"/>
              </a:spcBef>
              <a:spcAft>
                <a:spcPts val="0"/>
              </a:spcAft>
              <a:buSzPts val="1200"/>
              <a:buFont typeface="Open Sans"/>
              <a:buAutoNum type="arabicPeriod"/>
            </a:pPr>
            <a:r>
              <a:rPr i="1" lang="en" sz="1200">
                <a:latin typeface="Open Sans"/>
                <a:ea typeface="Open Sans"/>
                <a:cs typeface="Open Sans"/>
                <a:sym typeface="Open Sans"/>
              </a:rPr>
              <a:t>Run a snapshot report</a:t>
            </a:r>
            <a:endParaRPr i="1" sz="1200">
              <a:latin typeface="Open Sans"/>
              <a:ea typeface="Open Sans"/>
              <a:cs typeface="Open Sans"/>
              <a:sym typeface="Open Sans"/>
            </a:endParaRPr>
          </a:p>
          <a:p>
            <a:pPr indent="-304800" lvl="0" marL="457200" rtl="0" algn="l">
              <a:spcBef>
                <a:spcPts val="0"/>
              </a:spcBef>
              <a:spcAft>
                <a:spcPts val="0"/>
              </a:spcAft>
              <a:buSzPts val="1200"/>
              <a:buFont typeface="Open Sans"/>
              <a:buAutoNum type="arabicPeriod"/>
            </a:pPr>
            <a:r>
              <a:rPr i="1" lang="en" sz="1200">
                <a:latin typeface="Open Sans"/>
                <a:ea typeface="Open Sans"/>
                <a:cs typeface="Open Sans"/>
                <a:sym typeface="Open Sans"/>
              </a:rPr>
              <a:t>Prepare a Business Center login for the person you’re seeing, so you can live demo their account and train them on how to log in.</a:t>
            </a:r>
            <a:endParaRPr i="1" sz="1200">
              <a:latin typeface="Open Sans"/>
              <a:ea typeface="Open Sans"/>
              <a:cs typeface="Open Sans"/>
              <a:sym typeface="Open Sans"/>
            </a:endParaRPr>
          </a:p>
          <a:p>
            <a:pPr indent="0" lvl="0" marL="0" rtl="0" algn="l">
              <a:spcBef>
                <a:spcPts val="0"/>
              </a:spcBef>
              <a:spcAft>
                <a:spcPts val="0"/>
              </a:spcAft>
              <a:buNone/>
            </a:pPr>
            <a:r>
              <a:t/>
            </a:r>
            <a:endParaRPr i="1" sz="1200">
              <a:latin typeface="Open Sans"/>
              <a:ea typeface="Open Sans"/>
              <a:cs typeface="Open Sans"/>
              <a:sym typeface="Open Sans"/>
            </a:endParaRPr>
          </a:p>
          <a:p>
            <a:pPr indent="0" lvl="0" marL="0" rtl="0" algn="l">
              <a:spcBef>
                <a:spcPts val="0"/>
              </a:spcBef>
              <a:spcAft>
                <a:spcPts val="0"/>
              </a:spcAft>
              <a:buNone/>
            </a:pPr>
            <a:r>
              <a:rPr lang="en" sz="1200">
                <a:solidFill>
                  <a:schemeClr val="dk1"/>
                </a:solidFill>
                <a:latin typeface="Open Sans"/>
                <a:ea typeface="Open Sans"/>
                <a:cs typeface="Open Sans"/>
                <a:sym typeface="Open Sans"/>
              </a:rPr>
              <a:t>Thanks for joining me on today’s presentation! I promise to stick to our time limit of [x minutes]. </a:t>
            </a:r>
            <a:r>
              <a:rPr b="1" i="1" lang="en" sz="1200">
                <a:solidFill>
                  <a:schemeClr val="dk1"/>
                </a:solidFill>
                <a:latin typeface="Open Sans"/>
                <a:ea typeface="Open Sans"/>
                <a:cs typeface="Open Sans"/>
                <a:sym typeface="Open Sans"/>
              </a:rPr>
              <a:t>Set timer.</a:t>
            </a:r>
            <a:endParaRPr sz="1200">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2408ed29f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2408ed29f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It still starts with </a:t>
            </a:r>
            <a:r>
              <a:rPr b="1" lang="en" sz="1200">
                <a:solidFill>
                  <a:schemeClr val="dk1"/>
                </a:solidFill>
                <a:latin typeface="Open Sans"/>
                <a:ea typeface="Open Sans"/>
                <a:cs typeface="Open Sans"/>
                <a:sym typeface="Open Sans"/>
              </a:rPr>
              <a:t>Interest &amp; Awareness.</a:t>
            </a:r>
            <a:r>
              <a:rPr lang="en" sz="1200">
                <a:solidFill>
                  <a:schemeClr val="dk1"/>
                </a:solidFill>
                <a:latin typeface="Open Sans"/>
                <a:ea typeface="Open Sans"/>
                <a:cs typeface="Open Sans"/>
                <a:sym typeface="Open Sans"/>
              </a:rPr>
              <a:t> Television, radio ads, billboard aren’t going away completely… but they’re now being supplemented by digital stimulus. Things like online advertising, email &amp; text marketing, and YouTube video ads.</a:t>
            </a:r>
            <a:endParaRPr sz="1200">
              <a:solidFill>
                <a:schemeClr val="dk1"/>
              </a:solidFill>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rPr b="1" lang="en" sz="1200">
                <a:solidFill>
                  <a:schemeClr val="dk1"/>
                </a:solidFill>
                <a:latin typeface="Open Sans"/>
                <a:ea typeface="Open Sans"/>
                <a:cs typeface="Open Sans"/>
                <a:sym typeface="Open Sans"/>
              </a:rPr>
              <a:t>Question:</a:t>
            </a:r>
            <a:r>
              <a:rPr lang="en" sz="1200">
                <a:solidFill>
                  <a:schemeClr val="dk1"/>
                </a:solidFill>
                <a:latin typeface="Open Sans"/>
                <a:ea typeface="Open Sans"/>
                <a:cs typeface="Open Sans"/>
                <a:sym typeface="Open Sans"/>
              </a:rPr>
              <a:t> What things are you currently doing to generate awareness and interest from </a:t>
            </a:r>
            <a:r>
              <a:rPr b="1" lang="en" sz="1200">
                <a:solidFill>
                  <a:schemeClr val="dk1"/>
                </a:solidFill>
                <a:latin typeface="Open Sans"/>
                <a:ea typeface="Open Sans"/>
                <a:cs typeface="Open Sans"/>
                <a:sym typeface="Open Sans"/>
              </a:rPr>
              <a:t>new</a:t>
            </a:r>
            <a:r>
              <a:rPr lang="en" sz="1200">
                <a:solidFill>
                  <a:schemeClr val="dk1"/>
                </a:solidFill>
                <a:latin typeface="Open Sans"/>
                <a:ea typeface="Open Sans"/>
                <a:cs typeface="Open Sans"/>
                <a:sym typeface="Open Sans"/>
              </a:rPr>
              <a:t> &amp; </a:t>
            </a:r>
            <a:r>
              <a:rPr b="1" lang="en" sz="1200">
                <a:solidFill>
                  <a:schemeClr val="dk1"/>
                </a:solidFill>
                <a:latin typeface="Open Sans"/>
                <a:ea typeface="Open Sans"/>
                <a:cs typeface="Open Sans"/>
                <a:sym typeface="Open Sans"/>
              </a:rPr>
              <a:t>existing</a:t>
            </a:r>
            <a:r>
              <a:rPr lang="en" sz="1200">
                <a:solidFill>
                  <a:schemeClr val="dk1"/>
                </a:solidFill>
                <a:latin typeface="Open Sans"/>
                <a:ea typeface="Open Sans"/>
                <a:cs typeface="Open Sans"/>
                <a:sym typeface="Open Sans"/>
              </a:rPr>
              <a:t> clients?</a:t>
            </a:r>
            <a:endParaRPr sz="1200">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408ed29f4_0_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408ed29f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sz="1200">
                <a:latin typeface="Open Sans"/>
                <a:ea typeface="Open Sans"/>
                <a:cs typeface="Open Sans"/>
                <a:sym typeface="Open Sans"/>
              </a:rPr>
              <a:t>After becoming aware of your business, consumers start discovering more with search. </a:t>
            </a:r>
            <a:endParaRPr sz="12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rPr lang="en" sz="1200">
                <a:latin typeface="Open Sans"/>
                <a:ea typeface="Open Sans"/>
                <a:cs typeface="Open Sans"/>
                <a:sym typeface="Open Sans"/>
              </a:rPr>
              <a:t>There are more places than EVER where people are searching for businesses. It’s not just Google either. There are apps, directories, voice search, GPS… lots of places. </a:t>
            </a:r>
            <a:endParaRPr sz="1200">
              <a:solidFill>
                <a:schemeClr val="dk1"/>
              </a:solidFill>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rPr b="1" lang="en" sz="1200">
                <a:solidFill>
                  <a:schemeClr val="dk1"/>
                </a:solidFill>
                <a:latin typeface="Open Sans"/>
                <a:ea typeface="Open Sans"/>
                <a:cs typeface="Open Sans"/>
                <a:sym typeface="Open Sans"/>
              </a:rPr>
              <a:t>Question: </a:t>
            </a:r>
            <a:r>
              <a:rPr lang="en" sz="1200">
                <a:solidFill>
                  <a:schemeClr val="dk1"/>
                </a:solidFill>
                <a:latin typeface="Open Sans"/>
                <a:ea typeface="Open Sans"/>
                <a:cs typeface="Open Sans"/>
                <a:sym typeface="Open Sans"/>
              </a:rPr>
              <a:t>Do you know how </a:t>
            </a:r>
            <a:r>
              <a:rPr i="1" lang="en" sz="1200">
                <a:solidFill>
                  <a:schemeClr val="dk1"/>
                </a:solidFill>
                <a:latin typeface="Open Sans"/>
                <a:ea typeface="Open Sans"/>
                <a:cs typeface="Open Sans"/>
                <a:sym typeface="Open Sans"/>
              </a:rPr>
              <a:t>findable</a:t>
            </a:r>
            <a:r>
              <a:rPr lang="en" sz="1200">
                <a:solidFill>
                  <a:schemeClr val="dk1"/>
                </a:solidFill>
                <a:latin typeface="Open Sans"/>
                <a:ea typeface="Open Sans"/>
                <a:cs typeface="Open Sans"/>
                <a:sym typeface="Open Sans"/>
              </a:rPr>
              <a:t> your business is online? What places are you aware of?</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408ed29f4_0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2408ed29f4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sz="1200">
                <a:latin typeface="Open Sans"/>
                <a:ea typeface="Open Sans"/>
                <a:cs typeface="Open Sans"/>
                <a:sym typeface="Open Sans"/>
              </a:rPr>
              <a:t>After finding your business, consumers see your reviews. In fact, it’s often the first thing showcased in Google search result.</a:t>
            </a:r>
            <a:endParaRPr sz="12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b="1" sz="12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rPr lang="en" sz="1200">
                <a:latin typeface="Open Sans"/>
                <a:ea typeface="Open Sans"/>
                <a:cs typeface="Open Sans"/>
                <a:sym typeface="Open Sans"/>
              </a:rPr>
              <a:t>When a consumer uses ratings, reviews, and recommendations to help them compare choices, this affects the Zero Moment of Truth – where they choose which business they're going to buy from.</a:t>
            </a:r>
            <a:endParaRPr sz="12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rPr b="1" lang="en" sz="1200">
                <a:latin typeface="Open Sans"/>
                <a:ea typeface="Open Sans"/>
                <a:cs typeface="Open Sans"/>
                <a:sym typeface="Open Sans"/>
              </a:rPr>
              <a:t>Question: </a:t>
            </a:r>
            <a:r>
              <a:rPr lang="en" sz="1200">
                <a:latin typeface="Open Sans"/>
                <a:ea typeface="Open Sans"/>
                <a:cs typeface="Open Sans"/>
                <a:sym typeface="Open Sans"/>
              </a:rPr>
              <a:t>What’s your average review score? Do you have any negative reviews that you’re aware of? How have you taken care of them?</a:t>
            </a:r>
            <a:endParaRPr sz="1200">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408ed29f4_0_1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408ed29f4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sz="1200">
                <a:latin typeface="Open Sans"/>
                <a:ea typeface="Open Sans"/>
                <a:cs typeface="Open Sans"/>
                <a:sym typeface="Open Sans"/>
              </a:rPr>
              <a:t>Next step in the consumer’s journey is finally connecting with your business. Consumers are looking for quick, easy ways to make a booking, make an order, make an appointment, etc. </a:t>
            </a:r>
            <a:endParaRPr sz="12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rPr b="1" lang="en" sz="1200">
                <a:latin typeface="Open Sans"/>
                <a:ea typeface="Open Sans"/>
                <a:cs typeface="Open Sans"/>
                <a:sym typeface="Open Sans"/>
              </a:rPr>
              <a:t>Question: </a:t>
            </a:r>
            <a:r>
              <a:rPr lang="en" sz="1200">
                <a:latin typeface="Open Sans"/>
                <a:ea typeface="Open Sans"/>
                <a:cs typeface="Open Sans"/>
                <a:sym typeface="Open Sans"/>
              </a:rPr>
              <a:t>Is your website making it really easy to convert and for people to become your customer?</a:t>
            </a:r>
            <a:endParaRPr sz="1200">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2408ed29f4_0_1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2408ed29f4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sz="1200">
                <a:latin typeface="Open Sans"/>
                <a:ea typeface="Open Sans"/>
                <a:cs typeface="Open Sans"/>
                <a:sym typeface="Open Sans"/>
              </a:rPr>
              <a:t>Finally, it’s important to do everything you can to encourage happy customers to return again, and tell other about you.</a:t>
            </a:r>
            <a:endParaRPr sz="12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sz="12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rPr lang="en" sz="1200">
                <a:latin typeface="Open Sans"/>
                <a:ea typeface="Open Sans"/>
                <a:cs typeface="Open Sans"/>
                <a:sym typeface="Open Sans"/>
              </a:rPr>
              <a:t>Let them know to write you a review, post on social media, and of course, invite them back.</a:t>
            </a:r>
            <a:endParaRPr sz="1200">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408ed29f4_0_2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2408ed29f4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sz="1200">
                <a:latin typeface="Open Sans"/>
                <a:ea typeface="Open Sans"/>
                <a:cs typeface="Open Sans"/>
                <a:sym typeface="Open Sans"/>
              </a:rPr>
              <a:t>So here are all the channels, both traditional and digital, that can influence potential customers… </a:t>
            </a:r>
            <a:r>
              <a:rPr i="1" lang="en" sz="1200">
                <a:latin typeface="Open Sans"/>
                <a:ea typeface="Open Sans"/>
                <a:cs typeface="Open Sans"/>
                <a:sym typeface="Open Sans"/>
              </a:rPr>
              <a:t>[NEXT SLIDE]</a:t>
            </a:r>
            <a:endParaRPr i="1" sz="1200">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2414b4273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2414b4273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 and, i</a:t>
            </a:r>
            <a:r>
              <a:rPr lang="en" sz="1200">
                <a:latin typeface="Open Sans"/>
                <a:ea typeface="Open Sans"/>
                <a:cs typeface="Open Sans"/>
                <a:sym typeface="Open Sans"/>
              </a:rPr>
              <a:t>t’s important to win in each stage.</a:t>
            </a:r>
            <a:endParaRPr sz="1200">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408ed29f4_0_2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2408ed29f4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Here’s the kicker. Let’s say the consumer is making their way along the funnel for business A.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They became interested after seeing a Facebook ad, then looked up that business and found them... </a:t>
            </a:r>
            <a:r>
              <a:rPr i="1" lang="en" sz="1200">
                <a:solidFill>
                  <a:schemeClr val="dk1"/>
                </a:solidFill>
                <a:latin typeface="Open Sans"/>
                <a:ea typeface="Open Sans"/>
                <a:cs typeface="Open Sans"/>
                <a:sym typeface="Open Sans"/>
              </a:rPr>
              <a:t>but</a:t>
            </a:r>
            <a:r>
              <a:rPr lang="en" sz="1200">
                <a:solidFill>
                  <a:schemeClr val="dk1"/>
                </a:solidFill>
                <a:latin typeface="Open Sans"/>
                <a:ea typeface="Open Sans"/>
                <a:cs typeface="Open Sans"/>
                <a:sym typeface="Open Sans"/>
              </a:rPr>
              <a:t> there were multiple negative Google reviews that hadn’t been responded to. Now, they likely won’t trust this business!</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What does this consumer do? Well, since they’re already well into their research stage, it’s very likely that they’ll go directly to the next stage but </a:t>
            </a:r>
            <a:r>
              <a:rPr b="1" lang="en" sz="1200">
                <a:solidFill>
                  <a:schemeClr val="dk1"/>
                </a:solidFill>
                <a:latin typeface="Open Sans"/>
                <a:ea typeface="Open Sans"/>
                <a:cs typeface="Open Sans"/>
                <a:sym typeface="Open Sans"/>
              </a:rPr>
              <a:t>with a competitor! </a:t>
            </a:r>
            <a:r>
              <a:rPr i="1" lang="en" sz="1200">
                <a:solidFill>
                  <a:schemeClr val="dk1"/>
                </a:solidFill>
                <a:latin typeface="Open Sans"/>
                <a:ea typeface="Open Sans"/>
                <a:cs typeface="Open Sans"/>
                <a:sym typeface="Open Sans"/>
              </a:rPr>
              <a:t>[NEXT SLIDE]</a:t>
            </a:r>
            <a:endParaRPr i="1"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2408ed29f4_0_4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09" name="Google Shape;809;g2408ed29f4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This means that business </a:t>
            </a:r>
            <a:r>
              <a:rPr b="1" lang="en" sz="1200">
                <a:solidFill>
                  <a:schemeClr val="dk1"/>
                </a:solidFill>
                <a:latin typeface="Open Sans"/>
                <a:ea typeface="Open Sans"/>
                <a:cs typeface="Open Sans"/>
                <a:sym typeface="Open Sans"/>
              </a:rPr>
              <a:t>A</a:t>
            </a:r>
            <a:r>
              <a:rPr lang="en" sz="1200">
                <a:solidFill>
                  <a:schemeClr val="dk1"/>
                </a:solidFill>
                <a:latin typeface="Open Sans"/>
                <a:ea typeface="Open Sans"/>
                <a:cs typeface="Open Sans"/>
                <a:sym typeface="Open Sans"/>
              </a:rPr>
              <a:t>’s marketing and advertising dollars </a:t>
            </a:r>
            <a:r>
              <a:rPr i="1" lang="en" sz="1200">
                <a:solidFill>
                  <a:schemeClr val="dk1"/>
                </a:solidFill>
                <a:latin typeface="Open Sans"/>
                <a:ea typeface="Open Sans"/>
                <a:cs typeface="Open Sans"/>
                <a:sym typeface="Open Sans"/>
              </a:rPr>
              <a:t>pushed</a:t>
            </a:r>
            <a:r>
              <a:rPr lang="en" sz="1200">
                <a:solidFill>
                  <a:schemeClr val="dk1"/>
                </a:solidFill>
                <a:latin typeface="Open Sans"/>
                <a:ea typeface="Open Sans"/>
                <a:cs typeface="Open Sans"/>
                <a:sym typeface="Open Sans"/>
              </a:rPr>
              <a:t> that consumer </a:t>
            </a:r>
            <a:r>
              <a:rPr i="1" lang="en" sz="1200">
                <a:solidFill>
                  <a:schemeClr val="dk1"/>
                </a:solidFill>
                <a:latin typeface="Open Sans"/>
                <a:ea typeface="Open Sans"/>
                <a:cs typeface="Open Sans"/>
                <a:sym typeface="Open Sans"/>
              </a:rPr>
              <a:t>directly</a:t>
            </a:r>
            <a:r>
              <a:rPr lang="en" sz="1200">
                <a:solidFill>
                  <a:schemeClr val="dk1"/>
                </a:solidFill>
                <a:latin typeface="Open Sans"/>
                <a:ea typeface="Open Sans"/>
                <a:cs typeface="Open Sans"/>
                <a:sym typeface="Open Sans"/>
              </a:rPr>
              <a:t> into the hands of their competition, </a:t>
            </a:r>
            <a:r>
              <a:rPr i="1" lang="en" sz="1200">
                <a:solidFill>
                  <a:schemeClr val="dk1"/>
                </a:solidFill>
                <a:latin typeface="Open Sans"/>
                <a:ea typeface="Open Sans"/>
                <a:cs typeface="Open Sans"/>
                <a:sym typeface="Open Sans"/>
              </a:rPr>
              <a:t>and</a:t>
            </a:r>
            <a:r>
              <a:rPr lang="en" sz="1200">
                <a:solidFill>
                  <a:schemeClr val="dk1"/>
                </a:solidFill>
                <a:latin typeface="Open Sans"/>
                <a:ea typeface="Open Sans"/>
                <a:cs typeface="Open Sans"/>
                <a:sym typeface="Open Sans"/>
              </a:rPr>
              <a:t> further down the funnel which increases the chance of a sale!</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A sale, and loyal customer, for the competitor! </a:t>
            </a:r>
            <a:endParaRPr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1e43640ad3_0_1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1e43640ad3_0_1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The opposite is also true. By ensuring that </a:t>
            </a:r>
            <a:r>
              <a:rPr i="1" lang="en" sz="1200">
                <a:latin typeface="Open Sans"/>
                <a:ea typeface="Open Sans"/>
                <a:cs typeface="Open Sans"/>
                <a:sym typeface="Open Sans"/>
              </a:rPr>
              <a:t>your</a:t>
            </a:r>
            <a:r>
              <a:rPr lang="en" sz="1200">
                <a:latin typeface="Open Sans"/>
                <a:ea typeface="Open Sans"/>
                <a:cs typeface="Open Sans"/>
                <a:sym typeface="Open Sans"/>
              </a:rPr>
              <a:t> business can be found, trusted and liked, you can have your competitor’s advertising dollars work for you!</a:t>
            </a:r>
            <a:endParaRPr sz="1200">
              <a:latin typeface="Open Sans"/>
              <a:ea typeface="Open Sans"/>
              <a:cs typeface="Open Sans"/>
              <a:sym typeface="Open Sans"/>
            </a:endParaRPr>
          </a:p>
          <a:p>
            <a:pPr indent="0" lvl="0" marL="0" rtl="0" algn="l">
              <a:spcBef>
                <a:spcPts val="0"/>
              </a:spcBef>
              <a:spcAft>
                <a:spcPts val="0"/>
              </a:spcAft>
              <a:buNone/>
            </a:pPr>
            <a:r>
              <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The fastest way to increase your business’ budget is to use someone else’s. </a:t>
            </a:r>
            <a:endParaRPr sz="1200">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2eb5a2a65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2eb5a2a65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Open Sans"/>
                <a:ea typeface="Open Sans"/>
                <a:cs typeface="Open Sans"/>
                <a:sym typeface="Open Sans"/>
              </a:rPr>
              <a:t>So, I was thinking about you before our presentation. </a:t>
            </a:r>
            <a:r>
              <a:rPr lang="en" sz="1200">
                <a:latin typeface="Open Sans"/>
                <a:ea typeface="Open Sans"/>
                <a:cs typeface="Open Sans"/>
                <a:sym typeface="Open Sans"/>
              </a:rPr>
              <a:t>I’d like to learn more about your business's goals. What are you hoping to accomplish this year?</a:t>
            </a:r>
            <a:endParaRPr sz="1200">
              <a:latin typeface="Open Sans"/>
              <a:ea typeface="Open Sans"/>
              <a:cs typeface="Open Sans"/>
              <a:sym typeface="Open Sans"/>
            </a:endParaRPr>
          </a:p>
          <a:p>
            <a:pPr indent="0" lvl="0" marL="0" rtl="0" algn="l">
              <a:spcBef>
                <a:spcPts val="0"/>
              </a:spcBef>
              <a:spcAft>
                <a:spcPts val="0"/>
              </a:spcAft>
              <a:buNone/>
            </a:pPr>
            <a:r>
              <a:t/>
            </a:r>
            <a:endParaRPr sz="1200">
              <a:latin typeface="Open Sans"/>
              <a:ea typeface="Open Sans"/>
              <a:cs typeface="Open Sans"/>
              <a:sym typeface="Open Sans"/>
            </a:endParaRPr>
          </a:p>
          <a:p>
            <a:pPr indent="0" lvl="0" marL="0" rtl="0" algn="l">
              <a:spcBef>
                <a:spcPts val="0"/>
              </a:spcBef>
              <a:spcAft>
                <a:spcPts val="0"/>
              </a:spcAft>
              <a:buNone/>
            </a:pPr>
            <a:r>
              <a:rPr i="1" lang="en" sz="1200">
                <a:latin typeface="Open Sans"/>
                <a:ea typeface="Open Sans"/>
                <a:cs typeface="Open Sans"/>
                <a:sym typeface="Open Sans"/>
              </a:rPr>
              <a:t>[Discover the business’s wants and needs, so you can align the conversation to match their marketing goals.]</a:t>
            </a:r>
            <a:endParaRPr i="1" sz="1200">
              <a:latin typeface="Open Sans"/>
              <a:ea typeface="Open Sans"/>
              <a:cs typeface="Open Sans"/>
              <a:sym typeface="Open Sans"/>
            </a:endParaRPr>
          </a:p>
          <a:p>
            <a:pPr indent="0" lvl="0" marL="0" rtl="0" algn="l">
              <a:spcBef>
                <a:spcPts val="0"/>
              </a:spcBef>
              <a:spcAft>
                <a:spcPts val="0"/>
              </a:spcAft>
              <a:buNone/>
            </a:pPr>
            <a:r>
              <a:t/>
            </a:r>
            <a:endParaRPr sz="1200">
              <a:latin typeface="Open Sans"/>
              <a:ea typeface="Open Sans"/>
              <a:cs typeface="Open Sans"/>
              <a:sym typeface="Open Sans"/>
            </a:endParaRPr>
          </a:p>
          <a:p>
            <a:pPr indent="0" lvl="0" marL="0" rtl="0" algn="l">
              <a:spcBef>
                <a:spcPts val="0"/>
              </a:spcBef>
              <a:spcAft>
                <a:spcPts val="0"/>
              </a:spcAft>
              <a:buNone/>
            </a:pPr>
            <a:r>
              <a:rPr b="1" i="1" lang="en" sz="1200">
                <a:latin typeface="Open Sans"/>
                <a:ea typeface="Open Sans"/>
                <a:cs typeface="Open Sans"/>
                <a:sym typeface="Open Sans"/>
              </a:rPr>
              <a:t>LISTEN. LET THEM TALK. MAKE NOTES.</a:t>
            </a:r>
            <a:endParaRPr b="1" i="1" sz="1200">
              <a:latin typeface="Open Sans"/>
              <a:ea typeface="Open Sans"/>
              <a:cs typeface="Open Sans"/>
              <a:sym typeface="Open Sans"/>
            </a:endParaRPr>
          </a:p>
          <a:p>
            <a:pPr indent="0" lvl="0" marL="0" rtl="0" algn="l">
              <a:spcBef>
                <a:spcPts val="0"/>
              </a:spcBef>
              <a:spcAft>
                <a:spcPts val="0"/>
              </a:spcAft>
              <a:buNone/>
            </a:pPr>
            <a:r>
              <a:t/>
            </a:r>
            <a:endParaRPr sz="1200">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23c8f029e5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23c8f029e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So… now I hopefully have you thinking, and excited to take action.</a:t>
            </a:r>
            <a:endParaRPr sz="1200">
              <a:latin typeface="Open Sans"/>
              <a:ea typeface="Open Sans"/>
              <a:cs typeface="Open Sans"/>
              <a:sym typeface="Open Sans"/>
            </a:endParaRPr>
          </a:p>
          <a:p>
            <a:pPr indent="0" lvl="0" marL="0" rtl="0" algn="l">
              <a:spcBef>
                <a:spcPts val="0"/>
              </a:spcBef>
              <a:spcAft>
                <a:spcPts val="0"/>
              </a:spcAft>
              <a:buNone/>
            </a:pPr>
            <a:r>
              <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There’s a lot of different places to start – question is, what’s the </a:t>
            </a:r>
            <a:r>
              <a:rPr i="1" lang="en" sz="1200">
                <a:latin typeface="Open Sans"/>
                <a:ea typeface="Open Sans"/>
                <a:cs typeface="Open Sans"/>
                <a:sym typeface="Open Sans"/>
              </a:rPr>
              <a:t>smartest</a:t>
            </a:r>
            <a:r>
              <a:rPr lang="en" sz="1200">
                <a:latin typeface="Open Sans"/>
                <a:ea typeface="Open Sans"/>
                <a:cs typeface="Open Sans"/>
                <a:sym typeface="Open Sans"/>
              </a:rPr>
              <a:t> place to start?</a:t>
            </a:r>
            <a:endParaRPr sz="1200">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2414b4273d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2414b4273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sz="1200">
                <a:latin typeface="Open Sans"/>
                <a:ea typeface="Open Sans"/>
                <a:cs typeface="Open Sans"/>
                <a:sym typeface="Open Sans"/>
              </a:rPr>
              <a:t>Here’s the logical order of operations in local business marketing.</a:t>
            </a:r>
            <a:endParaRPr sz="1200">
              <a:latin typeface="Open Sans"/>
              <a:ea typeface="Open Sans"/>
              <a:cs typeface="Open Sans"/>
              <a:sym typeface="Open Sans"/>
            </a:endParaRPr>
          </a:p>
          <a:p>
            <a:pPr indent="0" lvl="0" marL="0" rtl="0" algn="l">
              <a:lnSpc>
                <a:spcPct val="90000"/>
              </a:lnSpc>
              <a:spcBef>
                <a:spcPts val="0"/>
              </a:spcBef>
              <a:spcAft>
                <a:spcPts val="0"/>
              </a:spcAft>
              <a:buClr>
                <a:schemeClr val="dk1"/>
              </a:buClr>
              <a:buSzPts val="1100"/>
              <a:buFont typeface="Arial"/>
              <a:buNone/>
            </a:pPr>
            <a:r>
              <a:t/>
            </a:r>
            <a:endParaRPr sz="1200">
              <a:latin typeface="Open Sans"/>
              <a:ea typeface="Open Sans"/>
              <a:cs typeface="Open Sans"/>
              <a:sym typeface="Open Sans"/>
            </a:endParaRPr>
          </a:p>
          <a:p>
            <a:pPr indent="-304800" lvl="0" marL="457200" rtl="0" algn="l">
              <a:lnSpc>
                <a:spcPct val="90000"/>
              </a:lnSpc>
              <a:spcBef>
                <a:spcPts val="0"/>
              </a:spcBef>
              <a:spcAft>
                <a:spcPts val="0"/>
              </a:spcAft>
              <a:buSzPts val="1200"/>
              <a:buFont typeface="Open Sans"/>
              <a:buAutoNum type="arabicPeriod"/>
            </a:pPr>
            <a:r>
              <a:rPr lang="en" sz="1200">
                <a:latin typeface="Open Sans"/>
                <a:ea typeface="Open Sans"/>
                <a:cs typeface="Open Sans"/>
                <a:sym typeface="Open Sans"/>
              </a:rPr>
              <a:t>Make sure your conversion point is fantastic and well tuned. For most businesses, this is your website.</a:t>
            </a:r>
            <a:endParaRPr sz="1200">
              <a:latin typeface="Open Sans"/>
              <a:ea typeface="Open Sans"/>
              <a:cs typeface="Open Sans"/>
              <a:sym typeface="Open Sans"/>
            </a:endParaRPr>
          </a:p>
          <a:p>
            <a:pPr indent="-304800" lvl="0" marL="457200" rtl="0" algn="l">
              <a:lnSpc>
                <a:spcPct val="90000"/>
              </a:lnSpc>
              <a:spcBef>
                <a:spcPts val="0"/>
              </a:spcBef>
              <a:spcAft>
                <a:spcPts val="0"/>
              </a:spcAft>
              <a:buSzPts val="1200"/>
              <a:buFont typeface="Open Sans"/>
              <a:buAutoNum type="arabicPeriod"/>
            </a:pPr>
            <a:r>
              <a:rPr lang="en" sz="1200">
                <a:latin typeface="Open Sans"/>
                <a:ea typeface="Open Sans"/>
                <a:cs typeface="Open Sans"/>
                <a:sym typeface="Open Sans"/>
              </a:rPr>
              <a:t>Next, focus on being influential at the zero-moment-of-truth, with listings &amp; reputation.</a:t>
            </a:r>
            <a:endParaRPr sz="1200">
              <a:latin typeface="Open Sans"/>
              <a:ea typeface="Open Sans"/>
              <a:cs typeface="Open Sans"/>
              <a:sym typeface="Open Sans"/>
            </a:endParaRPr>
          </a:p>
          <a:p>
            <a:pPr indent="-304800" lvl="0" marL="457200" rtl="0" algn="l">
              <a:lnSpc>
                <a:spcPct val="90000"/>
              </a:lnSpc>
              <a:spcBef>
                <a:spcPts val="0"/>
              </a:spcBef>
              <a:spcAft>
                <a:spcPts val="0"/>
              </a:spcAft>
              <a:buSzPts val="1200"/>
              <a:buFont typeface="Open Sans"/>
              <a:buAutoNum type="arabicPeriod"/>
            </a:pPr>
            <a:r>
              <a:rPr lang="en" sz="1200">
                <a:latin typeface="Open Sans"/>
                <a:ea typeface="Open Sans"/>
                <a:cs typeface="Open Sans"/>
                <a:sym typeface="Open Sans"/>
              </a:rPr>
              <a:t>Finally, increase interest and awareness with digital advertising.</a:t>
            </a:r>
            <a:endParaRPr sz="1200">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71fe01daf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71fe01daf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With that said, let’s review your snapshot report together, and discover how you’re performing at these different key areas of focus.</a:t>
            </a:r>
            <a:endParaRPr sz="1200">
              <a:latin typeface="Open Sans"/>
              <a:ea typeface="Open Sans"/>
              <a:cs typeface="Open Sans"/>
              <a:sym typeface="Open Sans"/>
            </a:endParaRPr>
          </a:p>
          <a:p>
            <a:pPr indent="0" lvl="0" marL="0" rtl="0" algn="l">
              <a:spcBef>
                <a:spcPts val="0"/>
              </a:spcBef>
              <a:spcAft>
                <a:spcPts val="0"/>
              </a:spcAft>
              <a:buNone/>
            </a:pPr>
            <a:r>
              <a:t/>
            </a:r>
            <a:endParaRPr sz="1200">
              <a:latin typeface="Open Sans"/>
              <a:ea typeface="Open Sans"/>
              <a:cs typeface="Open Sans"/>
              <a:sym typeface="Open Sans"/>
            </a:endParaRPr>
          </a:p>
          <a:p>
            <a:pPr indent="0" lvl="0" marL="0" rtl="0" algn="l">
              <a:spcBef>
                <a:spcPts val="0"/>
              </a:spcBef>
              <a:spcAft>
                <a:spcPts val="0"/>
              </a:spcAft>
              <a:buNone/>
            </a:pPr>
            <a:r>
              <a:rPr i="1" lang="en" sz="1200">
                <a:latin typeface="Open Sans"/>
                <a:ea typeface="Open Sans"/>
                <a:cs typeface="Open Sans"/>
                <a:sym typeface="Open Sans"/>
              </a:rPr>
              <a:t>OPEN THE SNAPSHOT REPORT. Review with the business the different grades along the top.</a:t>
            </a:r>
            <a:endParaRPr i="1" sz="1200">
              <a:latin typeface="Open Sans"/>
              <a:ea typeface="Open Sans"/>
              <a:cs typeface="Open Sans"/>
              <a:sym typeface="Open Sans"/>
            </a:endParaRPr>
          </a:p>
          <a:p>
            <a:pPr indent="0" lvl="0" marL="0" rtl="0" algn="l">
              <a:spcBef>
                <a:spcPts val="0"/>
              </a:spcBef>
              <a:spcAft>
                <a:spcPts val="0"/>
              </a:spcAft>
              <a:buNone/>
            </a:pPr>
            <a:r>
              <a:rPr i="1" lang="en" sz="1200">
                <a:latin typeface="Open Sans"/>
                <a:ea typeface="Open Sans"/>
                <a:cs typeface="Open Sans"/>
                <a:sym typeface="Open Sans"/>
              </a:rPr>
              <a:t>E.g.</a:t>
            </a:r>
            <a:br>
              <a:rPr i="1" lang="en" sz="1200">
                <a:latin typeface="Open Sans"/>
                <a:ea typeface="Open Sans"/>
                <a:cs typeface="Open Sans"/>
                <a:sym typeface="Open Sans"/>
              </a:rPr>
            </a:br>
            <a:r>
              <a:rPr i="1" lang="en" sz="1200">
                <a:latin typeface="Open Sans"/>
                <a:ea typeface="Open Sans"/>
                <a:cs typeface="Open Sans"/>
                <a:sym typeface="Open Sans"/>
              </a:rPr>
              <a:t>1. Your website is doing pretty good</a:t>
            </a:r>
            <a:br>
              <a:rPr i="1" lang="en" sz="1200">
                <a:latin typeface="Open Sans"/>
                <a:ea typeface="Open Sans"/>
                <a:cs typeface="Open Sans"/>
                <a:sym typeface="Open Sans"/>
              </a:rPr>
            </a:br>
            <a:r>
              <a:rPr i="1" lang="en" sz="1200">
                <a:latin typeface="Open Sans"/>
                <a:ea typeface="Open Sans"/>
                <a:cs typeface="Open Sans"/>
                <a:sym typeface="Open Sans"/>
              </a:rPr>
              <a:t>2. You’re not showing up on a bunch of listing sites, and you need more reviews</a:t>
            </a:r>
            <a:br>
              <a:rPr i="1" lang="en" sz="1200">
                <a:latin typeface="Open Sans"/>
                <a:ea typeface="Open Sans"/>
                <a:cs typeface="Open Sans"/>
                <a:sym typeface="Open Sans"/>
              </a:rPr>
            </a:br>
            <a:r>
              <a:rPr i="1" lang="en" sz="1200">
                <a:latin typeface="Open Sans"/>
                <a:ea typeface="Open Sans"/>
                <a:cs typeface="Open Sans"/>
                <a:sym typeface="Open Sans"/>
              </a:rPr>
              <a:t>3. You could take advantage of new advertising strategies. </a:t>
            </a:r>
            <a:br>
              <a:rPr lang="en" sz="1200">
                <a:latin typeface="Open Sans"/>
                <a:ea typeface="Open Sans"/>
                <a:cs typeface="Open Sans"/>
                <a:sym typeface="Open Sans"/>
              </a:rPr>
            </a:br>
            <a:br>
              <a:rPr lang="en" sz="1200">
                <a:latin typeface="Open Sans"/>
                <a:ea typeface="Open Sans"/>
                <a:cs typeface="Open Sans"/>
                <a:sym typeface="Open Sans"/>
              </a:rPr>
            </a:br>
            <a:r>
              <a:rPr lang="en" sz="1200">
                <a:solidFill>
                  <a:schemeClr val="dk1"/>
                </a:solidFill>
                <a:latin typeface="Open Sans"/>
                <a:ea typeface="Open Sans"/>
                <a:cs typeface="Open Sans"/>
                <a:sym typeface="Open Sans"/>
              </a:rPr>
              <a:t>Let’s look at some strategies around your wants and needs specifically… </a:t>
            </a:r>
            <a:r>
              <a:rPr i="1" lang="en" sz="1200">
                <a:solidFill>
                  <a:schemeClr val="dk1"/>
                </a:solidFill>
                <a:latin typeface="Open Sans"/>
                <a:ea typeface="Open Sans"/>
                <a:cs typeface="Open Sans"/>
                <a:sym typeface="Open Sans"/>
              </a:rPr>
              <a:t>[Pick and choose from the following slides to show a solution to their specific requests and needs.]</a:t>
            </a:r>
            <a:endParaRPr>
              <a:solidFill>
                <a:schemeClr val="dk1"/>
              </a:solidFill>
            </a:endParaRPr>
          </a:p>
          <a:p>
            <a:pPr indent="0" lvl="0" marL="0" rtl="0" algn="l">
              <a:spcBef>
                <a:spcPts val="0"/>
              </a:spcBef>
              <a:spcAft>
                <a:spcPts val="0"/>
              </a:spcAft>
              <a:buNone/>
            </a:pPr>
            <a:r>
              <a:t/>
            </a:r>
            <a:endParaRPr sz="1200">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30c7a5e68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30c7a5e68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latin typeface="Open Sans"/>
                <a:ea typeface="Open Sans"/>
                <a:cs typeface="Open Sans"/>
                <a:sym typeface="Open Sans"/>
              </a:rPr>
              <a:t>[Discuss a recommended strategy (or package) that will potentially solve this client’s needs and wants.]</a:t>
            </a:r>
            <a:endParaRPr sz="1200">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g63bd1ceed0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8" name="Google Shape;948;g63bd1ceed0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Open Sans"/>
                <a:ea typeface="Open Sans"/>
                <a:cs typeface="Open Sans"/>
                <a:sym typeface="Open Sans"/>
              </a:rPr>
              <a:t>1. 78% of location-based mobile searches result in an offline purchase (Junto, 2019)</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rPr lang="en" sz="1200">
                <a:solidFill>
                  <a:schemeClr val="dk1"/>
                </a:solidFill>
                <a:latin typeface="Open Sans"/>
                <a:ea typeface="Open Sans"/>
                <a:cs typeface="Open Sans"/>
                <a:sym typeface="Open Sans"/>
              </a:rPr>
              <a:t>2. Local searches lead 50% of mobile users to visit businesses within 1 day. (</a:t>
            </a:r>
            <a:r>
              <a:rPr lang="en" sz="1200">
                <a:solidFill>
                  <a:srgbClr val="33475B"/>
                </a:solidFill>
                <a:latin typeface="Open Sans"/>
                <a:ea typeface="Open Sans"/>
                <a:cs typeface="Open Sans"/>
                <a:sym typeface="Open Sans"/>
              </a:rPr>
              <a:t>Google, 2018)</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63bd1ceed0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63bd1ceed0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1. 78% of location-based mobile searches result in an offline purchase (Junto, 2019)</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rPr lang="en" sz="1200">
                <a:solidFill>
                  <a:schemeClr val="dk1"/>
                </a:solidFill>
                <a:latin typeface="Open Sans"/>
                <a:ea typeface="Open Sans"/>
                <a:cs typeface="Open Sans"/>
                <a:sym typeface="Open Sans"/>
              </a:rPr>
              <a:t>2. Local searches lead 50% of mobile users to visit businesses within 1 day. (</a:t>
            </a:r>
            <a:r>
              <a:rPr lang="en" sz="1200">
                <a:solidFill>
                  <a:srgbClr val="33475B"/>
                </a:solidFill>
                <a:latin typeface="Open Sans"/>
                <a:ea typeface="Open Sans"/>
                <a:cs typeface="Open Sans"/>
                <a:sym typeface="Open Sans"/>
              </a:rPr>
              <a:t>Google, 2018)</a:t>
            </a:r>
            <a:endParaRPr>
              <a:solidFill>
                <a:schemeClr val="dk1"/>
              </a:solidFill>
              <a:highlight>
                <a:srgbClr val="00FF00"/>
              </a:highlight>
              <a:latin typeface="Calibri"/>
              <a:ea typeface="Calibri"/>
              <a:cs typeface="Calibri"/>
              <a:sym typeface="Calibri"/>
            </a:endParaRPr>
          </a:p>
          <a:p>
            <a:pPr indent="0" lvl="0" marL="0" rtl="0" algn="l">
              <a:spcBef>
                <a:spcPts val="0"/>
              </a:spcBef>
              <a:spcAft>
                <a:spcPts val="0"/>
              </a:spcAft>
              <a:buNone/>
            </a:pPr>
            <a:r>
              <a:t/>
            </a:r>
            <a:endParaRPr>
              <a:solidFill>
                <a:schemeClr val="dk1"/>
              </a:solidFill>
              <a:highlight>
                <a:srgbClr val="00FF00"/>
              </a:highlight>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63bd1ceed0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6" name="Google Shape;1006;g63bd1ceed0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1. 97% of marketers are using social media to reach their audiences. (Lyfe Marketing, 2018)</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2. 86% of consumers prefer an authentic and honest brand personality on social networks. (</a:t>
            </a:r>
            <a:r>
              <a:rPr lang="en" sz="1200">
                <a:solidFill>
                  <a:srgbClr val="33475B"/>
                </a:solidFill>
                <a:latin typeface="Open Sans"/>
                <a:ea typeface="Open Sans"/>
                <a:cs typeface="Open Sans"/>
                <a:sym typeface="Open Sans"/>
              </a:rPr>
              <a:t>Smart Insights, 2017)</a:t>
            </a:r>
            <a:endParaRPr>
              <a:solidFill>
                <a:schemeClr val="dk1"/>
              </a:solidFill>
              <a:highlight>
                <a:srgbClr val="00FF00"/>
              </a:highlight>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63bd1ceed0_0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9" name="Google Shape;1039;g63bd1ceed0_0_4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1. 97% of marketers are using social media to reach their audiences. (Lyfe Marketing, 2018)</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2. 86% of consumers prefer an authentic and honest brand personality on social networks. (</a:t>
            </a:r>
            <a:r>
              <a:rPr lang="en" sz="1200">
                <a:solidFill>
                  <a:srgbClr val="33475B"/>
                </a:solidFill>
                <a:latin typeface="Open Sans"/>
                <a:ea typeface="Open Sans"/>
                <a:cs typeface="Open Sans"/>
                <a:sym typeface="Open Sans"/>
              </a:rPr>
              <a:t>Smart Insights, 2017)</a:t>
            </a:r>
            <a:endParaRPr>
              <a:solidFill>
                <a:schemeClr val="dk1"/>
              </a:solidFill>
              <a:highlight>
                <a:srgbClr val="00FF00"/>
              </a:highlight>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63bd1ceed0_0_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4" name="Google Shape;1074;g63bd1ceed0_0_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1. 86% of consumers rely on the internet to find a local business. (SocialMediaToday, 2019)</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2. 97% of search engine users searched online to find a local business. (SocialMediaToday, 2019)</a:t>
            </a:r>
            <a:endParaRPr>
              <a:solidFill>
                <a:schemeClr val="dk1"/>
              </a:solidFill>
              <a:highlight>
                <a:srgbClr val="00FF00"/>
              </a:highlight>
              <a:latin typeface="Calibri"/>
              <a:ea typeface="Calibri"/>
              <a:cs typeface="Calibri"/>
              <a:sym typeface="Calibri"/>
            </a:endParaRPr>
          </a:p>
          <a:p>
            <a:pPr indent="0" lvl="0" marL="0" rtl="0" algn="l">
              <a:spcBef>
                <a:spcPts val="0"/>
              </a:spcBef>
              <a:spcAft>
                <a:spcPts val="0"/>
              </a:spcAft>
              <a:buNone/>
            </a:pPr>
            <a:r>
              <a:t/>
            </a:r>
            <a:endParaRPr>
              <a:solidFill>
                <a:schemeClr val="dk1"/>
              </a:solidFill>
              <a:highlight>
                <a:srgbClr val="00FF00"/>
              </a:highlight>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63bd1ceed0_0_9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4" name="Google Shape;1104;g63bd1ceed0_0_9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1. 86% of consumers rely on the internet to find a local business. (SocialMediaToday, 2019)</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2. 97% of search engine users searched online to find a local business. (SocialMediaToday, 2019)</a:t>
            </a:r>
            <a:endParaRPr>
              <a:solidFill>
                <a:schemeClr val="dk1"/>
              </a:solidFill>
              <a:highlight>
                <a:srgbClr val="00FF00"/>
              </a:highlight>
              <a:latin typeface="Calibri"/>
              <a:ea typeface="Calibri"/>
              <a:cs typeface="Calibri"/>
              <a:sym typeface="Calibri"/>
            </a:endParaRPr>
          </a:p>
          <a:p>
            <a:pPr indent="0" lvl="0" marL="0" rtl="0" algn="l">
              <a:spcBef>
                <a:spcPts val="0"/>
              </a:spcBef>
              <a:spcAft>
                <a:spcPts val="0"/>
              </a:spcAft>
              <a:buNone/>
            </a:pPr>
            <a:r>
              <a:t/>
            </a:r>
            <a:endParaRPr>
              <a:solidFill>
                <a:schemeClr val="dk1"/>
              </a:solidFill>
              <a:highlight>
                <a:srgbClr val="00FF00"/>
              </a:highlight>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e43640ad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e43640ad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I’d like to talk to you about the state of local marketing. We all know that things have changed! </a:t>
            </a:r>
            <a:endParaRPr sz="1200">
              <a:latin typeface="Open Sans"/>
              <a:ea typeface="Open Sans"/>
              <a:cs typeface="Open Sans"/>
              <a:sym typeface="Open Sans"/>
            </a:endParaRPr>
          </a:p>
          <a:p>
            <a:pPr indent="0" lvl="0" marL="0" rtl="0" algn="l">
              <a:spcBef>
                <a:spcPts val="0"/>
              </a:spcBef>
              <a:spcAft>
                <a:spcPts val="0"/>
              </a:spcAft>
              <a:buNone/>
            </a:pPr>
            <a:r>
              <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Thanks to how quickly we can discover information, your customers know </a:t>
            </a:r>
            <a:r>
              <a:rPr i="1" lang="en" sz="1200">
                <a:latin typeface="Open Sans"/>
                <a:ea typeface="Open Sans"/>
                <a:cs typeface="Open Sans"/>
                <a:sym typeface="Open Sans"/>
              </a:rPr>
              <a:t>way</a:t>
            </a:r>
            <a:r>
              <a:rPr lang="en" sz="1200">
                <a:latin typeface="Open Sans"/>
                <a:ea typeface="Open Sans"/>
                <a:cs typeface="Open Sans"/>
                <a:sym typeface="Open Sans"/>
              </a:rPr>
              <a:t> more about your business before they set foot in your front door.</a:t>
            </a:r>
            <a:endParaRPr sz="1200">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63bd1ceed0_0_10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63bd1ceed0_0_10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1. 86% of consumers read reviews for local businesses. (BrightLocal, 2019)</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None/>
            </a:pPr>
            <a:r>
              <a:rPr lang="en" sz="1200">
                <a:solidFill>
                  <a:schemeClr val="dk1"/>
                </a:solidFill>
                <a:latin typeface="Open Sans"/>
                <a:ea typeface="Open Sans"/>
                <a:cs typeface="Open Sans"/>
                <a:sym typeface="Open Sans"/>
              </a:rPr>
              <a:t>2. Consumers read an average of 10 online reviews before feeling able to trust a local business. (BrightLocal, 2019)</a:t>
            </a:r>
            <a:endParaRPr>
              <a:solidFill>
                <a:schemeClr val="dk1"/>
              </a:solidFill>
              <a:highlight>
                <a:srgbClr val="00FF00"/>
              </a:highlight>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g63bd1ceed0_0_10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7" name="Google Shape;1167;g63bd1ceed0_0_10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1. 86% of consumers read reviews for local businesses. (BrightLocal, 2019)</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2. Consumers read an average of 10 online reviews before feeling able to trust a local business. (BrightLocal, 2019)</a:t>
            </a:r>
            <a:endParaRPr>
              <a:solidFill>
                <a:schemeClr val="dk1"/>
              </a:solidFill>
              <a:highlight>
                <a:srgbClr val="00FF00"/>
              </a:highlight>
              <a:latin typeface="Calibri"/>
              <a:ea typeface="Calibri"/>
              <a:cs typeface="Calibri"/>
              <a:sym typeface="Calibri"/>
            </a:endParaRPr>
          </a:p>
          <a:p>
            <a:pPr indent="0" lvl="0" marL="0" rtl="0" algn="l">
              <a:spcBef>
                <a:spcPts val="0"/>
              </a:spcBef>
              <a:spcAft>
                <a:spcPts val="0"/>
              </a:spcAft>
              <a:buNone/>
            </a:pPr>
            <a:r>
              <a:t/>
            </a:r>
            <a:endParaRPr>
              <a:solidFill>
                <a:schemeClr val="dk1"/>
              </a:solidFill>
              <a:highlight>
                <a:srgbClr val="00FF00"/>
              </a:highlight>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8" name="Shape 1198"/>
        <p:cNvGrpSpPr/>
        <p:nvPr/>
      </p:nvGrpSpPr>
      <p:grpSpPr>
        <a:xfrm>
          <a:off x="0" y="0"/>
          <a:ext cx="0" cy="0"/>
          <a:chOff x="0" y="0"/>
          <a:chExt cx="0" cy="0"/>
        </a:xfrm>
      </p:grpSpPr>
      <p:sp>
        <p:nvSpPr>
          <p:cNvPr id="1199" name="Google Shape;1199;g63bd1ceed0_0_1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0" name="Google Shape;1200;g63bd1ceed0_0_1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1. </a:t>
            </a:r>
            <a:r>
              <a:rPr lang="en" sz="1200">
                <a:latin typeface="Open Sans"/>
                <a:ea typeface="Open Sans"/>
                <a:cs typeface="Open Sans"/>
                <a:sym typeface="Open Sans"/>
              </a:rPr>
              <a:t>Mobile websites that load in 5 seconds or less will end in a viewing session that’s 70% longer than their slower counterparts. (Google, 2017)</a:t>
            </a:r>
            <a:endParaRPr sz="12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2. 61% of mobile searchers are more likely to contact a local business if they have a mobile-friendly site. (</a:t>
            </a:r>
            <a:r>
              <a:rPr lang="en" sz="1200">
                <a:solidFill>
                  <a:srgbClr val="33475B"/>
                </a:solidFill>
                <a:latin typeface="Open Sans"/>
                <a:ea typeface="Open Sans"/>
                <a:cs typeface="Open Sans"/>
                <a:sym typeface="Open Sans"/>
              </a:rPr>
              <a:t>Junto, 2019)</a:t>
            </a:r>
            <a:endParaRPr sz="1200">
              <a:solidFill>
                <a:schemeClr val="dk1"/>
              </a:solidFill>
              <a:highlight>
                <a:srgbClr val="00FF00"/>
              </a:highlight>
              <a:latin typeface="Open Sans"/>
              <a:ea typeface="Open Sans"/>
              <a:cs typeface="Open Sans"/>
              <a:sym typeface="Open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g63bd1ceed0_0_1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0" name="Google Shape;1230;g63bd1ceed0_0_1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1. Mobile websites that load in 5 seconds or less will end in a viewing session that’s 70% longer than their slower counterparts. (Google, 2017)</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2. 61% of mobile searchers are more likely to contact a local business if they have a mobile-friendly site. (</a:t>
            </a:r>
            <a:r>
              <a:rPr lang="en" sz="1200">
                <a:solidFill>
                  <a:srgbClr val="33475B"/>
                </a:solidFill>
                <a:latin typeface="Open Sans"/>
                <a:ea typeface="Open Sans"/>
                <a:cs typeface="Open Sans"/>
                <a:sym typeface="Open Sans"/>
              </a:rPr>
              <a:t>Junto, 2019)</a:t>
            </a:r>
            <a:endParaRPr sz="1200">
              <a:solidFill>
                <a:schemeClr val="dk1"/>
              </a:solidFill>
              <a:highlight>
                <a:srgbClr val="00FF00"/>
              </a:highlight>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24643169bb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2" name="Google Shape;1262;g24643169bb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latin typeface="Open Sans"/>
                <a:ea typeface="Open Sans"/>
                <a:cs typeface="Open Sans"/>
                <a:sym typeface="Open Sans"/>
              </a:rPr>
              <a:t>There’s a lot we can do for you. Think of all these strategies like a firehose. We could turn them on slowly, or we can crank them all the way open. You let me know where you’d like to start, and what your budget is, and we’ll craft a plan that solve the most important points first, and makes really good use of your spend.</a:t>
            </a:r>
            <a:endParaRPr sz="1200">
              <a:latin typeface="Open Sans"/>
              <a:ea typeface="Open Sans"/>
              <a:cs typeface="Open Sans"/>
              <a:sym typeface="Open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23928fd9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9" name="Google Shape;1269;g23928fd9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Open Sans"/>
                <a:ea typeface="Open Sans"/>
                <a:cs typeface="Open Sans"/>
                <a:sym typeface="Open Sans"/>
              </a:rPr>
              <a:t>Let me show you how to keep an eye on your score, and learn how to improve it. [Show them how to Sign into Business Center on their computer / device.]</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Show off LMI score, articles pertaining to their concerns.</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Show off Reputation &amp; Listing products that are enabled by default.</a:t>
            </a:r>
            <a:endParaRPr sz="1200">
              <a:latin typeface="Open Sans"/>
              <a:ea typeface="Open Sans"/>
              <a:cs typeface="Open Sans"/>
              <a:sym typeface="Open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2447af792e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6" name="Google Shape;1276;g2447af792e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24643169bb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2" name="Google Shape;1282;g24643169bb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63bd1cee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63bd1cee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Open Sans"/>
                <a:ea typeface="Open Sans"/>
                <a:cs typeface="Open Sans"/>
                <a:sym typeface="Open Sans"/>
              </a:rPr>
              <a:t>This means your customers often know </a:t>
            </a:r>
            <a:r>
              <a:rPr i="1" lang="en" sz="1200">
                <a:solidFill>
                  <a:schemeClr val="dk1"/>
                </a:solidFill>
                <a:latin typeface="Open Sans"/>
                <a:ea typeface="Open Sans"/>
                <a:cs typeface="Open Sans"/>
                <a:sym typeface="Open Sans"/>
              </a:rPr>
              <a:t>exactly</a:t>
            </a:r>
            <a:r>
              <a:rPr lang="en" sz="1200">
                <a:solidFill>
                  <a:schemeClr val="dk1"/>
                </a:solidFill>
                <a:latin typeface="Open Sans"/>
                <a:ea typeface="Open Sans"/>
                <a:cs typeface="Open Sans"/>
                <a:sym typeface="Open Sans"/>
              </a:rPr>
              <a:t> what they want before they visit you.</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1200">
                <a:solidFill>
                  <a:schemeClr val="dk1"/>
                </a:solidFill>
                <a:latin typeface="Open Sans"/>
                <a:ea typeface="Open Sans"/>
                <a:cs typeface="Open Sans"/>
                <a:sym typeface="Open Sans"/>
              </a:rPr>
              <a:t>In 2019, 93% of shoppers say they’ve used online resources (search, video, apps) while 83% of U.S. shoppers who visited a store said they used online search before going in. (Source: Google/Ipsos, Global Retail Study, Feb. 2019)</a:t>
            </a:r>
            <a:br>
              <a:rPr lang="en" sz="1200">
                <a:solidFill>
                  <a:schemeClr val="dk1"/>
                </a:solidFill>
                <a:latin typeface="Open Sans"/>
                <a:ea typeface="Open Sans"/>
                <a:cs typeface="Open Sans"/>
                <a:sym typeface="Open Sans"/>
              </a:rPr>
            </a:b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1200">
                <a:solidFill>
                  <a:schemeClr val="dk1"/>
                </a:solidFill>
                <a:latin typeface="Open Sans"/>
                <a:ea typeface="Open Sans"/>
                <a:cs typeface="Open Sans"/>
                <a:sym typeface="Open Sans"/>
              </a:rPr>
              <a:t>But, what exactly do I mean by “buying decisions”?</a:t>
            </a:r>
            <a:endParaRPr sz="1200">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e43640ad3_0_1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e43640ad3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Open Sans"/>
                <a:ea typeface="Open Sans"/>
                <a:cs typeface="Open Sans"/>
                <a:sym typeface="Open Sans"/>
              </a:rPr>
              <a:t>Before the internet and mobile devices existed, your customers discovered your business pretty simply!</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1200">
                <a:solidFill>
                  <a:schemeClr val="dk1"/>
                </a:solidFill>
                <a:latin typeface="Open Sans"/>
                <a:ea typeface="Open Sans"/>
                <a:cs typeface="Open Sans"/>
                <a:sym typeface="Open Sans"/>
              </a:rPr>
              <a:t>First, an initial </a:t>
            </a:r>
            <a:r>
              <a:rPr b="1" lang="en" sz="1200">
                <a:solidFill>
                  <a:schemeClr val="dk1"/>
                </a:solidFill>
                <a:latin typeface="Open Sans"/>
                <a:ea typeface="Open Sans"/>
                <a:cs typeface="Open Sans"/>
                <a:sym typeface="Open Sans"/>
              </a:rPr>
              <a:t>Stimulus</a:t>
            </a:r>
            <a:r>
              <a:rPr lang="en" sz="1200">
                <a:solidFill>
                  <a:schemeClr val="dk1"/>
                </a:solidFill>
                <a:latin typeface="Open Sans"/>
                <a:ea typeface="Open Sans"/>
                <a:cs typeface="Open Sans"/>
                <a:sym typeface="Open Sans"/>
              </a:rPr>
              <a:t> would catch the attention of your customer -- something like a radio ad, television spot, or a coupon in the phone book for your business.</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1200">
                <a:solidFill>
                  <a:schemeClr val="dk1"/>
                </a:solidFill>
                <a:latin typeface="Open Sans"/>
                <a:ea typeface="Open Sans"/>
                <a:cs typeface="Open Sans"/>
                <a:sym typeface="Open Sans"/>
              </a:rPr>
              <a:t>Next, if this sparks their interest, they immediately head to your business. They buy the product or service they were interested in, and experience a “First Moment of Truth.”</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Then, afterwards, they see if expectations match reality. Did they love their experience? Hate whatever it is they bought? Often, consumers share bad experiences with friends and family; that’s important to keep in mind...</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e43640ad3_0_4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1e43640ad3_0_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Open Sans"/>
                <a:ea typeface="Open Sans"/>
                <a:cs typeface="Open Sans"/>
                <a:sym typeface="Open Sans"/>
              </a:rPr>
              <a:t>… especially because of how things have changed.</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People research your business before they enter your front door!</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1e43640ad3_0_5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1e43640ad3_0_5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1200">
                <a:latin typeface="Open Sans"/>
                <a:ea typeface="Open Sans"/>
                <a:cs typeface="Open Sans"/>
                <a:sym typeface="Open Sans"/>
              </a:rPr>
              <a:t>The moment people are making decisions is happening ONLINE. Google calls this the Zero-Moment-Of-Truth. And it’s happening every single day for your business.</a:t>
            </a:r>
            <a:endParaRPr sz="1200">
              <a:latin typeface="Open Sans"/>
              <a:ea typeface="Open Sans"/>
              <a:cs typeface="Open Sans"/>
              <a:sym typeface="Open Sans"/>
            </a:endParaRPr>
          </a:p>
          <a:p>
            <a:pPr indent="0" lvl="0" marL="0" rtl="0" algn="l">
              <a:lnSpc>
                <a:spcPct val="90000"/>
              </a:lnSpc>
              <a:spcBef>
                <a:spcPts val="0"/>
              </a:spcBef>
              <a:spcAft>
                <a:spcPts val="0"/>
              </a:spcAft>
              <a:buNone/>
            </a:pPr>
            <a:r>
              <a:t/>
            </a:r>
            <a:endParaRPr sz="1200">
              <a:latin typeface="Open Sans"/>
              <a:ea typeface="Open Sans"/>
              <a:cs typeface="Open Sans"/>
              <a:sym typeface="Open Sans"/>
            </a:endParaRPr>
          </a:p>
          <a:p>
            <a:pPr indent="0" lvl="0" marL="0" rtl="0" algn="l">
              <a:lnSpc>
                <a:spcPct val="90000"/>
              </a:lnSpc>
              <a:spcBef>
                <a:spcPts val="0"/>
              </a:spcBef>
              <a:spcAft>
                <a:spcPts val="0"/>
              </a:spcAft>
              <a:buNone/>
            </a:pPr>
            <a:r>
              <a:rPr i="1" lang="en" sz="1200">
                <a:latin typeface="Open Sans"/>
                <a:ea typeface="Open Sans"/>
                <a:cs typeface="Open Sans"/>
                <a:sym typeface="Open Sans"/>
              </a:rPr>
              <a:t>Source: </a:t>
            </a:r>
            <a:r>
              <a:rPr i="1" lang="en" sz="1200" u="sng">
                <a:solidFill>
                  <a:schemeClr val="hlink"/>
                </a:solidFill>
                <a:latin typeface="Open Sans"/>
                <a:ea typeface="Open Sans"/>
                <a:cs typeface="Open Sans"/>
                <a:sym typeface="Open Sans"/>
                <a:hlinkClick r:id="rId2"/>
              </a:rPr>
              <a:t>https://www.thinkwithgoogle.com/marketing-resources/micro-moments/zero-moment-truth/</a:t>
            </a:r>
            <a:endParaRPr i="1" sz="1200">
              <a:latin typeface="Open Sans"/>
              <a:ea typeface="Open Sans"/>
              <a:cs typeface="Open Sans"/>
              <a:sym typeface="Open Sans"/>
            </a:endParaRPr>
          </a:p>
          <a:p>
            <a:pPr indent="0" lvl="0" marL="0" rtl="0" algn="l">
              <a:lnSpc>
                <a:spcPct val="90000"/>
              </a:lnSpc>
              <a:spcBef>
                <a:spcPts val="1500"/>
              </a:spcBef>
              <a:spcAft>
                <a:spcPts val="0"/>
              </a:spcAft>
              <a:buNone/>
            </a:pPr>
            <a:r>
              <a:t/>
            </a:r>
            <a:endParaRPr sz="1200">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63bd1ceed0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63bd1ceed0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200">
                <a:solidFill>
                  <a:schemeClr val="dk1"/>
                </a:solidFill>
                <a:latin typeface="Open Sans"/>
                <a:ea typeface="Open Sans"/>
                <a:cs typeface="Open Sans"/>
                <a:sym typeface="Open Sans"/>
              </a:rPr>
              <a:t>Since 93% of shoppers say they use online resources and buying decisions are made at the Zero Moment of Truth, how is your marketing performing?</a:t>
            </a:r>
            <a:endParaRPr sz="1200">
              <a:solidFill>
                <a:schemeClr val="dk1"/>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4054f99fc_0_1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24054f99fc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sz="1200">
                <a:solidFill>
                  <a:schemeClr val="dk1"/>
                </a:solidFill>
                <a:latin typeface="Open Sans"/>
                <a:ea typeface="Open Sans"/>
                <a:cs typeface="Open Sans"/>
                <a:sym typeface="Open Sans"/>
              </a:rPr>
              <a:t>The typical customer journey looks like this...</a:t>
            </a:r>
            <a:endParaRPr sz="1200">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6.png"/><Relationship Id="rId4" Type="http://schemas.openxmlformats.org/officeDocument/2006/relationships/image" Target="../media/image4.png"/><Relationship Id="rId5"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 Id="rId3" Type="http://schemas.openxmlformats.org/officeDocument/2006/relationships/image" Target="../media/image54.png"/><Relationship Id="rId4" Type="http://schemas.openxmlformats.org/officeDocument/2006/relationships/image" Target="../media/image7.png"/><Relationship Id="rId5" Type="http://schemas.openxmlformats.org/officeDocument/2006/relationships/image" Target="../media/image8.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 Id="rId3"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png"/><Relationship Id="rId3"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2">
    <p:spTree>
      <p:nvGrpSpPr>
        <p:cNvPr id="50" name="Shape 50"/>
        <p:cNvGrpSpPr/>
        <p:nvPr/>
      </p:nvGrpSpPr>
      <p:grpSpPr>
        <a:xfrm>
          <a:off x="0" y="0"/>
          <a:ext cx="0" cy="0"/>
          <a:chOff x="0" y="0"/>
          <a:chExt cx="0" cy="0"/>
        </a:xfrm>
      </p:grpSpPr>
      <p:sp>
        <p:nvSpPr>
          <p:cNvPr id="51" name="Google Shape;51;p13"/>
          <p:cNvSpPr/>
          <p:nvPr/>
        </p:nvSpPr>
        <p:spPr>
          <a:xfrm>
            <a:off x="-53050" y="-26525"/>
            <a:ext cx="9250200" cy="463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3"/>
          <p:cNvSpPr txBox="1"/>
          <p:nvPr>
            <p:ph idx="12" type="sldNum"/>
          </p:nvPr>
        </p:nvSpPr>
        <p:spPr>
          <a:xfrm>
            <a:off x="8556784"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14"/>
          <p:cNvSpPr/>
          <p:nvPr/>
        </p:nvSpPr>
        <p:spPr>
          <a:xfrm>
            <a:off x="0" y="3954066"/>
            <a:ext cx="9144000" cy="1189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pic>
        <p:nvPicPr>
          <p:cNvPr id="55" name="Google Shape;55;p14"/>
          <p:cNvPicPr preferRelativeResize="0"/>
          <p:nvPr/>
        </p:nvPicPr>
        <p:blipFill rotWithShape="1">
          <a:blip r:embed="rId3">
            <a:alphaModFix/>
          </a:blip>
          <a:srcRect b="0" l="0" r="0" t="0"/>
          <a:stretch/>
        </p:blipFill>
        <p:spPr>
          <a:xfrm>
            <a:off x="911" y="1194025"/>
            <a:ext cx="9142200" cy="2770800"/>
          </a:xfrm>
          <a:prstGeom prst="rect">
            <a:avLst/>
          </a:prstGeom>
          <a:noFill/>
          <a:ln>
            <a:noFill/>
          </a:ln>
        </p:spPr>
      </p:pic>
      <p:sp>
        <p:nvSpPr>
          <p:cNvPr id="56" name="Google Shape;56;p14"/>
          <p:cNvSpPr txBox="1"/>
          <p:nvPr>
            <p:ph type="title"/>
          </p:nvPr>
        </p:nvSpPr>
        <p:spPr>
          <a:xfrm>
            <a:off x="346166" y="1548555"/>
            <a:ext cx="8451600" cy="994200"/>
          </a:xfrm>
          <a:prstGeom prst="rect">
            <a:avLst/>
          </a:prstGeom>
          <a:noFill/>
          <a:ln>
            <a:noFill/>
          </a:ln>
        </p:spPr>
        <p:txBody>
          <a:bodyPr anchorCtr="0" anchor="b" bIns="68575" lIns="68575" spcFirstLastPara="1" rIns="68575" wrap="square" tIns="68575">
            <a:noAutofit/>
          </a:bodyPr>
          <a:lstStyle>
            <a:lvl1pPr lvl="0" rtl="0" algn="ctr">
              <a:spcBef>
                <a:spcPts val="0"/>
              </a:spcBef>
              <a:spcAft>
                <a:spcPts val="0"/>
              </a:spcAft>
              <a:buSzPts val="1100"/>
              <a:buNone/>
              <a:defRPr sz="3000">
                <a:solidFill>
                  <a:schemeClr val="l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57" name="Google Shape;57;p14"/>
          <p:cNvSpPr txBox="1"/>
          <p:nvPr>
            <p:ph idx="1" type="body"/>
          </p:nvPr>
        </p:nvSpPr>
        <p:spPr>
          <a:xfrm>
            <a:off x="347040" y="2608531"/>
            <a:ext cx="8449800" cy="364200"/>
          </a:xfrm>
          <a:prstGeom prst="rect">
            <a:avLst/>
          </a:prstGeom>
          <a:noFill/>
          <a:ln>
            <a:noFill/>
          </a:ln>
        </p:spPr>
        <p:txBody>
          <a:bodyPr anchorCtr="0" anchor="t" bIns="68575" lIns="68575" spcFirstLastPara="1" rIns="68575" wrap="square" tIns="68575">
            <a:noAutofit/>
          </a:bodyPr>
          <a:lstStyle>
            <a:lvl1pPr indent="-228600" lvl="0" marL="457200" rtl="0" algn="ctr">
              <a:spcBef>
                <a:spcPts val="0"/>
              </a:spcBef>
              <a:spcAft>
                <a:spcPts val="0"/>
              </a:spcAft>
              <a:buClr>
                <a:schemeClr val="lt1"/>
              </a:buClr>
              <a:buSzPts val="1100"/>
              <a:buFont typeface="Open Sans"/>
              <a:buNone/>
              <a:defRPr sz="1100">
                <a:solidFill>
                  <a:schemeClr val="lt1"/>
                </a:solidFill>
                <a:latin typeface="Open Sans"/>
                <a:ea typeface="Open Sans"/>
                <a:cs typeface="Open Sans"/>
                <a:sym typeface="Open Sans"/>
              </a:defRPr>
            </a:lvl1pPr>
            <a:lvl2pPr indent="-228600" lvl="1" marL="914400" rtl="0">
              <a:spcBef>
                <a:spcPts val="1600"/>
              </a:spcBef>
              <a:spcAft>
                <a:spcPts val="0"/>
              </a:spcAft>
              <a:buSzPts val="1100"/>
              <a:buFont typeface="Open Sans"/>
              <a:buNone/>
              <a:defRPr sz="1100">
                <a:latin typeface="Open Sans"/>
                <a:ea typeface="Open Sans"/>
                <a:cs typeface="Open Sans"/>
                <a:sym typeface="Open Sans"/>
              </a:defRPr>
            </a:lvl2pPr>
            <a:lvl3pPr indent="-228600" lvl="2" marL="1371600" rtl="0">
              <a:spcBef>
                <a:spcPts val="1600"/>
              </a:spcBef>
              <a:spcAft>
                <a:spcPts val="0"/>
              </a:spcAft>
              <a:buSzPts val="1100"/>
              <a:buFont typeface="Open Sans"/>
              <a:buNone/>
              <a:defRPr sz="1100">
                <a:latin typeface="Open Sans"/>
                <a:ea typeface="Open Sans"/>
                <a:cs typeface="Open Sans"/>
                <a:sym typeface="Open Sans"/>
              </a:defRPr>
            </a:lvl3pPr>
            <a:lvl4pPr indent="-228600" lvl="3" marL="1828800" rtl="0">
              <a:spcBef>
                <a:spcPts val="1600"/>
              </a:spcBef>
              <a:spcAft>
                <a:spcPts val="0"/>
              </a:spcAft>
              <a:buSzPts val="1100"/>
              <a:buFont typeface="Open Sans"/>
              <a:buNone/>
              <a:defRPr sz="1100">
                <a:latin typeface="Open Sans"/>
                <a:ea typeface="Open Sans"/>
                <a:cs typeface="Open Sans"/>
                <a:sym typeface="Open Sans"/>
              </a:defRPr>
            </a:lvl4pPr>
            <a:lvl5pPr indent="-228600" lvl="4" marL="2286000" rtl="0">
              <a:spcBef>
                <a:spcPts val="1600"/>
              </a:spcBef>
              <a:spcAft>
                <a:spcPts val="0"/>
              </a:spcAft>
              <a:buSzPts val="1100"/>
              <a:buFont typeface="Open Sans"/>
              <a:buNone/>
              <a:defRPr sz="1100">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58" name="Google Shape;58;p14"/>
          <p:cNvSpPr txBox="1"/>
          <p:nvPr>
            <p:ph idx="2" type="body"/>
          </p:nvPr>
        </p:nvSpPr>
        <p:spPr>
          <a:xfrm>
            <a:off x="3502959" y="4424922"/>
            <a:ext cx="2138100" cy="257100"/>
          </a:xfrm>
          <a:prstGeom prst="rect">
            <a:avLst/>
          </a:prstGeom>
          <a:noFill/>
          <a:ln>
            <a:noFill/>
          </a:ln>
        </p:spPr>
        <p:txBody>
          <a:bodyPr anchorCtr="0" anchor="ctr" bIns="68575" lIns="68575" spcFirstLastPara="1" rIns="68575" wrap="square" tIns="68575">
            <a:noAutofit/>
          </a:bodyPr>
          <a:lstStyle>
            <a:lvl1pPr indent="-228600" lvl="0" marL="457200" rtl="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indent="-228600" lvl="1" marL="914400" rtl="0">
              <a:spcBef>
                <a:spcPts val="500"/>
              </a:spcBef>
              <a:spcAft>
                <a:spcPts val="0"/>
              </a:spcAft>
              <a:buSzPts val="1100"/>
              <a:buFont typeface="Open Sans"/>
              <a:buNone/>
              <a:defRPr sz="1100"/>
            </a:lvl2pPr>
            <a:lvl3pPr indent="-228600" lvl="2" marL="1371600" rtl="0">
              <a:spcBef>
                <a:spcPts val="1600"/>
              </a:spcBef>
              <a:spcAft>
                <a:spcPts val="0"/>
              </a:spcAft>
              <a:buSzPts val="1100"/>
              <a:buFont typeface="Open Sans"/>
              <a:buNone/>
              <a:defRPr sz="11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59" name="Google Shape;59;p14"/>
          <p:cNvSpPr txBox="1"/>
          <p:nvPr>
            <p:ph idx="3" type="body"/>
          </p:nvPr>
        </p:nvSpPr>
        <p:spPr>
          <a:xfrm>
            <a:off x="3493295" y="3394879"/>
            <a:ext cx="2157300" cy="278100"/>
          </a:xfrm>
          <a:prstGeom prst="rect">
            <a:avLst/>
          </a:prstGeom>
          <a:noFill/>
          <a:ln>
            <a:noFill/>
          </a:ln>
        </p:spPr>
        <p:txBody>
          <a:bodyPr anchorCtr="0" anchor="t" bIns="68575" lIns="68575" spcFirstLastPara="1" rIns="68575" wrap="square" tIns="68575">
            <a:noAutofit/>
          </a:bodyPr>
          <a:lstStyle>
            <a:lvl1pPr indent="-228600" lvl="0" marL="457200" rtl="0" algn="ctr">
              <a:spcBef>
                <a:spcPts val="0"/>
              </a:spcBef>
              <a:spcAft>
                <a:spcPts val="0"/>
              </a:spcAft>
              <a:buClr>
                <a:schemeClr val="lt1"/>
              </a:buClr>
              <a:buSzPts val="1100"/>
              <a:buFont typeface="Open Sans"/>
              <a:buNone/>
              <a:defRPr b="0" sz="1500">
                <a:solidFill>
                  <a:schemeClr val="lt1"/>
                </a:solidFill>
                <a:latin typeface="Open Sans"/>
                <a:ea typeface="Open Sans"/>
                <a:cs typeface="Open Sans"/>
                <a:sym typeface="Open Sans"/>
              </a:defRPr>
            </a:lvl1pPr>
            <a:lvl2pPr indent="-228600" lvl="1" marL="914400" rtl="0">
              <a:spcBef>
                <a:spcPts val="1600"/>
              </a:spcBef>
              <a:spcAft>
                <a:spcPts val="0"/>
              </a:spcAft>
              <a:buSzPts val="1100"/>
              <a:buFont typeface="Open Sans"/>
              <a:buNone/>
              <a:defRPr sz="1400"/>
            </a:lvl2pPr>
            <a:lvl3pPr indent="-228600" lvl="2" marL="1371600" rtl="0">
              <a:spcBef>
                <a:spcPts val="1600"/>
              </a:spcBef>
              <a:spcAft>
                <a:spcPts val="0"/>
              </a:spcAft>
              <a:buSzPts val="1100"/>
              <a:buFont typeface="Open Sans"/>
              <a:buNone/>
              <a:defRPr sz="12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60" name="Google Shape;60;p14"/>
          <p:cNvSpPr txBox="1"/>
          <p:nvPr>
            <p:ph idx="4" type="body"/>
          </p:nvPr>
        </p:nvSpPr>
        <p:spPr>
          <a:xfrm>
            <a:off x="6589060" y="4420196"/>
            <a:ext cx="2138100" cy="257100"/>
          </a:xfrm>
          <a:prstGeom prst="rect">
            <a:avLst/>
          </a:prstGeom>
          <a:noFill/>
          <a:ln>
            <a:noFill/>
          </a:ln>
        </p:spPr>
        <p:txBody>
          <a:bodyPr anchorCtr="0" anchor="ctr" bIns="68575" lIns="68575" spcFirstLastPara="1" rIns="68575" wrap="square" tIns="68575">
            <a:noAutofit/>
          </a:bodyPr>
          <a:lstStyle>
            <a:lvl1pPr indent="-228600" lvl="0" marL="457200" rtl="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indent="-228600" lvl="1" marL="914400" rtl="0">
              <a:spcBef>
                <a:spcPts val="500"/>
              </a:spcBef>
              <a:spcAft>
                <a:spcPts val="0"/>
              </a:spcAft>
              <a:buSzPts val="1100"/>
              <a:buFont typeface="Open Sans"/>
              <a:buNone/>
              <a:defRPr sz="1100"/>
            </a:lvl2pPr>
            <a:lvl3pPr indent="-228600" lvl="2" marL="1371600" rtl="0">
              <a:spcBef>
                <a:spcPts val="1600"/>
              </a:spcBef>
              <a:spcAft>
                <a:spcPts val="0"/>
              </a:spcAft>
              <a:buSzPts val="1100"/>
              <a:buFont typeface="Open Sans"/>
              <a:buNone/>
              <a:defRPr sz="11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61" name="Google Shape;61;p14"/>
          <p:cNvSpPr txBox="1"/>
          <p:nvPr>
            <p:ph idx="5" type="body"/>
          </p:nvPr>
        </p:nvSpPr>
        <p:spPr>
          <a:xfrm>
            <a:off x="437029" y="4420196"/>
            <a:ext cx="2138100" cy="257100"/>
          </a:xfrm>
          <a:prstGeom prst="rect">
            <a:avLst/>
          </a:prstGeom>
          <a:noFill/>
          <a:ln>
            <a:noFill/>
          </a:ln>
        </p:spPr>
        <p:txBody>
          <a:bodyPr anchorCtr="0" anchor="ctr" bIns="68575" lIns="68575" spcFirstLastPara="1" rIns="68575" wrap="square" tIns="68575">
            <a:noAutofit/>
          </a:bodyPr>
          <a:lstStyle>
            <a:lvl1pPr indent="-228600" lvl="0" marL="457200" rtl="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indent="-228600" lvl="1" marL="914400" rtl="0">
              <a:spcBef>
                <a:spcPts val="500"/>
              </a:spcBef>
              <a:spcAft>
                <a:spcPts val="0"/>
              </a:spcAft>
              <a:buSzPts val="1100"/>
              <a:buFont typeface="Open Sans"/>
              <a:buNone/>
              <a:defRPr sz="1100"/>
            </a:lvl2pPr>
            <a:lvl3pPr indent="-228600" lvl="2" marL="1371600" rtl="0">
              <a:spcBef>
                <a:spcPts val="1600"/>
              </a:spcBef>
              <a:spcAft>
                <a:spcPts val="0"/>
              </a:spcAft>
              <a:buSzPts val="1100"/>
              <a:buFont typeface="Open Sans"/>
              <a:buNone/>
              <a:defRPr sz="11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62" name="Google Shape;62;p14"/>
          <p:cNvSpPr/>
          <p:nvPr/>
        </p:nvSpPr>
        <p:spPr>
          <a:xfrm>
            <a:off x="0" y="3886538"/>
            <a:ext cx="9141600" cy="396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accent5"/>
              </a:solidFill>
              <a:latin typeface="Open Sans"/>
              <a:ea typeface="Open Sans"/>
              <a:cs typeface="Open Sans"/>
              <a:sym typeface="Open Sans"/>
            </a:endParaRPr>
          </a:p>
        </p:txBody>
      </p:sp>
      <p:sp>
        <p:nvSpPr>
          <p:cNvPr id="63" name="Google Shape;63;p14"/>
          <p:cNvSpPr/>
          <p:nvPr/>
        </p:nvSpPr>
        <p:spPr>
          <a:xfrm>
            <a:off x="0" y="1240828"/>
            <a:ext cx="9141600" cy="396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sp>
        <p:nvSpPr>
          <p:cNvPr id="64" name="Google Shape;64;p14"/>
          <p:cNvSpPr/>
          <p:nvPr/>
        </p:nvSpPr>
        <p:spPr>
          <a:xfrm>
            <a:off x="4364072" y="3180666"/>
            <a:ext cx="415800" cy="393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cxnSp>
        <p:nvCxnSpPr>
          <p:cNvPr id="65" name="Google Shape;65;p14"/>
          <p:cNvCxnSpPr/>
          <p:nvPr/>
        </p:nvCxnSpPr>
        <p:spPr>
          <a:xfrm>
            <a:off x="3039035" y="4087907"/>
            <a:ext cx="0" cy="941400"/>
          </a:xfrm>
          <a:prstGeom prst="straightConnector1">
            <a:avLst/>
          </a:prstGeom>
          <a:noFill/>
          <a:ln cap="flat" cmpd="sng" w="9525">
            <a:solidFill>
              <a:schemeClr val="lt1"/>
            </a:solidFill>
            <a:prstDash val="solid"/>
            <a:miter lim="8000"/>
            <a:headEnd len="sm" w="sm" type="none"/>
            <a:tailEnd len="sm" w="sm" type="none"/>
          </a:ln>
        </p:spPr>
      </p:cxnSp>
      <p:cxnSp>
        <p:nvCxnSpPr>
          <p:cNvPr id="66" name="Google Shape;66;p14"/>
          <p:cNvCxnSpPr/>
          <p:nvPr/>
        </p:nvCxnSpPr>
        <p:spPr>
          <a:xfrm>
            <a:off x="6135221" y="4087907"/>
            <a:ext cx="0" cy="941400"/>
          </a:xfrm>
          <a:prstGeom prst="straightConnector1">
            <a:avLst/>
          </a:prstGeom>
          <a:noFill/>
          <a:ln cap="flat" cmpd="sng" w="9525">
            <a:solidFill>
              <a:schemeClr val="lt1"/>
            </a:solidFill>
            <a:prstDash val="solid"/>
            <a:miter lim="8000"/>
            <a:headEnd len="sm" w="sm" type="none"/>
            <a:tailEnd len="sm" w="sm" type="none"/>
          </a:ln>
        </p:spPr>
      </p:cxnSp>
      <p:pic>
        <p:nvPicPr>
          <p:cNvPr id="67" name="Google Shape;67;p14"/>
          <p:cNvPicPr preferRelativeResize="0"/>
          <p:nvPr/>
        </p:nvPicPr>
        <p:blipFill rotWithShape="1">
          <a:blip r:embed="rId4">
            <a:alphaModFix/>
          </a:blip>
          <a:srcRect b="0" l="0" r="0" t="0"/>
          <a:stretch/>
        </p:blipFill>
        <p:spPr>
          <a:xfrm>
            <a:off x="112006" y="114299"/>
            <a:ext cx="1455000" cy="1014900"/>
          </a:xfrm>
          <a:prstGeom prst="rect">
            <a:avLst/>
          </a:prstGeom>
          <a:noFill/>
          <a:ln>
            <a:noFill/>
          </a:ln>
        </p:spPr>
      </p:pic>
      <p:pic>
        <p:nvPicPr>
          <p:cNvPr id="68" name="Google Shape;68;p14"/>
          <p:cNvPicPr preferRelativeResize="0"/>
          <p:nvPr/>
        </p:nvPicPr>
        <p:blipFill rotWithShape="1">
          <a:blip r:embed="rId5">
            <a:alphaModFix/>
          </a:blip>
          <a:srcRect b="0" l="0" r="0" t="0"/>
          <a:stretch/>
        </p:blipFill>
        <p:spPr>
          <a:xfrm>
            <a:off x="5899897" y="208508"/>
            <a:ext cx="3063000" cy="587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500"/>
                                        <p:tgtEl>
                                          <p:spTgt spid="54"/>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5"/>
                                        </p:tgtEl>
                                        <p:attrNameLst>
                                          <p:attrName>style.visibility</p:attrName>
                                        </p:attrNameLst>
                                      </p:cBhvr>
                                      <p:to>
                                        <p:strVal val="visible"/>
                                      </p:to>
                                    </p:set>
                                    <p:animEffect filter="fade" transition="in">
                                      <p:cBhvr>
                                        <p:cTn dur="500"/>
                                        <p:tgtEl>
                                          <p:spTgt spid="5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500"/>
                                        <p:tgtEl>
                                          <p:spTgt spid="63"/>
                                        </p:tgtEl>
                                      </p:cBhvr>
                                    </p:animEffect>
                                  </p:childTnLst>
                                </p:cTn>
                              </p:par>
                              <p:par>
                                <p:cTn fill="hold" nodeType="withEffect" presetClass="entr" presetID="10" presetSubtype="0">
                                  <p:stCondLst>
                                    <p:cond delay="0"/>
                                  </p:stCondLst>
                                  <p:childTnLst>
                                    <p:set>
                                      <p:cBhvr>
                                        <p:cTn dur="1" fill="hold">
                                          <p:stCondLst>
                                            <p:cond delay="0"/>
                                          </p:stCondLst>
                                        </p:cTn>
                                        <p:tgtEl>
                                          <p:spTgt spid="62"/>
                                        </p:tgtEl>
                                        <p:attrNameLst>
                                          <p:attrName>style.visibility</p:attrName>
                                        </p:attrNameLst>
                                      </p:cBhvr>
                                      <p:to>
                                        <p:strVal val="visible"/>
                                      </p:to>
                                    </p:set>
                                    <p:animEffect filter="fade" transition="in">
                                      <p:cBhvr>
                                        <p:cTn dur="500"/>
                                        <p:tgtEl>
                                          <p:spTgt spid="62"/>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6"/>
                                        </p:tgtEl>
                                        <p:attrNameLst>
                                          <p:attrName>style.visibility</p:attrName>
                                        </p:attrNameLst>
                                      </p:cBhvr>
                                      <p:to>
                                        <p:strVal val="visible"/>
                                      </p:to>
                                    </p:set>
                                    <p:animEffect filter="fade" transition="in">
                                      <p:cBhvr>
                                        <p:cTn dur="500"/>
                                        <p:tgtEl>
                                          <p:spTgt spid="5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7">
                                            <p:txEl>
                                              <p:pRg end="0" st="0"/>
                                            </p:txEl>
                                          </p:spTgt>
                                        </p:tgtEl>
                                        <p:attrNameLst>
                                          <p:attrName>style.visibility</p:attrName>
                                        </p:attrNameLst>
                                      </p:cBhvr>
                                      <p:to>
                                        <p:strVal val="visible"/>
                                      </p:to>
                                    </p:set>
                                    <p:animEffect filter="fade" transition="in">
                                      <p:cBhvr>
                                        <p:cTn dur="500"/>
                                        <p:tgtEl>
                                          <p:spTgt spid="57">
                                            <p:txEl>
                                              <p:pRg end="0" st="0"/>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57">
                                            <p:txEl>
                                              <p:pRg end="1" st="1"/>
                                            </p:txEl>
                                          </p:spTgt>
                                        </p:tgtEl>
                                        <p:attrNameLst>
                                          <p:attrName>style.visibility</p:attrName>
                                        </p:attrNameLst>
                                      </p:cBhvr>
                                      <p:to>
                                        <p:strVal val="visible"/>
                                      </p:to>
                                    </p:set>
                                    <p:animEffect filter="fade" transition="in">
                                      <p:cBhvr>
                                        <p:cTn dur="500"/>
                                        <p:tgtEl>
                                          <p:spTgt spid="57">
                                            <p:txEl>
                                              <p:pRg end="1" st="1"/>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7">
                                            <p:txEl>
                                              <p:pRg end="2" st="2"/>
                                            </p:txEl>
                                          </p:spTgt>
                                        </p:tgtEl>
                                        <p:attrNameLst>
                                          <p:attrName>style.visibility</p:attrName>
                                        </p:attrNameLst>
                                      </p:cBhvr>
                                      <p:to>
                                        <p:strVal val="visible"/>
                                      </p:to>
                                    </p:set>
                                    <p:animEffect filter="fade" transition="in">
                                      <p:cBhvr>
                                        <p:cTn dur="500"/>
                                        <p:tgtEl>
                                          <p:spTgt spid="57">
                                            <p:txEl>
                                              <p:pRg end="2" st="2"/>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57">
                                            <p:txEl>
                                              <p:pRg end="3" st="3"/>
                                            </p:txEl>
                                          </p:spTgt>
                                        </p:tgtEl>
                                        <p:attrNameLst>
                                          <p:attrName>style.visibility</p:attrName>
                                        </p:attrNameLst>
                                      </p:cBhvr>
                                      <p:to>
                                        <p:strVal val="visible"/>
                                      </p:to>
                                    </p:set>
                                    <p:animEffect filter="fade" transition="in">
                                      <p:cBhvr>
                                        <p:cTn dur="500"/>
                                        <p:tgtEl>
                                          <p:spTgt spid="57">
                                            <p:txEl>
                                              <p:pRg end="3" st="3"/>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57">
                                            <p:txEl>
                                              <p:pRg end="4" st="4"/>
                                            </p:txEl>
                                          </p:spTgt>
                                        </p:tgtEl>
                                        <p:attrNameLst>
                                          <p:attrName>style.visibility</p:attrName>
                                        </p:attrNameLst>
                                      </p:cBhvr>
                                      <p:to>
                                        <p:strVal val="visible"/>
                                      </p:to>
                                    </p:set>
                                    <p:animEffect filter="fade" transition="in">
                                      <p:cBhvr>
                                        <p:cTn dur="500"/>
                                        <p:tgtEl>
                                          <p:spTgt spid="57">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57">
                                            <p:txEl>
                                              <p:pRg end="5" st="5"/>
                                            </p:txEl>
                                          </p:spTgt>
                                        </p:tgtEl>
                                        <p:attrNameLst>
                                          <p:attrName>style.visibility</p:attrName>
                                        </p:attrNameLst>
                                      </p:cBhvr>
                                      <p:to>
                                        <p:strVal val="visible"/>
                                      </p:to>
                                    </p:set>
                                    <p:animEffect filter="fade" transition="in">
                                      <p:cBhvr>
                                        <p:cTn dur="500"/>
                                        <p:tgtEl>
                                          <p:spTgt spid="57">
                                            <p:txEl>
                                              <p:pRg end="5" st="5"/>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57">
                                            <p:txEl>
                                              <p:pRg end="6" st="6"/>
                                            </p:txEl>
                                          </p:spTgt>
                                        </p:tgtEl>
                                        <p:attrNameLst>
                                          <p:attrName>style.visibility</p:attrName>
                                        </p:attrNameLst>
                                      </p:cBhvr>
                                      <p:to>
                                        <p:strVal val="visible"/>
                                      </p:to>
                                    </p:set>
                                    <p:animEffect filter="fade" transition="in">
                                      <p:cBhvr>
                                        <p:cTn dur="500"/>
                                        <p:tgtEl>
                                          <p:spTgt spid="57">
                                            <p:txEl>
                                              <p:pRg end="6" st="6"/>
                                            </p:txEl>
                                          </p:spTgt>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57">
                                            <p:txEl>
                                              <p:pRg end="7" st="7"/>
                                            </p:txEl>
                                          </p:spTgt>
                                        </p:tgtEl>
                                        <p:attrNameLst>
                                          <p:attrName>style.visibility</p:attrName>
                                        </p:attrNameLst>
                                      </p:cBhvr>
                                      <p:to>
                                        <p:strVal val="visible"/>
                                      </p:to>
                                    </p:set>
                                    <p:animEffect filter="fade" transition="in">
                                      <p:cBhvr>
                                        <p:cTn dur="500"/>
                                        <p:tgtEl>
                                          <p:spTgt spid="57">
                                            <p:txEl>
                                              <p:pRg end="7" st="7"/>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57">
                                            <p:txEl>
                                              <p:pRg end="8" st="8"/>
                                            </p:txEl>
                                          </p:spTgt>
                                        </p:tgtEl>
                                        <p:attrNameLst>
                                          <p:attrName>style.visibility</p:attrName>
                                        </p:attrNameLst>
                                      </p:cBhvr>
                                      <p:to>
                                        <p:strVal val="visible"/>
                                      </p:to>
                                    </p:set>
                                    <p:animEffect filter="fade" transition="in">
                                      <p:cBhvr>
                                        <p:cTn dur="500"/>
                                        <p:tgtEl>
                                          <p:spTgt spid="57">
                                            <p:txEl>
                                              <p:pRg end="8" st="8"/>
                                            </p:txEl>
                                          </p:spTgt>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64"/>
                                        </p:tgtEl>
                                        <p:attrNameLst>
                                          <p:attrName>style.visibility</p:attrName>
                                        </p:attrNameLst>
                                      </p:cBhvr>
                                      <p:to>
                                        <p:strVal val="visible"/>
                                      </p:to>
                                    </p:set>
                                    <p:animEffect filter="fade" transition="in">
                                      <p:cBhvr>
                                        <p:cTn dur="500"/>
                                        <p:tgtEl>
                                          <p:spTgt spid="64"/>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59">
                                            <p:txEl>
                                              <p:pRg end="0" st="0"/>
                                            </p:txEl>
                                          </p:spTgt>
                                        </p:tgtEl>
                                        <p:attrNameLst>
                                          <p:attrName>style.visibility</p:attrName>
                                        </p:attrNameLst>
                                      </p:cBhvr>
                                      <p:to>
                                        <p:strVal val="visible"/>
                                      </p:to>
                                    </p:set>
                                    <p:animEffect filter="fade" transition="in">
                                      <p:cBhvr>
                                        <p:cTn dur="500"/>
                                        <p:tgtEl>
                                          <p:spTgt spid="59">
                                            <p:txEl>
                                              <p:pRg end="0" st="0"/>
                                            </p:txEl>
                                          </p:spTgt>
                                        </p:tgtEl>
                                      </p:cBhvr>
                                    </p:animEffect>
                                  </p:childTnLst>
                                </p:cTn>
                              </p:par>
                            </p:childTnLst>
                          </p:cTn>
                        </p:par>
                        <p:par>
                          <p:cTn fill="hold">
                            <p:stCondLst>
                              <p:cond delay="7500"/>
                            </p:stCondLst>
                            <p:childTnLst>
                              <p:par>
                                <p:cTn fill="hold" nodeType="afterEffect" presetClass="entr" presetID="10" presetSubtype="0">
                                  <p:stCondLst>
                                    <p:cond delay="0"/>
                                  </p:stCondLst>
                                  <p:childTnLst>
                                    <p:set>
                                      <p:cBhvr>
                                        <p:cTn dur="1" fill="hold">
                                          <p:stCondLst>
                                            <p:cond delay="0"/>
                                          </p:stCondLst>
                                        </p:cTn>
                                        <p:tgtEl>
                                          <p:spTgt spid="59">
                                            <p:txEl>
                                              <p:pRg end="1" st="1"/>
                                            </p:txEl>
                                          </p:spTgt>
                                        </p:tgtEl>
                                        <p:attrNameLst>
                                          <p:attrName>style.visibility</p:attrName>
                                        </p:attrNameLst>
                                      </p:cBhvr>
                                      <p:to>
                                        <p:strVal val="visible"/>
                                      </p:to>
                                    </p:set>
                                    <p:animEffect filter="fade" transition="in">
                                      <p:cBhvr>
                                        <p:cTn dur="500"/>
                                        <p:tgtEl>
                                          <p:spTgt spid="59">
                                            <p:txEl>
                                              <p:pRg end="1" st="1"/>
                                            </p:txEl>
                                          </p:spTgt>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59">
                                            <p:txEl>
                                              <p:pRg end="2" st="2"/>
                                            </p:txEl>
                                          </p:spTgt>
                                        </p:tgtEl>
                                        <p:attrNameLst>
                                          <p:attrName>style.visibility</p:attrName>
                                        </p:attrNameLst>
                                      </p:cBhvr>
                                      <p:to>
                                        <p:strVal val="visible"/>
                                      </p:to>
                                    </p:set>
                                    <p:animEffect filter="fade" transition="in">
                                      <p:cBhvr>
                                        <p:cTn dur="500"/>
                                        <p:tgtEl>
                                          <p:spTgt spid="59">
                                            <p:txEl>
                                              <p:pRg end="2" st="2"/>
                                            </p:txEl>
                                          </p:spTgt>
                                        </p:tgtEl>
                                      </p:cBhvr>
                                    </p:animEffect>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59">
                                            <p:txEl>
                                              <p:pRg end="3" st="3"/>
                                            </p:txEl>
                                          </p:spTgt>
                                        </p:tgtEl>
                                        <p:attrNameLst>
                                          <p:attrName>style.visibility</p:attrName>
                                        </p:attrNameLst>
                                      </p:cBhvr>
                                      <p:to>
                                        <p:strVal val="visible"/>
                                      </p:to>
                                    </p:set>
                                    <p:animEffect filter="fade" transition="in">
                                      <p:cBhvr>
                                        <p:cTn dur="500"/>
                                        <p:tgtEl>
                                          <p:spTgt spid="59">
                                            <p:txEl>
                                              <p:pRg end="3" st="3"/>
                                            </p:txEl>
                                          </p:spTgt>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59">
                                            <p:txEl>
                                              <p:pRg end="4" st="4"/>
                                            </p:txEl>
                                          </p:spTgt>
                                        </p:tgtEl>
                                        <p:attrNameLst>
                                          <p:attrName>style.visibility</p:attrName>
                                        </p:attrNameLst>
                                      </p:cBhvr>
                                      <p:to>
                                        <p:strVal val="visible"/>
                                      </p:to>
                                    </p:set>
                                    <p:animEffect filter="fade" transition="in">
                                      <p:cBhvr>
                                        <p:cTn dur="500"/>
                                        <p:tgtEl>
                                          <p:spTgt spid="59">
                                            <p:txEl>
                                              <p:pRg end="4" st="4"/>
                                            </p:txEl>
                                          </p:spTgt>
                                        </p:tgtEl>
                                      </p:cBhvr>
                                    </p:animEffect>
                                  </p:childTnLst>
                                </p:cTn>
                              </p:par>
                            </p:childTnLst>
                          </p:cTn>
                        </p:par>
                        <p:par>
                          <p:cTn fill="hold">
                            <p:stCondLst>
                              <p:cond delay="9500"/>
                            </p:stCondLst>
                            <p:childTnLst>
                              <p:par>
                                <p:cTn fill="hold" nodeType="afterEffect" presetClass="entr" presetID="10" presetSubtype="0">
                                  <p:stCondLst>
                                    <p:cond delay="0"/>
                                  </p:stCondLst>
                                  <p:childTnLst>
                                    <p:set>
                                      <p:cBhvr>
                                        <p:cTn dur="1" fill="hold">
                                          <p:stCondLst>
                                            <p:cond delay="0"/>
                                          </p:stCondLst>
                                        </p:cTn>
                                        <p:tgtEl>
                                          <p:spTgt spid="59">
                                            <p:txEl>
                                              <p:pRg end="5" st="5"/>
                                            </p:txEl>
                                          </p:spTgt>
                                        </p:tgtEl>
                                        <p:attrNameLst>
                                          <p:attrName>style.visibility</p:attrName>
                                        </p:attrNameLst>
                                      </p:cBhvr>
                                      <p:to>
                                        <p:strVal val="visible"/>
                                      </p:to>
                                    </p:set>
                                    <p:animEffect filter="fade" transition="in">
                                      <p:cBhvr>
                                        <p:cTn dur="500"/>
                                        <p:tgtEl>
                                          <p:spTgt spid="59">
                                            <p:txEl>
                                              <p:pRg end="5" st="5"/>
                                            </p:txEl>
                                          </p:spTgt>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59">
                                            <p:txEl>
                                              <p:pRg end="6" st="6"/>
                                            </p:txEl>
                                          </p:spTgt>
                                        </p:tgtEl>
                                        <p:attrNameLst>
                                          <p:attrName>style.visibility</p:attrName>
                                        </p:attrNameLst>
                                      </p:cBhvr>
                                      <p:to>
                                        <p:strVal val="visible"/>
                                      </p:to>
                                    </p:set>
                                    <p:animEffect filter="fade" transition="in">
                                      <p:cBhvr>
                                        <p:cTn dur="500"/>
                                        <p:tgtEl>
                                          <p:spTgt spid="59">
                                            <p:txEl>
                                              <p:pRg end="6" st="6"/>
                                            </p:txEl>
                                          </p:spTgt>
                                        </p:tgtEl>
                                      </p:cBhvr>
                                    </p:animEffect>
                                  </p:childTnLst>
                                </p:cTn>
                              </p:par>
                            </p:childTnLst>
                          </p:cTn>
                        </p:par>
                        <p:par>
                          <p:cTn fill="hold">
                            <p:stCondLst>
                              <p:cond delay="10500"/>
                            </p:stCondLst>
                            <p:childTnLst>
                              <p:par>
                                <p:cTn fill="hold" nodeType="afterEffect" presetClass="entr" presetID="10" presetSubtype="0">
                                  <p:stCondLst>
                                    <p:cond delay="0"/>
                                  </p:stCondLst>
                                  <p:childTnLst>
                                    <p:set>
                                      <p:cBhvr>
                                        <p:cTn dur="1" fill="hold">
                                          <p:stCondLst>
                                            <p:cond delay="0"/>
                                          </p:stCondLst>
                                        </p:cTn>
                                        <p:tgtEl>
                                          <p:spTgt spid="59">
                                            <p:txEl>
                                              <p:pRg end="7" st="7"/>
                                            </p:txEl>
                                          </p:spTgt>
                                        </p:tgtEl>
                                        <p:attrNameLst>
                                          <p:attrName>style.visibility</p:attrName>
                                        </p:attrNameLst>
                                      </p:cBhvr>
                                      <p:to>
                                        <p:strVal val="visible"/>
                                      </p:to>
                                    </p:set>
                                    <p:animEffect filter="fade" transition="in">
                                      <p:cBhvr>
                                        <p:cTn dur="500"/>
                                        <p:tgtEl>
                                          <p:spTgt spid="59">
                                            <p:txEl>
                                              <p:pRg end="7" st="7"/>
                                            </p:txEl>
                                          </p:spTgt>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59">
                                            <p:txEl>
                                              <p:pRg end="8" st="8"/>
                                            </p:txEl>
                                          </p:spTgt>
                                        </p:tgtEl>
                                        <p:attrNameLst>
                                          <p:attrName>style.visibility</p:attrName>
                                        </p:attrNameLst>
                                      </p:cBhvr>
                                      <p:to>
                                        <p:strVal val="visible"/>
                                      </p:to>
                                    </p:set>
                                    <p:animEffect filter="fade" transition="in">
                                      <p:cBhvr>
                                        <p:cTn dur="500"/>
                                        <p:tgtEl>
                                          <p:spTgt spid="59">
                                            <p:txEl>
                                              <p:pRg end="8" st="8"/>
                                            </p:txEl>
                                          </p:spTgt>
                                        </p:tgtEl>
                                      </p:cBhvr>
                                    </p:animEffect>
                                  </p:childTnLst>
                                </p:cTn>
                              </p:par>
                            </p:childTnLst>
                          </p:cTn>
                        </p:par>
                        <p:par>
                          <p:cTn fill="hold">
                            <p:stCondLst>
                              <p:cond delay="11500"/>
                            </p:stCondLst>
                            <p:childTnLst>
                              <p:par>
                                <p:cTn fill="hold" nodeType="afterEffect" presetClass="entr" presetID="10" presetSubtype="0">
                                  <p:stCondLst>
                                    <p:cond delay="0"/>
                                  </p:stCondLst>
                                  <p:childTnLst>
                                    <p:set>
                                      <p:cBhvr>
                                        <p:cTn dur="1" fill="hold">
                                          <p:stCondLst>
                                            <p:cond delay="0"/>
                                          </p:stCondLst>
                                        </p:cTn>
                                        <p:tgtEl>
                                          <p:spTgt spid="61">
                                            <p:txEl>
                                              <p:pRg end="0" st="0"/>
                                            </p:txEl>
                                          </p:spTgt>
                                        </p:tgtEl>
                                        <p:attrNameLst>
                                          <p:attrName>style.visibility</p:attrName>
                                        </p:attrNameLst>
                                      </p:cBhvr>
                                      <p:to>
                                        <p:strVal val="visible"/>
                                      </p:to>
                                    </p:set>
                                    <p:animEffect filter="fade" transition="in">
                                      <p:cBhvr>
                                        <p:cTn dur="500"/>
                                        <p:tgtEl>
                                          <p:spTgt spid="61">
                                            <p:txEl>
                                              <p:pRg end="0" st="0"/>
                                            </p:txEl>
                                          </p:spTgt>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61">
                                            <p:txEl>
                                              <p:pRg end="1" st="1"/>
                                            </p:txEl>
                                          </p:spTgt>
                                        </p:tgtEl>
                                        <p:attrNameLst>
                                          <p:attrName>style.visibility</p:attrName>
                                        </p:attrNameLst>
                                      </p:cBhvr>
                                      <p:to>
                                        <p:strVal val="visible"/>
                                      </p:to>
                                    </p:set>
                                    <p:animEffect filter="fade" transition="in">
                                      <p:cBhvr>
                                        <p:cTn dur="500"/>
                                        <p:tgtEl>
                                          <p:spTgt spid="61">
                                            <p:txEl>
                                              <p:pRg end="1" st="1"/>
                                            </p:txEl>
                                          </p:spTgt>
                                        </p:tgtEl>
                                      </p:cBhvr>
                                    </p:animEffect>
                                  </p:childTnLst>
                                </p:cTn>
                              </p:par>
                            </p:childTnLst>
                          </p:cTn>
                        </p:par>
                        <p:par>
                          <p:cTn fill="hold">
                            <p:stCondLst>
                              <p:cond delay="12500"/>
                            </p:stCondLst>
                            <p:childTnLst>
                              <p:par>
                                <p:cTn fill="hold" nodeType="afterEffect" presetClass="entr" presetID="10" presetSubtype="0">
                                  <p:stCondLst>
                                    <p:cond delay="0"/>
                                  </p:stCondLst>
                                  <p:childTnLst>
                                    <p:set>
                                      <p:cBhvr>
                                        <p:cTn dur="1" fill="hold">
                                          <p:stCondLst>
                                            <p:cond delay="0"/>
                                          </p:stCondLst>
                                        </p:cTn>
                                        <p:tgtEl>
                                          <p:spTgt spid="61">
                                            <p:txEl>
                                              <p:pRg end="2" st="2"/>
                                            </p:txEl>
                                          </p:spTgt>
                                        </p:tgtEl>
                                        <p:attrNameLst>
                                          <p:attrName>style.visibility</p:attrName>
                                        </p:attrNameLst>
                                      </p:cBhvr>
                                      <p:to>
                                        <p:strVal val="visible"/>
                                      </p:to>
                                    </p:set>
                                    <p:animEffect filter="fade" transition="in">
                                      <p:cBhvr>
                                        <p:cTn dur="500"/>
                                        <p:tgtEl>
                                          <p:spTgt spid="61">
                                            <p:txEl>
                                              <p:pRg end="2" st="2"/>
                                            </p:txEl>
                                          </p:spTgt>
                                        </p:tgtEl>
                                      </p:cBhvr>
                                    </p:animEffect>
                                  </p:childTnLst>
                                </p:cTn>
                              </p:par>
                            </p:childTnLst>
                          </p:cTn>
                        </p:par>
                        <p:par>
                          <p:cTn fill="hold">
                            <p:stCondLst>
                              <p:cond delay="13000"/>
                            </p:stCondLst>
                            <p:childTnLst>
                              <p:par>
                                <p:cTn fill="hold" nodeType="afterEffect" presetClass="entr" presetID="10" presetSubtype="0">
                                  <p:stCondLst>
                                    <p:cond delay="0"/>
                                  </p:stCondLst>
                                  <p:childTnLst>
                                    <p:set>
                                      <p:cBhvr>
                                        <p:cTn dur="1" fill="hold">
                                          <p:stCondLst>
                                            <p:cond delay="0"/>
                                          </p:stCondLst>
                                        </p:cTn>
                                        <p:tgtEl>
                                          <p:spTgt spid="61">
                                            <p:txEl>
                                              <p:pRg end="3" st="3"/>
                                            </p:txEl>
                                          </p:spTgt>
                                        </p:tgtEl>
                                        <p:attrNameLst>
                                          <p:attrName>style.visibility</p:attrName>
                                        </p:attrNameLst>
                                      </p:cBhvr>
                                      <p:to>
                                        <p:strVal val="visible"/>
                                      </p:to>
                                    </p:set>
                                    <p:animEffect filter="fade" transition="in">
                                      <p:cBhvr>
                                        <p:cTn dur="500"/>
                                        <p:tgtEl>
                                          <p:spTgt spid="61">
                                            <p:txEl>
                                              <p:pRg end="3" st="3"/>
                                            </p:txEl>
                                          </p:spTgt>
                                        </p:tgtEl>
                                      </p:cBhvr>
                                    </p:animEffect>
                                  </p:childTnLst>
                                </p:cTn>
                              </p:par>
                            </p:childTnLst>
                          </p:cTn>
                        </p:par>
                        <p:par>
                          <p:cTn fill="hold">
                            <p:stCondLst>
                              <p:cond delay="13500"/>
                            </p:stCondLst>
                            <p:childTnLst>
                              <p:par>
                                <p:cTn fill="hold" nodeType="afterEffect" presetClass="entr" presetID="10" presetSubtype="0">
                                  <p:stCondLst>
                                    <p:cond delay="0"/>
                                  </p:stCondLst>
                                  <p:childTnLst>
                                    <p:set>
                                      <p:cBhvr>
                                        <p:cTn dur="1" fill="hold">
                                          <p:stCondLst>
                                            <p:cond delay="0"/>
                                          </p:stCondLst>
                                        </p:cTn>
                                        <p:tgtEl>
                                          <p:spTgt spid="61">
                                            <p:txEl>
                                              <p:pRg end="4" st="4"/>
                                            </p:txEl>
                                          </p:spTgt>
                                        </p:tgtEl>
                                        <p:attrNameLst>
                                          <p:attrName>style.visibility</p:attrName>
                                        </p:attrNameLst>
                                      </p:cBhvr>
                                      <p:to>
                                        <p:strVal val="visible"/>
                                      </p:to>
                                    </p:set>
                                    <p:animEffect filter="fade" transition="in">
                                      <p:cBhvr>
                                        <p:cTn dur="500"/>
                                        <p:tgtEl>
                                          <p:spTgt spid="61">
                                            <p:txEl>
                                              <p:pRg end="4" st="4"/>
                                            </p:txEl>
                                          </p:spTgt>
                                        </p:tgtEl>
                                      </p:cBhvr>
                                    </p:animEffect>
                                  </p:childTnLst>
                                </p:cTn>
                              </p:par>
                            </p:childTnLst>
                          </p:cTn>
                        </p:par>
                        <p:par>
                          <p:cTn fill="hold">
                            <p:stCondLst>
                              <p:cond delay="14000"/>
                            </p:stCondLst>
                            <p:childTnLst>
                              <p:par>
                                <p:cTn fill="hold" nodeType="afterEffect" presetClass="entr" presetID="10" presetSubtype="0">
                                  <p:stCondLst>
                                    <p:cond delay="0"/>
                                  </p:stCondLst>
                                  <p:childTnLst>
                                    <p:set>
                                      <p:cBhvr>
                                        <p:cTn dur="1" fill="hold">
                                          <p:stCondLst>
                                            <p:cond delay="0"/>
                                          </p:stCondLst>
                                        </p:cTn>
                                        <p:tgtEl>
                                          <p:spTgt spid="61">
                                            <p:txEl>
                                              <p:pRg end="5" st="5"/>
                                            </p:txEl>
                                          </p:spTgt>
                                        </p:tgtEl>
                                        <p:attrNameLst>
                                          <p:attrName>style.visibility</p:attrName>
                                        </p:attrNameLst>
                                      </p:cBhvr>
                                      <p:to>
                                        <p:strVal val="visible"/>
                                      </p:to>
                                    </p:set>
                                    <p:animEffect filter="fade" transition="in">
                                      <p:cBhvr>
                                        <p:cTn dur="500"/>
                                        <p:tgtEl>
                                          <p:spTgt spid="61">
                                            <p:txEl>
                                              <p:pRg end="5" st="5"/>
                                            </p:txEl>
                                          </p:spTgt>
                                        </p:tgtEl>
                                      </p:cBhvr>
                                    </p:animEffect>
                                  </p:childTnLst>
                                </p:cTn>
                              </p:par>
                            </p:childTnLst>
                          </p:cTn>
                        </p:par>
                        <p:par>
                          <p:cTn fill="hold">
                            <p:stCondLst>
                              <p:cond delay="14500"/>
                            </p:stCondLst>
                            <p:childTnLst>
                              <p:par>
                                <p:cTn fill="hold" nodeType="afterEffect" presetClass="entr" presetID="10" presetSubtype="0">
                                  <p:stCondLst>
                                    <p:cond delay="0"/>
                                  </p:stCondLst>
                                  <p:childTnLst>
                                    <p:set>
                                      <p:cBhvr>
                                        <p:cTn dur="1" fill="hold">
                                          <p:stCondLst>
                                            <p:cond delay="0"/>
                                          </p:stCondLst>
                                        </p:cTn>
                                        <p:tgtEl>
                                          <p:spTgt spid="61">
                                            <p:txEl>
                                              <p:pRg end="6" st="6"/>
                                            </p:txEl>
                                          </p:spTgt>
                                        </p:tgtEl>
                                        <p:attrNameLst>
                                          <p:attrName>style.visibility</p:attrName>
                                        </p:attrNameLst>
                                      </p:cBhvr>
                                      <p:to>
                                        <p:strVal val="visible"/>
                                      </p:to>
                                    </p:set>
                                    <p:animEffect filter="fade" transition="in">
                                      <p:cBhvr>
                                        <p:cTn dur="500"/>
                                        <p:tgtEl>
                                          <p:spTgt spid="61">
                                            <p:txEl>
                                              <p:pRg end="6" st="6"/>
                                            </p:txEl>
                                          </p:spTgt>
                                        </p:tgtEl>
                                      </p:cBhvr>
                                    </p:animEffect>
                                  </p:childTnLst>
                                </p:cTn>
                              </p:par>
                            </p:childTnLst>
                          </p:cTn>
                        </p:par>
                        <p:par>
                          <p:cTn fill="hold">
                            <p:stCondLst>
                              <p:cond delay="15000"/>
                            </p:stCondLst>
                            <p:childTnLst>
                              <p:par>
                                <p:cTn fill="hold" nodeType="afterEffect" presetClass="entr" presetID="10" presetSubtype="0">
                                  <p:stCondLst>
                                    <p:cond delay="0"/>
                                  </p:stCondLst>
                                  <p:childTnLst>
                                    <p:set>
                                      <p:cBhvr>
                                        <p:cTn dur="1" fill="hold">
                                          <p:stCondLst>
                                            <p:cond delay="0"/>
                                          </p:stCondLst>
                                        </p:cTn>
                                        <p:tgtEl>
                                          <p:spTgt spid="61">
                                            <p:txEl>
                                              <p:pRg end="7" st="7"/>
                                            </p:txEl>
                                          </p:spTgt>
                                        </p:tgtEl>
                                        <p:attrNameLst>
                                          <p:attrName>style.visibility</p:attrName>
                                        </p:attrNameLst>
                                      </p:cBhvr>
                                      <p:to>
                                        <p:strVal val="visible"/>
                                      </p:to>
                                    </p:set>
                                    <p:animEffect filter="fade" transition="in">
                                      <p:cBhvr>
                                        <p:cTn dur="500"/>
                                        <p:tgtEl>
                                          <p:spTgt spid="61">
                                            <p:txEl>
                                              <p:pRg end="7" st="7"/>
                                            </p:txEl>
                                          </p:spTgt>
                                        </p:tgtEl>
                                      </p:cBhvr>
                                    </p:animEffect>
                                  </p:childTnLst>
                                </p:cTn>
                              </p:par>
                            </p:childTnLst>
                          </p:cTn>
                        </p:par>
                        <p:par>
                          <p:cTn fill="hold">
                            <p:stCondLst>
                              <p:cond delay="15500"/>
                            </p:stCondLst>
                            <p:childTnLst>
                              <p:par>
                                <p:cTn fill="hold" nodeType="afterEffect" presetClass="entr" presetID="10" presetSubtype="0">
                                  <p:stCondLst>
                                    <p:cond delay="0"/>
                                  </p:stCondLst>
                                  <p:childTnLst>
                                    <p:set>
                                      <p:cBhvr>
                                        <p:cTn dur="1" fill="hold">
                                          <p:stCondLst>
                                            <p:cond delay="0"/>
                                          </p:stCondLst>
                                        </p:cTn>
                                        <p:tgtEl>
                                          <p:spTgt spid="61">
                                            <p:txEl>
                                              <p:pRg end="8" st="8"/>
                                            </p:txEl>
                                          </p:spTgt>
                                        </p:tgtEl>
                                        <p:attrNameLst>
                                          <p:attrName>style.visibility</p:attrName>
                                        </p:attrNameLst>
                                      </p:cBhvr>
                                      <p:to>
                                        <p:strVal val="visible"/>
                                      </p:to>
                                    </p:set>
                                    <p:animEffect filter="fade" transition="in">
                                      <p:cBhvr>
                                        <p:cTn dur="500"/>
                                        <p:tgtEl>
                                          <p:spTgt spid="61">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65"/>
                                        </p:tgtEl>
                                        <p:attrNameLst>
                                          <p:attrName>style.visibility</p:attrName>
                                        </p:attrNameLst>
                                      </p:cBhvr>
                                      <p:to>
                                        <p:strVal val="visible"/>
                                      </p:to>
                                    </p:set>
                                    <p:animEffect filter="fade" transition="in">
                                      <p:cBhvr>
                                        <p:cTn dur="500"/>
                                        <p:tgtEl>
                                          <p:spTgt spid="65"/>
                                        </p:tgtEl>
                                      </p:cBhvr>
                                    </p:animEffect>
                                  </p:childTnLst>
                                </p:cTn>
                              </p:par>
                            </p:childTnLst>
                          </p:cTn>
                        </p:par>
                        <p:par>
                          <p:cTn fill="hold">
                            <p:stCondLst>
                              <p:cond delay="16000"/>
                            </p:stCondLst>
                            <p:childTnLst>
                              <p:par>
                                <p:cTn fill="hold" nodeType="afterEffect" presetClass="entr" presetID="10" presetSubtype="0">
                                  <p:stCondLst>
                                    <p:cond delay="0"/>
                                  </p:stCondLst>
                                  <p:childTnLst>
                                    <p:set>
                                      <p:cBhvr>
                                        <p:cTn dur="1" fill="hold">
                                          <p:stCondLst>
                                            <p:cond delay="0"/>
                                          </p:stCondLst>
                                        </p:cTn>
                                        <p:tgtEl>
                                          <p:spTgt spid="58">
                                            <p:txEl>
                                              <p:pRg end="0" st="0"/>
                                            </p:txEl>
                                          </p:spTgt>
                                        </p:tgtEl>
                                        <p:attrNameLst>
                                          <p:attrName>style.visibility</p:attrName>
                                        </p:attrNameLst>
                                      </p:cBhvr>
                                      <p:to>
                                        <p:strVal val="visible"/>
                                      </p:to>
                                    </p:set>
                                    <p:animEffect filter="fade" transition="in">
                                      <p:cBhvr>
                                        <p:cTn dur="500"/>
                                        <p:tgtEl>
                                          <p:spTgt spid="58">
                                            <p:txEl>
                                              <p:pRg end="0" st="0"/>
                                            </p:txEl>
                                          </p:spTgt>
                                        </p:tgtEl>
                                      </p:cBhvr>
                                    </p:animEffect>
                                  </p:childTnLst>
                                </p:cTn>
                              </p:par>
                            </p:childTnLst>
                          </p:cTn>
                        </p:par>
                        <p:par>
                          <p:cTn fill="hold">
                            <p:stCondLst>
                              <p:cond delay="16500"/>
                            </p:stCondLst>
                            <p:childTnLst>
                              <p:par>
                                <p:cTn fill="hold" nodeType="afterEffect" presetClass="entr" presetID="10" presetSubtype="0">
                                  <p:stCondLst>
                                    <p:cond delay="0"/>
                                  </p:stCondLst>
                                  <p:childTnLst>
                                    <p:set>
                                      <p:cBhvr>
                                        <p:cTn dur="1" fill="hold">
                                          <p:stCondLst>
                                            <p:cond delay="0"/>
                                          </p:stCondLst>
                                        </p:cTn>
                                        <p:tgtEl>
                                          <p:spTgt spid="58">
                                            <p:txEl>
                                              <p:pRg end="1" st="1"/>
                                            </p:txEl>
                                          </p:spTgt>
                                        </p:tgtEl>
                                        <p:attrNameLst>
                                          <p:attrName>style.visibility</p:attrName>
                                        </p:attrNameLst>
                                      </p:cBhvr>
                                      <p:to>
                                        <p:strVal val="visible"/>
                                      </p:to>
                                    </p:set>
                                    <p:animEffect filter="fade" transition="in">
                                      <p:cBhvr>
                                        <p:cTn dur="500"/>
                                        <p:tgtEl>
                                          <p:spTgt spid="58">
                                            <p:txEl>
                                              <p:pRg end="1" st="1"/>
                                            </p:txEl>
                                          </p:spTgt>
                                        </p:tgtEl>
                                      </p:cBhvr>
                                    </p:animEffect>
                                  </p:childTnLst>
                                </p:cTn>
                              </p:par>
                            </p:childTnLst>
                          </p:cTn>
                        </p:par>
                        <p:par>
                          <p:cTn fill="hold">
                            <p:stCondLst>
                              <p:cond delay="17000"/>
                            </p:stCondLst>
                            <p:childTnLst>
                              <p:par>
                                <p:cTn fill="hold" nodeType="afterEffect" presetClass="entr" presetID="10" presetSubtype="0">
                                  <p:stCondLst>
                                    <p:cond delay="0"/>
                                  </p:stCondLst>
                                  <p:childTnLst>
                                    <p:set>
                                      <p:cBhvr>
                                        <p:cTn dur="1" fill="hold">
                                          <p:stCondLst>
                                            <p:cond delay="0"/>
                                          </p:stCondLst>
                                        </p:cTn>
                                        <p:tgtEl>
                                          <p:spTgt spid="58">
                                            <p:txEl>
                                              <p:pRg end="2" st="2"/>
                                            </p:txEl>
                                          </p:spTgt>
                                        </p:tgtEl>
                                        <p:attrNameLst>
                                          <p:attrName>style.visibility</p:attrName>
                                        </p:attrNameLst>
                                      </p:cBhvr>
                                      <p:to>
                                        <p:strVal val="visible"/>
                                      </p:to>
                                    </p:set>
                                    <p:animEffect filter="fade" transition="in">
                                      <p:cBhvr>
                                        <p:cTn dur="500"/>
                                        <p:tgtEl>
                                          <p:spTgt spid="58">
                                            <p:txEl>
                                              <p:pRg end="2" st="2"/>
                                            </p:txEl>
                                          </p:spTgt>
                                        </p:tgtEl>
                                      </p:cBhvr>
                                    </p:animEffect>
                                  </p:childTnLst>
                                </p:cTn>
                              </p:par>
                            </p:childTnLst>
                          </p:cTn>
                        </p:par>
                        <p:par>
                          <p:cTn fill="hold">
                            <p:stCondLst>
                              <p:cond delay="17500"/>
                            </p:stCondLst>
                            <p:childTnLst>
                              <p:par>
                                <p:cTn fill="hold" nodeType="afterEffect" presetClass="entr" presetID="10" presetSubtype="0">
                                  <p:stCondLst>
                                    <p:cond delay="0"/>
                                  </p:stCondLst>
                                  <p:childTnLst>
                                    <p:set>
                                      <p:cBhvr>
                                        <p:cTn dur="1" fill="hold">
                                          <p:stCondLst>
                                            <p:cond delay="0"/>
                                          </p:stCondLst>
                                        </p:cTn>
                                        <p:tgtEl>
                                          <p:spTgt spid="58">
                                            <p:txEl>
                                              <p:pRg end="3" st="3"/>
                                            </p:txEl>
                                          </p:spTgt>
                                        </p:tgtEl>
                                        <p:attrNameLst>
                                          <p:attrName>style.visibility</p:attrName>
                                        </p:attrNameLst>
                                      </p:cBhvr>
                                      <p:to>
                                        <p:strVal val="visible"/>
                                      </p:to>
                                    </p:set>
                                    <p:animEffect filter="fade" transition="in">
                                      <p:cBhvr>
                                        <p:cTn dur="500"/>
                                        <p:tgtEl>
                                          <p:spTgt spid="58">
                                            <p:txEl>
                                              <p:pRg end="3" st="3"/>
                                            </p:txEl>
                                          </p:spTgt>
                                        </p:tgtEl>
                                      </p:cBhvr>
                                    </p:animEffect>
                                  </p:childTnLst>
                                </p:cTn>
                              </p:par>
                            </p:childTnLst>
                          </p:cTn>
                        </p:par>
                        <p:par>
                          <p:cTn fill="hold">
                            <p:stCondLst>
                              <p:cond delay="18000"/>
                            </p:stCondLst>
                            <p:childTnLst>
                              <p:par>
                                <p:cTn fill="hold" nodeType="afterEffect" presetClass="entr" presetID="10" presetSubtype="0">
                                  <p:stCondLst>
                                    <p:cond delay="0"/>
                                  </p:stCondLst>
                                  <p:childTnLst>
                                    <p:set>
                                      <p:cBhvr>
                                        <p:cTn dur="1" fill="hold">
                                          <p:stCondLst>
                                            <p:cond delay="0"/>
                                          </p:stCondLst>
                                        </p:cTn>
                                        <p:tgtEl>
                                          <p:spTgt spid="58">
                                            <p:txEl>
                                              <p:pRg end="4" st="4"/>
                                            </p:txEl>
                                          </p:spTgt>
                                        </p:tgtEl>
                                        <p:attrNameLst>
                                          <p:attrName>style.visibility</p:attrName>
                                        </p:attrNameLst>
                                      </p:cBhvr>
                                      <p:to>
                                        <p:strVal val="visible"/>
                                      </p:to>
                                    </p:set>
                                    <p:animEffect filter="fade" transition="in">
                                      <p:cBhvr>
                                        <p:cTn dur="500"/>
                                        <p:tgtEl>
                                          <p:spTgt spid="58">
                                            <p:txEl>
                                              <p:pRg end="4" st="4"/>
                                            </p:txEl>
                                          </p:spTgt>
                                        </p:tgtEl>
                                      </p:cBhvr>
                                    </p:animEffect>
                                  </p:childTnLst>
                                </p:cTn>
                              </p:par>
                            </p:childTnLst>
                          </p:cTn>
                        </p:par>
                        <p:par>
                          <p:cTn fill="hold">
                            <p:stCondLst>
                              <p:cond delay="18500"/>
                            </p:stCondLst>
                            <p:childTnLst>
                              <p:par>
                                <p:cTn fill="hold" nodeType="afterEffect" presetClass="entr" presetID="10" presetSubtype="0">
                                  <p:stCondLst>
                                    <p:cond delay="0"/>
                                  </p:stCondLst>
                                  <p:childTnLst>
                                    <p:set>
                                      <p:cBhvr>
                                        <p:cTn dur="1" fill="hold">
                                          <p:stCondLst>
                                            <p:cond delay="0"/>
                                          </p:stCondLst>
                                        </p:cTn>
                                        <p:tgtEl>
                                          <p:spTgt spid="58">
                                            <p:txEl>
                                              <p:pRg end="5" st="5"/>
                                            </p:txEl>
                                          </p:spTgt>
                                        </p:tgtEl>
                                        <p:attrNameLst>
                                          <p:attrName>style.visibility</p:attrName>
                                        </p:attrNameLst>
                                      </p:cBhvr>
                                      <p:to>
                                        <p:strVal val="visible"/>
                                      </p:to>
                                    </p:set>
                                    <p:animEffect filter="fade" transition="in">
                                      <p:cBhvr>
                                        <p:cTn dur="500"/>
                                        <p:tgtEl>
                                          <p:spTgt spid="58">
                                            <p:txEl>
                                              <p:pRg end="5" st="5"/>
                                            </p:txEl>
                                          </p:spTgt>
                                        </p:tgtEl>
                                      </p:cBhvr>
                                    </p:animEffect>
                                  </p:childTnLst>
                                </p:cTn>
                              </p:par>
                            </p:childTnLst>
                          </p:cTn>
                        </p:par>
                        <p:par>
                          <p:cTn fill="hold">
                            <p:stCondLst>
                              <p:cond delay="19000"/>
                            </p:stCondLst>
                            <p:childTnLst>
                              <p:par>
                                <p:cTn fill="hold" nodeType="afterEffect" presetClass="entr" presetID="10" presetSubtype="0">
                                  <p:stCondLst>
                                    <p:cond delay="0"/>
                                  </p:stCondLst>
                                  <p:childTnLst>
                                    <p:set>
                                      <p:cBhvr>
                                        <p:cTn dur="1" fill="hold">
                                          <p:stCondLst>
                                            <p:cond delay="0"/>
                                          </p:stCondLst>
                                        </p:cTn>
                                        <p:tgtEl>
                                          <p:spTgt spid="58">
                                            <p:txEl>
                                              <p:pRg end="6" st="6"/>
                                            </p:txEl>
                                          </p:spTgt>
                                        </p:tgtEl>
                                        <p:attrNameLst>
                                          <p:attrName>style.visibility</p:attrName>
                                        </p:attrNameLst>
                                      </p:cBhvr>
                                      <p:to>
                                        <p:strVal val="visible"/>
                                      </p:to>
                                    </p:set>
                                    <p:animEffect filter="fade" transition="in">
                                      <p:cBhvr>
                                        <p:cTn dur="500"/>
                                        <p:tgtEl>
                                          <p:spTgt spid="58">
                                            <p:txEl>
                                              <p:pRg end="6" st="6"/>
                                            </p:txEl>
                                          </p:spTgt>
                                        </p:tgtEl>
                                      </p:cBhvr>
                                    </p:animEffect>
                                  </p:childTnLst>
                                </p:cTn>
                              </p:par>
                            </p:childTnLst>
                          </p:cTn>
                        </p:par>
                        <p:par>
                          <p:cTn fill="hold">
                            <p:stCondLst>
                              <p:cond delay="19500"/>
                            </p:stCondLst>
                            <p:childTnLst>
                              <p:par>
                                <p:cTn fill="hold" nodeType="afterEffect" presetClass="entr" presetID="10" presetSubtype="0">
                                  <p:stCondLst>
                                    <p:cond delay="0"/>
                                  </p:stCondLst>
                                  <p:childTnLst>
                                    <p:set>
                                      <p:cBhvr>
                                        <p:cTn dur="1" fill="hold">
                                          <p:stCondLst>
                                            <p:cond delay="0"/>
                                          </p:stCondLst>
                                        </p:cTn>
                                        <p:tgtEl>
                                          <p:spTgt spid="58">
                                            <p:txEl>
                                              <p:pRg end="7" st="7"/>
                                            </p:txEl>
                                          </p:spTgt>
                                        </p:tgtEl>
                                        <p:attrNameLst>
                                          <p:attrName>style.visibility</p:attrName>
                                        </p:attrNameLst>
                                      </p:cBhvr>
                                      <p:to>
                                        <p:strVal val="visible"/>
                                      </p:to>
                                    </p:set>
                                    <p:animEffect filter="fade" transition="in">
                                      <p:cBhvr>
                                        <p:cTn dur="500"/>
                                        <p:tgtEl>
                                          <p:spTgt spid="58">
                                            <p:txEl>
                                              <p:pRg end="7" st="7"/>
                                            </p:txEl>
                                          </p:spTgt>
                                        </p:tgtEl>
                                      </p:cBhvr>
                                    </p:animEffect>
                                  </p:childTnLst>
                                </p:cTn>
                              </p:par>
                            </p:childTnLst>
                          </p:cTn>
                        </p:par>
                        <p:par>
                          <p:cTn fill="hold">
                            <p:stCondLst>
                              <p:cond delay="20000"/>
                            </p:stCondLst>
                            <p:childTnLst>
                              <p:par>
                                <p:cTn fill="hold" nodeType="afterEffect" presetClass="entr" presetID="10" presetSubtype="0">
                                  <p:stCondLst>
                                    <p:cond delay="0"/>
                                  </p:stCondLst>
                                  <p:childTnLst>
                                    <p:set>
                                      <p:cBhvr>
                                        <p:cTn dur="1" fill="hold">
                                          <p:stCondLst>
                                            <p:cond delay="0"/>
                                          </p:stCondLst>
                                        </p:cTn>
                                        <p:tgtEl>
                                          <p:spTgt spid="58">
                                            <p:txEl>
                                              <p:pRg end="8" st="8"/>
                                            </p:txEl>
                                          </p:spTgt>
                                        </p:tgtEl>
                                        <p:attrNameLst>
                                          <p:attrName>style.visibility</p:attrName>
                                        </p:attrNameLst>
                                      </p:cBhvr>
                                      <p:to>
                                        <p:strVal val="visible"/>
                                      </p:to>
                                    </p:set>
                                    <p:animEffect filter="fade" transition="in">
                                      <p:cBhvr>
                                        <p:cTn dur="500"/>
                                        <p:tgtEl>
                                          <p:spTgt spid="58">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66"/>
                                        </p:tgtEl>
                                        <p:attrNameLst>
                                          <p:attrName>style.visibility</p:attrName>
                                        </p:attrNameLst>
                                      </p:cBhvr>
                                      <p:to>
                                        <p:strVal val="visible"/>
                                      </p:to>
                                    </p:set>
                                    <p:animEffect filter="fade" transition="in">
                                      <p:cBhvr>
                                        <p:cTn dur="500"/>
                                        <p:tgtEl>
                                          <p:spTgt spid="66"/>
                                        </p:tgtEl>
                                      </p:cBhvr>
                                    </p:animEffect>
                                  </p:childTnLst>
                                </p:cTn>
                              </p:par>
                            </p:childTnLst>
                          </p:cTn>
                        </p:par>
                        <p:par>
                          <p:cTn fill="hold">
                            <p:stCondLst>
                              <p:cond delay="20500"/>
                            </p:stCondLst>
                            <p:childTnLst>
                              <p:par>
                                <p:cTn fill="hold" nodeType="afterEffect" presetClass="entr" presetID="10" presetSubtype="0">
                                  <p:stCondLst>
                                    <p:cond delay="0"/>
                                  </p:stCondLst>
                                  <p:childTnLst>
                                    <p:set>
                                      <p:cBhvr>
                                        <p:cTn dur="1" fill="hold">
                                          <p:stCondLst>
                                            <p:cond delay="0"/>
                                          </p:stCondLst>
                                        </p:cTn>
                                        <p:tgtEl>
                                          <p:spTgt spid="60">
                                            <p:txEl>
                                              <p:pRg end="0" st="0"/>
                                            </p:txEl>
                                          </p:spTgt>
                                        </p:tgtEl>
                                        <p:attrNameLst>
                                          <p:attrName>style.visibility</p:attrName>
                                        </p:attrNameLst>
                                      </p:cBhvr>
                                      <p:to>
                                        <p:strVal val="visible"/>
                                      </p:to>
                                    </p:set>
                                    <p:animEffect filter="fade" transition="in">
                                      <p:cBhvr>
                                        <p:cTn dur="500"/>
                                        <p:tgtEl>
                                          <p:spTgt spid="60">
                                            <p:txEl>
                                              <p:pRg end="0" st="0"/>
                                            </p:txEl>
                                          </p:spTgt>
                                        </p:tgtEl>
                                      </p:cBhvr>
                                    </p:animEffect>
                                  </p:childTnLst>
                                </p:cTn>
                              </p:par>
                            </p:childTnLst>
                          </p:cTn>
                        </p:par>
                        <p:par>
                          <p:cTn fill="hold">
                            <p:stCondLst>
                              <p:cond delay="21000"/>
                            </p:stCondLst>
                            <p:childTnLst>
                              <p:par>
                                <p:cTn fill="hold" nodeType="afterEffect" presetClass="entr" presetID="10" presetSubtype="0">
                                  <p:stCondLst>
                                    <p:cond delay="0"/>
                                  </p:stCondLst>
                                  <p:childTnLst>
                                    <p:set>
                                      <p:cBhvr>
                                        <p:cTn dur="1" fill="hold">
                                          <p:stCondLst>
                                            <p:cond delay="0"/>
                                          </p:stCondLst>
                                        </p:cTn>
                                        <p:tgtEl>
                                          <p:spTgt spid="60">
                                            <p:txEl>
                                              <p:pRg end="1" st="1"/>
                                            </p:txEl>
                                          </p:spTgt>
                                        </p:tgtEl>
                                        <p:attrNameLst>
                                          <p:attrName>style.visibility</p:attrName>
                                        </p:attrNameLst>
                                      </p:cBhvr>
                                      <p:to>
                                        <p:strVal val="visible"/>
                                      </p:to>
                                    </p:set>
                                    <p:animEffect filter="fade" transition="in">
                                      <p:cBhvr>
                                        <p:cTn dur="500"/>
                                        <p:tgtEl>
                                          <p:spTgt spid="60">
                                            <p:txEl>
                                              <p:pRg end="1" st="1"/>
                                            </p:txEl>
                                          </p:spTgt>
                                        </p:tgtEl>
                                      </p:cBhvr>
                                    </p:animEffect>
                                  </p:childTnLst>
                                </p:cTn>
                              </p:par>
                            </p:childTnLst>
                          </p:cTn>
                        </p:par>
                        <p:par>
                          <p:cTn fill="hold">
                            <p:stCondLst>
                              <p:cond delay="21500"/>
                            </p:stCondLst>
                            <p:childTnLst>
                              <p:par>
                                <p:cTn fill="hold" nodeType="afterEffect" presetClass="entr" presetID="10" presetSubtype="0">
                                  <p:stCondLst>
                                    <p:cond delay="0"/>
                                  </p:stCondLst>
                                  <p:childTnLst>
                                    <p:set>
                                      <p:cBhvr>
                                        <p:cTn dur="1" fill="hold">
                                          <p:stCondLst>
                                            <p:cond delay="0"/>
                                          </p:stCondLst>
                                        </p:cTn>
                                        <p:tgtEl>
                                          <p:spTgt spid="60">
                                            <p:txEl>
                                              <p:pRg end="2" st="2"/>
                                            </p:txEl>
                                          </p:spTgt>
                                        </p:tgtEl>
                                        <p:attrNameLst>
                                          <p:attrName>style.visibility</p:attrName>
                                        </p:attrNameLst>
                                      </p:cBhvr>
                                      <p:to>
                                        <p:strVal val="visible"/>
                                      </p:to>
                                    </p:set>
                                    <p:animEffect filter="fade" transition="in">
                                      <p:cBhvr>
                                        <p:cTn dur="500"/>
                                        <p:tgtEl>
                                          <p:spTgt spid="60">
                                            <p:txEl>
                                              <p:pRg end="2" st="2"/>
                                            </p:txEl>
                                          </p:spTgt>
                                        </p:tgtEl>
                                      </p:cBhvr>
                                    </p:animEffect>
                                  </p:childTnLst>
                                </p:cTn>
                              </p:par>
                            </p:childTnLst>
                          </p:cTn>
                        </p:par>
                        <p:par>
                          <p:cTn fill="hold">
                            <p:stCondLst>
                              <p:cond delay="22000"/>
                            </p:stCondLst>
                            <p:childTnLst>
                              <p:par>
                                <p:cTn fill="hold" nodeType="afterEffect" presetClass="entr" presetID="10" presetSubtype="0">
                                  <p:stCondLst>
                                    <p:cond delay="0"/>
                                  </p:stCondLst>
                                  <p:childTnLst>
                                    <p:set>
                                      <p:cBhvr>
                                        <p:cTn dur="1" fill="hold">
                                          <p:stCondLst>
                                            <p:cond delay="0"/>
                                          </p:stCondLst>
                                        </p:cTn>
                                        <p:tgtEl>
                                          <p:spTgt spid="60">
                                            <p:txEl>
                                              <p:pRg end="3" st="3"/>
                                            </p:txEl>
                                          </p:spTgt>
                                        </p:tgtEl>
                                        <p:attrNameLst>
                                          <p:attrName>style.visibility</p:attrName>
                                        </p:attrNameLst>
                                      </p:cBhvr>
                                      <p:to>
                                        <p:strVal val="visible"/>
                                      </p:to>
                                    </p:set>
                                    <p:animEffect filter="fade" transition="in">
                                      <p:cBhvr>
                                        <p:cTn dur="500"/>
                                        <p:tgtEl>
                                          <p:spTgt spid="60">
                                            <p:txEl>
                                              <p:pRg end="3" st="3"/>
                                            </p:txEl>
                                          </p:spTgt>
                                        </p:tgtEl>
                                      </p:cBhvr>
                                    </p:animEffect>
                                  </p:childTnLst>
                                </p:cTn>
                              </p:par>
                            </p:childTnLst>
                          </p:cTn>
                        </p:par>
                        <p:par>
                          <p:cTn fill="hold">
                            <p:stCondLst>
                              <p:cond delay="22500"/>
                            </p:stCondLst>
                            <p:childTnLst>
                              <p:par>
                                <p:cTn fill="hold" nodeType="afterEffect" presetClass="entr" presetID="10" presetSubtype="0">
                                  <p:stCondLst>
                                    <p:cond delay="0"/>
                                  </p:stCondLst>
                                  <p:childTnLst>
                                    <p:set>
                                      <p:cBhvr>
                                        <p:cTn dur="1" fill="hold">
                                          <p:stCondLst>
                                            <p:cond delay="0"/>
                                          </p:stCondLst>
                                        </p:cTn>
                                        <p:tgtEl>
                                          <p:spTgt spid="60">
                                            <p:txEl>
                                              <p:pRg end="4" st="4"/>
                                            </p:txEl>
                                          </p:spTgt>
                                        </p:tgtEl>
                                        <p:attrNameLst>
                                          <p:attrName>style.visibility</p:attrName>
                                        </p:attrNameLst>
                                      </p:cBhvr>
                                      <p:to>
                                        <p:strVal val="visible"/>
                                      </p:to>
                                    </p:set>
                                    <p:animEffect filter="fade" transition="in">
                                      <p:cBhvr>
                                        <p:cTn dur="500"/>
                                        <p:tgtEl>
                                          <p:spTgt spid="60">
                                            <p:txEl>
                                              <p:pRg end="4" st="4"/>
                                            </p:txEl>
                                          </p:spTgt>
                                        </p:tgtEl>
                                      </p:cBhvr>
                                    </p:animEffect>
                                  </p:childTnLst>
                                </p:cTn>
                              </p:par>
                            </p:childTnLst>
                          </p:cTn>
                        </p:par>
                        <p:par>
                          <p:cTn fill="hold">
                            <p:stCondLst>
                              <p:cond delay="23000"/>
                            </p:stCondLst>
                            <p:childTnLst>
                              <p:par>
                                <p:cTn fill="hold" nodeType="afterEffect" presetClass="entr" presetID="10" presetSubtype="0">
                                  <p:stCondLst>
                                    <p:cond delay="0"/>
                                  </p:stCondLst>
                                  <p:childTnLst>
                                    <p:set>
                                      <p:cBhvr>
                                        <p:cTn dur="1" fill="hold">
                                          <p:stCondLst>
                                            <p:cond delay="0"/>
                                          </p:stCondLst>
                                        </p:cTn>
                                        <p:tgtEl>
                                          <p:spTgt spid="60">
                                            <p:txEl>
                                              <p:pRg end="5" st="5"/>
                                            </p:txEl>
                                          </p:spTgt>
                                        </p:tgtEl>
                                        <p:attrNameLst>
                                          <p:attrName>style.visibility</p:attrName>
                                        </p:attrNameLst>
                                      </p:cBhvr>
                                      <p:to>
                                        <p:strVal val="visible"/>
                                      </p:to>
                                    </p:set>
                                    <p:animEffect filter="fade" transition="in">
                                      <p:cBhvr>
                                        <p:cTn dur="500"/>
                                        <p:tgtEl>
                                          <p:spTgt spid="60">
                                            <p:txEl>
                                              <p:pRg end="5" st="5"/>
                                            </p:txEl>
                                          </p:spTgt>
                                        </p:tgtEl>
                                      </p:cBhvr>
                                    </p:animEffect>
                                  </p:childTnLst>
                                </p:cTn>
                              </p:par>
                            </p:childTnLst>
                          </p:cTn>
                        </p:par>
                        <p:par>
                          <p:cTn fill="hold">
                            <p:stCondLst>
                              <p:cond delay="23500"/>
                            </p:stCondLst>
                            <p:childTnLst>
                              <p:par>
                                <p:cTn fill="hold" nodeType="afterEffect" presetClass="entr" presetID="10" presetSubtype="0">
                                  <p:stCondLst>
                                    <p:cond delay="0"/>
                                  </p:stCondLst>
                                  <p:childTnLst>
                                    <p:set>
                                      <p:cBhvr>
                                        <p:cTn dur="1" fill="hold">
                                          <p:stCondLst>
                                            <p:cond delay="0"/>
                                          </p:stCondLst>
                                        </p:cTn>
                                        <p:tgtEl>
                                          <p:spTgt spid="60">
                                            <p:txEl>
                                              <p:pRg end="6" st="6"/>
                                            </p:txEl>
                                          </p:spTgt>
                                        </p:tgtEl>
                                        <p:attrNameLst>
                                          <p:attrName>style.visibility</p:attrName>
                                        </p:attrNameLst>
                                      </p:cBhvr>
                                      <p:to>
                                        <p:strVal val="visible"/>
                                      </p:to>
                                    </p:set>
                                    <p:animEffect filter="fade" transition="in">
                                      <p:cBhvr>
                                        <p:cTn dur="500"/>
                                        <p:tgtEl>
                                          <p:spTgt spid="60">
                                            <p:txEl>
                                              <p:pRg end="6" st="6"/>
                                            </p:txEl>
                                          </p:spTgt>
                                        </p:tgtEl>
                                      </p:cBhvr>
                                    </p:animEffect>
                                  </p:childTnLst>
                                </p:cTn>
                              </p:par>
                            </p:childTnLst>
                          </p:cTn>
                        </p:par>
                        <p:par>
                          <p:cTn fill="hold">
                            <p:stCondLst>
                              <p:cond delay="24000"/>
                            </p:stCondLst>
                            <p:childTnLst>
                              <p:par>
                                <p:cTn fill="hold" nodeType="afterEffect" presetClass="entr" presetID="10" presetSubtype="0">
                                  <p:stCondLst>
                                    <p:cond delay="0"/>
                                  </p:stCondLst>
                                  <p:childTnLst>
                                    <p:set>
                                      <p:cBhvr>
                                        <p:cTn dur="1" fill="hold">
                                          <p:stCondLst>
                                            <p:cond delay="0"/>
                                          </p:stCondLst>
                                        </p:cTn>
                                        <p:tgtEl>
                                          <p:spTgt spid="60">
                                            <p:txEl>
                                              <p:pRg end="7" st="7"/>
                                            </p:txEl>
                                          </p:spTgt>
                                        </p:tgtEl>
                                        <p:attrNameLst>
                                          <p:attrName>style.visibility</p:attrName>
                                        </p:attrNameLst>
                                      </p:cBhvr>
                                      <p:to>
                                        <p:strVal val="visible"/>
                                      </p:to>
                                    </p:set>
                                    <p:animEffect filter="fade" transition="in">
                                      <p:cBhvr>
                                        <p:cTn dur="500"/>
                                        <p:tgtEl>
                                          <p:spTgt spid="60">
                                            <p:txEl>
                                              <p:pRg end="7" st="7"/>
                                            </p:txEl>
                                          </p:spTgt>
                                        </p:tgtEl>
                                      </p:cBhvr>
                                    </p:animEffect>
                                  </p:childTnLst>
                                </p:cTn>
                              </p:par>
                            </p:childTnLst>
                          </p:cTn>
                        </p:par>
                        <p:par>
                          <p:cTn fill="hold">
                            <p:stCondLst>
                              <p:cond delay="24500"/>
                            </p:stCondLst>
                            <p:childTnLst>
                              <p:par>
                                <p:cTn fill="hold" nodeType="afterEffect" presetClass="entr" presetID="10" presetSubtype="0">
                                  <p:stCondLst>
                                    <p:cond delay="0"/>
                                  </p:stCondLst>
                                  <p:childTnLst>
                                    <p:set>
                                      <p:cBhvr>
                                        <p:cTn dur="1" fill="hold">
                                          <p:stCondLst>
                                            <p:cond delay="0"/>
                                          </p:stCondLst>
                                        </p:cTn>
                                        <p:tgtEl>
                                          <p:spTgt spid="60">
                                            <p:txEl>
                                              <p:pRg end="8" st="8"/>
                                            </p:txEl>
                                          </p:spTgt>
                                        </p:tgtEl>
                                        <p:attrNameLst>
                                          <p:attrName>style.visibility</p:attrName>
                                        </p:attrNameLst>
                                      </p:cBhvr>
                                      <p:to>
                                        <p:strVal val="visible"/>
                                      </p:to>
                                    </p:set>
                                    <p:animEffect filter="fade" transition="in">
                                      <p:cBhvr>
                                        <p:cTn dur="500"/>
                                        <p:tgtEl>
                                          <p:spTgt spid="60">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69" name="Shape 69"/>
        <p:cNvGrpSpPr/>
        <p:nvPr/>
      </p:nvGrpSpPr>
      <p:grpSpPr>
        <a:xfrm>
          <a:off x="0" y="0"/>
          <a:ext cx="0" cy="0"/>
          <a:chOff x="0" y="0"/>
          <a:chExt cx="0" cy="0"/>
        </a:xfrm>
      </p:grpSpPr>
      <p:sp>
        <p:nvSpPr>
          <p:cNvPr id="70" name="Google Shape;70;p15"/>
          <p:cNvSpPr txBox="1"/>
          <p:nvPr>
            <p:ph type="title"/>
          </p:nvPr>
        </p:nvSpPr>
        <p:spPr>
          <a:xfrm>
            <a:off x="114301" y="317274"/>
            <a:ext cx="8921700" cy="3732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SzPts val="1100"/>
              <a:buNone/>
              <a:defRPr b="0" sz="2400">
                <a:solidFill>
                  <a:schemeClr val="dk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71" name="Google Shape;71;p15"/>
          <p:cNvSpPr txBox="1"/>
          <p:nvPr>
            <p:ph idx="1" type="body"/>
          </p:nvPr>
        </p:nvSpPr>
        <p:spPr>
          <a:xfrm>
            <a:off x="114302" y="802489"/>
            <a:ext cx="8915400" cy="307200"/>
          </a:xfrm>
          <a:prstGeom prst="rect">
            <a:avLst/>
          </a:prstGeom>
          <a:noFill/>
          <a:ln>
            <a:noFill/>
          </a:ln>
        </p:spPr>
        <p:txBody>
          <a:bodyPr anchorCtr="0" anchor="t" bIns="68575" lIns="68575" spcFirstLastPara="1" rIns="68575" wrap="square" tIns="68575">
            <a:noAutofit/>
          </a:bodyPr>
          <a:lstStyle>
            <a:lvl1pPr indent="-228600" lvl="0" marL="457200" rtl="0">
              <a:spcBef>
                <a:spcPts val="0"/>
              </a:spcBef>
              <a:spcAft>
                <a:spcPts val="0"/>
              </a:spcAft>
              <a:buClr>
                <a:srgbClr val="7F7F7F"/>
              </a:buClr>
              <a:buSzPts val="1100"/>
              <a:buFont typeface="Open Sans"/>
              <a:buNone/>
              <a:defRPr sz="1800">
                <a:solidFill>
                  <a:srgbClr val="7F7F7F"/>
                </a:solidFill>
                <a:latin typeface="Open Sans"/>
                <a:ea typeface="Open Sans"/>
                <a:cs typeface="Open Sans"/>
                <a:sym typeface="Open Sans"/>
              </a:defRPr>
            </a:lvl1pPr>
            <a:lvl2pPr indent="-298450" lvl="1" marL="914400" rtl="0">
              <a:spcBef>
                <a:spcPts val="1600"/>
              </a:spcBef>
              <a:spcAft>
                <a:spcPts val="0"/>
              </a:spcAft>
              <a:buSzPts val="1100"/>
              <a:buChar char="○"/>
              <a:defRPr sz="1800">
                <a:solidFill>
                  <a:schemeClr val="dk1"/>
                </a:solidFill>
                <a:latin typeface="Open Sans"/>
                <a:ea typeface="Open Sans"/>
                <a:cs typeface="Open Sans"/>
                <a:sym typeface="Open Sans"/>
              </a:defRPr>
            </a:lvl2pPr>
            <a:lvl3pPr indent="-298450" lvl="2" marL="1371600" rtl="0">
              <a:spcBef>
                <a:spcPts val="1600"/>
              </a:spcBef>
              <a:spcAft>
                <a:spcPts val="0"/>
              </a:spcAft>
              <a:buSzPts val="1100"/>
              <a:buChar char="■"/>
              <a:defRPr sz="1500">
                <a:solidFill>
                  <a:schemeClr val="dk1"/>
                </a:solidFill>
                <a:latin typeface="Open Sans"/>
                <a:ea typeface="Open Sans"/>
                <a:cs typeface="Open Sans"/>
                <a:sym typeface="Open Sans"/>
              </a:defRPr>
            </a:lvl3pPr>
            <a:lvl4pPr indent="-298450" lvl="3" marL="1828800" rtl="0">
              <a:spcBef>
                <a:spcPts val="1600"/>
              </a:spcBef>
              <a:spcAft>
                <a:spcPts val="0"/>
              </a:spcAft>
              <a:buSzPts val="1100"/>
              <a:buChar char="●"/>
              <a:defRPr sz="1400">
                <a:solidFill>
                  <a:schemeClr val="dk1"/>
                </a:solidFill>
                <a:latin typeface="Open Sans"/>
                <a:ea typeface="Open Sans"/>
                <a:cs typeface="Open Sans"/>
                <a:sym typeface="Open Sans"/>
              </a:defRPr>
            </a:lvl4pPr>
            <a:lvl5pPr indent="-298450" lvl="4" marL="2286000" rtl="0">
              <a:spcBef>
                <a:spcPts val="1600"/>
              </a:spcBef>
              <a:spcAft>
                <a:spcPts val="0"/>
              </a:spcAft>
              <a:buSzPts val="1100"/>
              <a:buChar char="○"/>
              <a:defRPr sz="1400">
                <a:solidFill>
                  <a:schemeClr val="dk1"/>
                </a:solidFill>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72" name="Google Shape;72;p15"/>
          <p:cNvSpPr txBox="1"/>
          <p:nvPr>
            <p:ph idx="2" type="body"/>
          </p:nvPr>
        </p:nvSpPr>
        <p:spPr>
          <a:xfrm>
            <a:off x="114302" y="1214051"/>
            <a:ext cx="8915400" cy="3227400"/>
          </a:xfrm>
          <a:prstGeom prst="rect">
            <a:avLst/>
          </a:prstGeom>
          <a:noFill/>
          <a:ln>
            <a:noFill/>
          </a:ln>
        </p:spPr>
        <p:txBody>
          <a:bodyPr anchorCtr="0" anchor="t" bIns="68575" lIns="68575" spcFirstLastPara="1" rIns="68575" wrap="square" tIns="68575">
            <a:noAutofit/>
          </a:bodyPr>
          <a:lstStyle>
            <a:lvl1pPr indent="-298450" lvl="0" marL="457200" rtl="0">
              <a:spcBef>
                <a:spcPts val="0"/>
              </a:spcBef>
              <a:spcAft>
                <a:spcPts val="0"/>
              </a:spcAft>
              <a:buClr>
                <a:schemeClr val="accent1"/>
              </a:buClr>
              <a:buSzPts val="1100"/>
              <a:buFont typeface="Noto Sans Symbols"/>
              <a:buChar char="▪"/>
              <a:defRPr sz="1200">
                <a:solidFill>
                  <a:schemeClr val="dk2"/>
                </a:solidFill>
              </a:defRPr>
            </a:lvl1pPr>
            <a:lvl2pPr indent="-298450" lvl="1" marL="914400" rtl="0">
              <a:spcBef>
                <a:spcPts val="900"/>
              </a:spcBef>
              <a:spcAft>
                <a:spcPts val="0"/>
              </a:spcAft>
              <a:buSzPts val="1100"/>
              <a:buChar char="○"/>
              <a:defRPr sz="12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900"/>
            </a:lvl4pPr>
            <a:lvl5pPr indent="-298450" lvl="4" marL="2286000" rtl="0">
              <a:spcBef>
                <a:spcPts val="1600"/>
              </a:spcBef>
              <a:spcAft>
                <a:spcPts val="0"/>
              </a:spcAft>
              <a:buSzPts val="1100"/>
              <a:buChar char="○"/>
              <a:defRPr sz="9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73" name="Google Shape;73;p15"/>
          <p:cNvSpPr txBox="1"/>
          <p:nvPr>
            <p:ph idx="3" type="body"/>
          </p:nvPr>
        </p:nvSpPr>
        <p:spPr>
          <a:xfrm>
            <a:off x="114301" y="4514852"/>
            <a:ext cx="8915400" cy="2928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100000"/>
              </a:lnSpc>
              <a:spcBef>
                <a:spcPts val="0"/>
              </a:spcBef>
              <a:spcAft>
                <a:spcPts val="0"/>
              </a:spcAft>
              <a:buSzPts val="1100"/>
              <a:buFont typeface="Arial"/>
              <a:buNone/>
              <a:defRPr sz="600"/>
            </a:lvl1pPr>
            <a:lvl2pPr indent="-228600" lvl="1" marL="914400" rtl="0">
              <a:spcBef>
                <a:spcPts val="0"/>
              </a:spcBef>
              <a:spcAft>
                <a:spcPts val="0"/>
              </a:spcAft>
              <a:buSzPts val="1100"/>
              <a:buFont typeface="Open Sans"/>
              <a:buNone/>
              <a:defRPr sz="800"/>
            </a:lvl2pPr>
            <a:lvl3pPr indent="-228600" lvl="2" marL="1371600" rtl="0">
              <a:spcBef>
                <a:spcPts val="1600"/>
              </a:spcBef>
              <a:spcAft>
                <a:spcPts val="0"/>
              </a:spcAft>
              <a:buSzPts val="1100"/>
              <a:buFont typeface="Open Sans"/>
              <a:buNone/>
              <a:defRPr sz="800"/>
            </a:lvl3pPr>
            <a:lvl4pPr indent="-228600" lvl="3" marL="1828800" rtl="0">
              <a:spcBef>
                <a:spcPts val="1600"/>
              </a:spcBef>
              <a:spcAft>
                <a:spcPts val="0"/>
              </a:spcAft>
              <a:buSzPts val="1100"/>
              <a:buFont typeface="Open Sans"/>
              <a:buNone/>
              <a:defRPr sz="800"/>
            </a:lvl4pPr>
            <a:lvl5pPr indent="-228600" lvl="4" marL="2286000" rtl="0">
              <a:spcBef>
                <a:spcPts val="1600"/>
              </a:spcBef>
              <a:spcAft>
                <a:spcPts val="0"/>
              </a:spcAft>
              <a:buSzPts val="1100"/>
              <a:buFont typeface="Open Sans"/>
              <a:buNone/>
              <a:defRPr sz="8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2">
                                            <p:txEl>
                                              <p:pRg end="0" st="0"/>
                                            </p:txEl>
                                          </p:spTgt>
                                        </p:tgtEl>
                                        <p:attrNameLst>
                                          <p:attrName>style.visibility</p:attrName>
                                        </p:attrNameLst>
                                      </p:cBhvr>
                                      <p:to>
                                        <p:strVal val="visible"/>
                                      </p:to>
                                    </p:set>
                                    <p:animEffect filter="fade" transition="in">
                                      <p:cBhvr>
                                        <p:cTn dur="500"/>
                                        <p:tgtEl>
                                          <p:spTgt spid="72">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72">
                                            <p:txEl>
                                              <p:pRg end="1" st="1"/>
                                            </p:txEl>
                                          </p:spTgt>
                                        </p:tgtEl>
                                        <p:attrNameLst>
                                          <p:attrName>style.visibility</p:attrName>
                                        </p:attrNameLst>
                                      </p:cBhvr>
                                      <p:to>
                                        <p:strVal val="visible"/>
                                      </p:to>
                                    </p:set>
                                    <p:animEffect filter="fade" transition="in">
                                      <p:cBhvr>
                                        <p:cTn dur="500"/>
                                        <p:tgtEl>
                                          <p:spTgt spid="72">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72">
                                            <p:txEl>
                                              <p:pRg end="2" st="2"/>
                                            </p:txEl>
                                          </p:spTgt>
                                        </p:tgtEl>
                                        <p:attrNameLst>
                                          <p:attrName>style.visibility</p:attrName>
                                        </p:attrNameLst>
                                      </p:cBhvr>
                                      <p:to>
                                        <p:strVal val="visible"/>
                                      </p:to>
                                    </p:set>
                                    <p:animEffect filter="fade" transition="in">
                                      <p:cBhvr>
                                        <p:cTn dur="500"/>
                                        <p:tgtEl>
                                          <p:spTgt spid="72">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72">
                                            <p:txEl>
                                              <p:pRg end="3" st="3"/>
                                            </p:txEl>
                                          </p:spTgt>
                                        </p:tgtEl>
                                        <p:attrNameLst>
                                          <p:attrName>style.visibility</p:attrName>
                                        </p:attrNameLst>
                                      </p:cBhvr>
                                      <p:to>
                                        <p:strVal val="visible"/>
                                      </p:to>
                                    </p:set>
                                    <p:animEffect filter="fade" transition="in">
                                      <p:cBhvr>
                                        <p:cTn dur="500"/>
                                        <p:tgtEl>
                                          <p:spTgt spid="72">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72">
                                            <p:txEl>
                                              <p:pRg end="4" st="4"/>
                                            </p:txEl>
                                          </p:spTgt>
                                        </p:tgtEl>
                                        <p:attrNameLst>
                                          <p:attrName>style.visibility</p:attrName>
                                        </p:attrNameLst>
                                      </p:cBhvr>
                                      <p:to>
                                        <p:strVal val="visible"/>
                                      </p:to>
                                    </p:set>
                                    <p:animEffect filter="fade" transition="in">
                                      <p:cBhvr>
                                        <p:cTn dur="500"/>
                                        <p:tgtEl>
                                          <p:spTgt spid="72">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72">
                                            <p:txEl>
                                              <p:pRg end="5" st="5"/>
                                            </p:txEl>
                                          </p:spTgt>
                                        </p:tgtEl>
                                        <p:attrNameLst>
                                          <p:attrName>style.visibility</p:attrName>
                                        </p:attrNameLst>
                                      </p:cBhvr>
                                      <p:to>
                                        <p:strVal val="visible"/>
                                      </p:to>
                                    </p:set>
                                    <p:animEffect filter="fade" transition="in">
                                      <p:cBhvr>
                                        <p:cTn dur="500"/>
                                        <p:tgtEl>
                                          <p:spTgt spid="72">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72">
                                            <p:txEl>
                                              <p:pRg end="6" st="6"/>
                                            </p:txEl>
                                          </p:spTgt>
                                        </p:tgtEl>
                                        <p:attrNameLst>
                                          <p:attrName>style.visibility</p:attrName>
                                        </p:attrNameLst>
                                      </p:cBhvr>
                                      <p:to>
                                        <p:strVal val="visible"/>
                                      </p:to>
                                    </p:set>
                                    <p:animEffect filter="fade" transition="in">
                                      <p:cBhvr>
                                        <p:cTn dur="500"/>
                                        <p:tgtEl>
                                          <p:spTgt spid="72">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72">
                                            <p:txEl>
                                              <p:pRg end="7" st="7"/>
                                            </p:txEl>
                                          </p:spTgt>
                                        </p:tgtEl>
                                        <p:attrNameLst>
                                          <p:attrName>style.visibility</p:attrName>
                                        </p:attrNameLst>
                                      </p:cBhvr>
                                      <p:to>
                                        <p:strVal val="visible"/>
                                      </p:to>
                                    </p:set>
                                    <p:animEffect filter="fade" transition="in">
                                      <p:cBhvr>
                                        <p:cTn dur="500"/>
                                        <p:tgtEl>
                                          <p:spTgt spid="72">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72">
                                            <p:txEl>
                                              <p:pRg end="8" st="8"/>
                                            </p:txEl>
                                          </p:spTgt>
                                        </p:tgtEl>
                                        <p:attrNameLst>
                                          <p:attrName>style.visibility</p:attrName>
                                        </p:attrNameLst>
                                      </p:cBhvr>
                                      <p:to>
                                        <p:strVal val="visible"/>
                                      </p:to>
                                    </p:set>
                                    <p:animEffect filter="fade" transition="in">
                                      <p:cBhvr>
                                        <p:cTn dur="500"/>
                                        <p:tgtEl>
                                          <p:spTgt spid="72">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Impact Slide">
  <p:cSld name="Blue Impact Slide">
    <p:spTree>
      <p:nvGrpSpPr>
        <p:cNvPr id="74" name="Shape 74"/>
        <p:cNvGrpSpPr/>
        <p:nvPr/>
      </p:nvGrpSpPr>
      <p:grpSpPr>
        <a:xfrm>
          <a:off x="0" y="0"/>
          <a:ext cx="0" cy="0"/>
          <a:chOff x="0" y="0"/>
          <a:chExt cx="0" cy="0"/>
        </a:xfrm>
      </p:grpSpPr>
      <p:sp>
        <p:nvSpPr>
          <p:cNvPr id="75" name="Google Shape;75;p16"/>
          <p:cNvSpPr/>
          <p:nvPr/>
        </p:nvSpPr>
        <p:spPr>
          <a:xfrm>
            <a:off x="0" y="0"/>
            <a:ext cx="91440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AEEF"/>
              </a:solidFill>
              <a:latin typeface="Open Sans"/>
              <a:ea typeface="Open Sans"/>
              <a:cs typeface="Open Sans"/>
              <a:sym typeface="Open Sans"/>
            </a:endParaRPr>
          </a:p>
        </p:txBody>
      </p:sp>
      <p:sp>
        <p:nvSpPr>
          <p:cNvPr id="76" name="Google Shape;76;p16"/>
          <p:cNvSpPr txBox="1"/>
          <p:nvPr>
            <p:ph type="title"/>
          </p:nvPr>
        </p:nvSpPr>
        <p:spPr>
          <a:xfrm>
            <a:off x="457200" y="1982194"/>
            <a:ext cx="8229600" cy="11790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SzPts val="1100"/>
              <a:buNone/>
              <a:defRPr b="0" sz="4500">
                <a:solidFill>
                  <a:schemeClr val="lt1"/>
                </a:solidFill>
                <a:latin typeface="Open Sans"/>
                <a:ea typeface="Open Sans"/>
                <a:cs typeface="Open Sans"/>
                <a:sym typeface="Open Sans"/>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77" name="Google Shape;77;p16"/>
          <p:cNvSpPr txBox="1"/>
          <p:nvPr>
            <p:ph idx="1" type="body"/>
          </p:nvPr>
        </p:nvSpPr>
        <p:spPr>
          <a:xfrm>
            <a:off x="457200" y="1561743"/>
            <a:ext cx="8229600" cy="447300"/>
          </a:xfrm>
          <a:prstGeom prst="rect">
            <a:avLst/>
          </a:prstGeom>
          <a:noFill/>
          <a:ln>
            <a:noFill/>
          </a:ln>
        </p:spPr>
        <p:txBody>
          <a:bodyPr anchorCtr="0" anchor="t" bIns="68575" lIns="68575" spcFirstLastPara="1" rIns="68575" wrap="square" tIns="68575">
            <a:noAutofit/>
          </a:bodyPr>
          <a:lstStyle>
            <a:lvl1pPr indent="-228600" lvl="0" marL="457200" rtl="0">
              <a:spcBef>
                <a:spcPts val="0"/>
              </a:spcBef>
              <a:spcAft>
                <a:spcPts val="0"/>
              </a:spcAft>
              <a:buClr>
                <a:srgbClr val="1D4358"/>
              </a:buClr>
              <a:buSzPts val="1100"/>
              <a:buFont typeface="Open Sans"/>
              <a:buNone/>
              <a:defRPr b="0" sz="2700">
                <a:solidFill>
                  <a:srgbClr val="1D4358"/>
                </a:solidFill>
                <a:latin typeface="Open Sans"/>
                <a:ea typeface="Open Sans"/>
                <a:cs typeface="Open Sans"/>
                <a:sym typeface="Open Sans"/>
              </a:defRPr>
            </a:lvl1pPr>
            <a:lvl2pPr indent="-298450" lvl="1" marL="914400" rtl="0">
              <a:spcBef>
                <a:spcPts val="1600"/>
              </a:spcBef>
              <a:spcAft>
                <a:spcPts val="0"/>
              </a:spcAft>
              <a:buSzPts val="1100"/>
              <a:buChar char="○"/>
              <a:defRPr b="1" sz="3000">
                <a:solidFill>
                  <a:srgbClr val="FFFF00"/>
                </a:solidFill>
                <a:latin typeface="Questrial"/>
                <a:ea typeface="Questrial"/>
                <a:cs typeface="Questrial"/>
                <a:sym typeface="Questrial"/>
              </a:defRPr>
            </a:lvl2pPr>
            <a:lvl3pPr indent="-298450" lvl="2" marL="1371600" rtl="0">
              <a:spcBef>
                <a:spcPts val="1600"/>
              </a:spcBef>
              <a:spcAft>
                <a:spcPts val="0"/>
              </a:spcAft>
              <a:buSzPts val="1100"/>
              <a:buChar char="■"/>
              <a:defRPr b="1" sz="3000">
                <a:solidFill>
                  <a:srgbClr val="FFFF00"/>
                </a:solidFill>
                <a:latin typeface="Questrial"/>
                <a:ea typeface="Questrial"/>
                <a:cs typeface="Questrial"/>
                <a:sym typeface="Questrial"/>
              </a:defRPr>
            </a:lvl3pPr>
            <a:lvl4pPr indent="-298450" lvl="3" marL="1828800" rtl="0">
              <a:spcBef>
                <a:spcPts val="1600"/>
              </a:spcBef>
              <a:spcAft>
                <a:spcPts val="0"/>
              </a:spcAft>
              <a:buSzPts val="1100"/>
              <a:buChar char="●"/>
              <a:defRPr b="1" sz="3000">
                <a:solidFill>
                  <a:srgbClr val="FFFF00"/>
                </a:solidFill>
                <a:latin typeface="Questrial"/>
                <a:ea typeface="Questrial"/>
                <a:cs typeface="Questrial"/>
                <a:sym typeface="Questrial"/>
              </a:defRPr>
            </a:lvl4pPr>
            <a:lvl5pPr indent="-298450" lvl="4" marL="2286000" rtl="0">
              <a:spcBef>
                <a:spcPts val="1600"/>
              </a:spcBef>
              <a:spcAft>
                <a:spcPts val="0"/>
              </a:spcAft>
              <a:buSzPts val="1100"/>
              <a:buChar char="○"/>
              <a:defRPr b="1" sz="3000">
                <a:solidFill>
                  <a:srgbClr val="FFFF00"/>
                </a:solidFill>
                <a:latin typeface="Questrial"/>
                <a:ea typeface="Questrial"/>
                <a:cs typeface="Questrial"/>
                <a:sym typeface="Questrial"/>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78" name="Google Shape;78;p16"/>
          <p:cNvSpPr/>
          <p:nvPr/>
        </p:nvSpPr>
        <p:spPr>
          <a:xfrm>
            <a:off x="8820083" y="4940828"/>
            <a:ext cx="251400" cy="8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fld id="{00000000-1234-1234-1234-123412341234}" type="slidenum">
              <a:rPr b="1" i="0" lang="en" sz="800" u="none" cap="none" strike="noStrike">
                <a:solidFill>
                  <a:schemeClr val="lt1"/>
                </a:solidFill>
                <a:latin typeface="Open Sans"/>
                <a:ea typeface="Open Sans"/>
                <a:cs typeface="Open Sans"/>
                <a:sym typeface="Open Sans"/>
              </a:rPr>
              <a:t>‹#›</a:t>
            </a:fld>
            <a:endParaRPr b="1" i="0" sz="600" u="none" cap="none" strike="noStrike">
              <a:solidFill>
                <a:schemeClr val="lt1"/>
              </a:solidFill>
              <a:latin typeface="Open Sans"/>
              <a:ea typeface="Open Sans"/>
              <a:cs typeface="Open Sans"/>
              <a:sym typeface="Open Sans"/>
            </a:endParaRPr>
          </a:p>
        </p:txBody>
      </p:sp>
      <p:sp>
        <p:nvSpPr>
          <p:cNvPr id="79" name="Google Shape;79;p16"/>
          <p:cNvSpPr txBox="1"/>
          <p:nvPr/>
        </p:nvSpPr>
        <p:spPr>
          <a:xfrm>
            <a:off x="6342745" y="4911638"/>
            <a:ext cx="2532900" cy="1500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500" u="none" cap="none" strike="noStrike">
                <a:solidFill>
                  <a:schemeClr val="lt1"/>
                </a:solidFill>
                <a:latin typeface="Open Sans"/>
                <a:ea typeface="Open Sans"/>
                <a:cs typeface="Open Sans"/>
                <a:sym typeface="Open Sans"/>
              </a:rPr>
              <a:t>© 2015 BIA/Kelsey. All Rights Reserved.    |</a:t>
            </a:r>
            <a:endParaRPr b="0" i="0" sz="500" u="none" cap="none" strike="noStrike">
              <a:solidFill>
                <a:schemeClr val="lt1"/>
              </a:solidFill>
              <a:latin typeface="Open Sans"/>
              <a:ea typeface="Open Sans"/>
              <a:cs typeface="Open Sans"/>
              <a:sym typeface="Open Sans"/>
            </a:endParaRPr>
          </a:p>
        </p:txBody>
      </p:sp>
      <p:pic>
        <p:nvPicPr>
          <p:cNvPr id="80" name="Google Shape;80;p16"/>
          <p:cNvPicPr preferRelativeResize="0"/>
          <p:nvPr/>
        </p:nvPicPr>
        <p:blipFill rotWithShape="1">
          <a:blip r:embed="rId2">
            <a:alphaModFix/>
          </a:blip>
          <a:srcRect b="0" l="0" r="0" t="0"/>
          <a:stretch/>
        </p:blipFill>
        <p:spPr>
          <a:xfrm>
            <a:off x="100048" y="4775512"/>
            <a:ext cx="425100" cy="296700"/>
          </a:xfrm>
          <a:prstGeom prst="rect">
            <a:avLst/>
          </a:prstGeom>
          <a:noFill/>
          <a:ln>
            <a:noFill/>
          </a:ln>
        </p:spPr>
      </p:pic>
      <p:sp>
        <p:nvSpPr>
          <p:cNvPr id="81" name="Google Shape;81;p16"/>
          <p:cNvSpPr/>
          <p:nvPr/>
        </p:nvSpPr>
        <p:spPr>
          <a:xfrm>
            <a:off x="948160" y="4852756"/>
            <a:ext cx="2226300" cy="230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1100" u="none" cap="none" strike="noStrike">
                <a:solidFill>
                  <a:schemeClr val="lt1"/>
                </a:solidFill>
                <a:latin typeface="Open Sans"/>
                <a:ea typeface="Open Sans"/>
                <a:cs typeface="Open Sans"/>
                <a:sym typeface="Open Sans"/>
              </a:rPr>
              <a:t>Tweet With Us: #realworldanalytics</a:t>
            </a:r>
            <a:endParaRPr b="0" i="0" sz="1100" u="none" cap="none" strike="noStrike">
              <a:solidFill>
                <a:schemeClr val="lt1"/>
              </a:solidFill>
              <a:latin typeface="Open Sans"/>
              <a:ea typeface="Open Sans"/>
              <a:cs typeface="Open Sans"/>
              <a:sym typeface="Open Sans"/>
            </a:endParaRPr>
          </a:p>
        </p:txBody>
      </p:sp>
      <p:pic>
        <p:nvPicPr>
          <p:cNvPr id="82" name="Google Shape;82;p16"/>
          <p:cNvPicPr preferRelativeResize="0"/>
          <p:nvPr/>
        </p:nvPicPr>
        <p:blipFill rotWithShape="1">
          <a:blip r:embed="rId3">
            <a:alphaModFix/>
          </a:blip>
          <a:srcRect b="0" l="0" r="0" t="0"/>
          <a:stretch/>
        </p:blipFill>
        <p:spPr>
          <a:xfrm>
            <a:off x="725574" y="4891466"/>
            <a:ext cx="225900" cy="1623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83" name="Shape 83"/>
        <p:cNvGrpSpPr/>
        <p:nvPr/>
      </p:nvGrpSpPr>
      <p:grpSpPr>
        <a:xfrm>
          <a:off x="0" y="0"/>
          <a:ext cx="0" cy="0"/>
          <a:chOff x="0" y="0"/>
          <a:chExt cx="0" cy="0"/>
        </a:xfrm>
      </p:grpSpPr>
      <p:sp>
        <p:nvSpPr>
          <p:cNvPr id="84" name="Google Shape;84;p17"/>
          <p:cNvSpPr txBox="1"/>
          <p:nvPr>
            <p:ph idx="1" type="body"/>
          </p:nvPr>
        </p:nvSpPr>
        <p:spPr>
          <a:xfrm>
            <a:off x="457214" y="1085850"/>
            <a:ext cx="8371800" cy="3508800"/>
          </a:xfrm>
          <a:prstGeom prst="rect">
            <a:avLst/>
          </a:prstGeom>
          <a:noFill/>
          <a:ln>
            <a:noFill/>
          </a:ln>
        </p:spPr>
        <p:txBody>
          <a:bodyPr anchorCtr="0" anchor="t" bIns="68575" lIns="68575" spcFirstLastPara="1" rIns="68575" wrap="square" tIns="68575">
            <a:noAutofit/>
          </a:bodyPr>
          <a:lstStyle>
            <a:lvl1pPr indent="-298450" lvl="0" marL="457200" marR="0" rtl="0" algn="l">
              <a:lnSpc>
                <a:spcPct val="100000"/>
              </a:lnSpc>
              <a:spcBef>
                <a:spcPts val="400"/>
              </a:spcBef>
              <a:spcAft>
                <a:spcPts val="0"/>
              </a:spcAft>
              <a:buClr>
                <a:schemeClr val="accent1"/>
              </a:buClr>
              <a:buSzPts val="1100"/>
              <a:buFont typeface="Noto Sans Symbols"/>
              <a:buChar char="▪"/>
              <a:defRPr sz="1800"/>
            </a:lvl1pPr>
            <a:lvl2pPr indent="-298450" lvl="1" marL="914400" marR="0" rtl="0" algn="l">
              <a:lnSpc>
                <a:spcPct val="100000"/>
              </a:lnSpc>
              <a:spcBef>
                <a:spcPts val="400"/>
              </a:spcBef>
              <a:spcAft>
                <a:spcPts val="0"/>
              </a:spcAft>
              <a:buClr>
                <a:schemeClr val="accent1"/>
              </a:buClr>
              <a:buSzPts val="1100"/>
              <a:buFont typeface="Noto Sans Symbols"/>
              <a:buChar char="▪"/>
              <a:defRPr sz="1100"/>
            </a:lvl2pPr>
            <a:lvl3pPr indent="-298450" lvl="2" marL="1371600" marR="0" rtl="0" algn="l">
              <a:lnSpc>
                <a:spcPct val="100000"/>
              </a:lnSpc>
              <a:spcBef>
                <a:spcPts val="300"/>
              </a:spcBef>
              <a:spcAft>
                <a:spcPts val="0"/>
              </a:spcAft>
              <a:buClr>
                <a:schemeClr val="accent1"/>
              </a:buClr>
              <a:buSzPts val="1100"/>
              <a:buFont typeface="Noto Sans Symbols"/>
              <a:buChar char="▪"/>
              <a:defRPr sz="1400"/>
            </a:lvl3pPr>
            <a:lvl4pPr indent="-298450" lvl="3" marL="1828800" marR="0" rtl="0" algn="l">
              <a:lnSpc>
                <a:spcPct val="100000"/>
              </a:lnSpc>
              <a:spcBef>
                <a:spcPts val="300"/>
              </a:spcBef>
              <a:spcAft>
                <a:spcPts val="0"/>
              </a:spcAft>
              <a:buClr>
                <a:schemeClr val="accent1"/>
              </a:buClr>
              <a:buSzPts val="1100"/>
              <a:buFont typeface="Noto Sans Symbols"/>
              <a:buChar char="▪"/>
              <a:defRPr sz="1100"/>
            </a:lvl4pPr>
            <a:lvl5pPr indent="-298450" lvl="4" marL="2286000" marR="0" rtl="0" algn="l">
              <a:lnSpc>
                <a:spcPct val="100000"/>
              </a:lnSpc>
              <a:spcBef>
                <a:spcPts val="300"/>
              </a:spcBef>
              <a:spcAft>
                <a:spcPts val="0"/>
              </a:spcAft>
              <a:buClr>
                <a:schemeClr val="accent1"/>
              </a:buClr>
              <a:buSzPts val="1100"/>
              <a:buFont typeface="Noto Sans Symbols"/>
              <a:buChar char="▪"/>
              <a:defRPr sz="1100"/>
            </a:lvl5pPr>
            <a:lvl6pPr indent="-298450" lvl="5" marL="2743200" rtl="0">
              <a:spcBef>
                <a:spcPts val="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85" name="Google Shape;85;p17"/>
          <p:cNvSpPr txBox="1"/>
          <p:nvPr>
            <p:ph type="title"/>
          </p:nvPr>
        </p:nvSpPr>
        <p:spPr>
          <a:xfrm>
            <a:off x="457214" y="57150"/>
            <a:ext cx="8371800" cy="857400"/>
          </a:xfrm>
          <a:prstGeom prst="rect">
            <a:avLst/>
          </a:prstGeom>
          <a:noFill/>
          <a:ln>
            <a:noFill/>
          </a:ln>
        </p:spPr>
        <p:txBody>
          <a:bodyPr anchorCtr="0" anchor="ctr" bIns="68575" lIns="68575" spcFirstLastPara="1" rIns="68575" wrap="square" tIns="68575">
            <a:noAutofit/>
          </a:bodyPr>
          <a:lstStyle>
            <a:lvl1pPr lvl="0" rtl="0">
              <a:spcBef>
                <a:spcPts val="0"/>
              </a:spcBef>
              <a:spcAft>
                <a:spcPts val="0"/>
              </a:spcAft>
              <a:buSzPts val="1100"/>
              <a:buNone/>
              <a:defRPr sz="24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hart">
  <p:cSld name="Title &amp; Chart">
    <p:spTree>
      <p:nvGrpSpPr>
        <p:cNvPr id="86" name="Shape 86"/>
        <p:cNvGrpSpPr/>
        <p:nvPr/>
      </p:nvGrpSpPr>
      <p:grpSpPr>
        <a:xfrm>
          <a:off x="0" y="0"/>
          <a:ext cx="0" cy="0"/>
          <a:chOff x="0" y="0"/>
          <a:chExt cx="0" cy="0"/>
        </a:xfrm>
      </p:grpSpPr>
      <p:sp>
        <p:nvSpPr>
          <p:cNvPr id="87" name="Google Shape;87;p18"/>
          <p:cNvSpPr txBox="1"/>
          <p:nvPr>
            <p:ph idx="1" type="body"/>
          </p:nvPr>
        </p:nvSpPr>
        <p:spPr>
          <a:xfrm>
            <a:off x="114301" y="4514852"/>
            <a:ext cx="8915400" cy="2928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100000"/>
              </a:lnSpc>
              <a:spcBef>
                <a:spcPts val="0"/>
              </a:spcBef>
              <a:spcAft>
                <a:spcPts val="0"/>
              </a:spcAft>
              <a:buSzPts val="1100"/>
              <a:buFont typeface="Arial"/>
              <a:buNone/>
              <a:defRPr sz="600"/>
            </a:lvl1pPr>
            <a:lvl2pPr indent="-228600" lvl="1" marL="914400" rtl="0">
              <a:spcBef>
                <a:spcPts val="0"/>
              </a:spcBef>
              <a:spcAft>
                <a:spcPts val="0"/>
              </a:spcAft>
              <a:buSzPts val="1100"/>
              <a:buFont typeface="Open Sans"/>
              <a:buNone/>
              <a:defRPr sz="800"/>
            </a:lvl2pPr>
            <a:lvl3pPr indent="-228600" lvl="2" marL="1371600" rtl="0">
              <a:spcBef>
                <a:spcPts val="1600"/>
              </a:spcBef>
              <a:spcAft>
                <a:spcPts val="0"/>
              </a:spcAft>
              <a:buSzPts val="1100"/>
              <a:buFont typeface="Open Sans"/>
              <a:buNone/>
              <a:defRPr sz="800"/>
            </a:lvl3pPr>
            <a:lvl4pPr indent="-228600" lvl="3" marL="1828800" rtl="0">
              <a:spcBef>
                <a:spcPts val="1600"/>
              </a:spcBef>
              <a:spcAft>
                <a:spcPts val="0"/>
              </a:spcAft>
              <a:buSzPts val="1100"/>
              <a:buFont typeface="Open Sans"/>
              <a:buNone/>
              <a:defRPr sz="800"/>
            </a:lvl4pPr>
            <a:lvl5pPr indent="-228600" lvl="4" marL="2286000" rtl="0">
              <a:spcBef>
                <a:spcPts val="1600"/>
              </a:spcBef>
              <a:spcAft>
                <a:spcPts val="0"/>
              </a:spcAft>
              <a:buSzPts val="1100"/>
              <a:buFont typeface="Open Sans"/>
              <a:buNone/>
              <a:defRPr sz="8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88" name="Google Shape;88;p18"/>
          <p:cNvSpPr/>
          <p:nvPr>
            <p:ph idx="2" type="chart"/>
          </p:nvPr>
        </p:nvSpPr>
        <p:spPr>
          <a:xfrm>
            <a:off x="114301" y="1200150"/>
            <a:ext cx="8915400" cy="32412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Clr>
                <a:srgbClr val="7F7F7F"/>
              </a:buClr>
              <a:buSzPts val="1100"/>
              <a:buFont typeface="Open Sans"/>
              <a:buNone/>
              <a:defRPr b="0" i="0" sz="1400" u="none" cap="none" strike="noStrike">
                <a:solidFill>
                  <a:srgbClr val="7F7F7F"/>
                </a:solidFill>
                <a:latin typeface="Open Sans"/>
                <a:ea typeface="Open Sans"/>
                <a:cs typeface="Open Sans"/>
                <a:sym typeface="Open Sans"/>
              </a:defRPr>
            </a:lvl1pPr>
            <a:lvl2pPr indent="-69850" lvl="1" marL="3429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2pPr>
            <a:lvl3pPr indent="-69850" lvl="2" marL="6858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3pPr>
            <a:lvl4pPr indent="-69850" lvl="3" marL="10287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4pPr>
            <a:lvl5pPr indent="-69850" lvl="4" marL="13716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5pPr>
            <a:lvl6pPr indent="-69850" lvl="5" marL="17145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6pPr>
            <a:lvl7pPr indent="-69850" lvl="6" marL="20574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7pPr>
            <a:lvl8pPr indent="-69850" lvl="7" marL="24003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8pPr>
            <a:lvl9pPr indent="-69850" lvl="8" marL="27432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9pPr>
          </a:lstStyle>
          <a:p/>
        </p:txBody>
      </p:sp>
      <p:sp>
        <p:nvSpPr>
          <p:cNvPr id="89" name="Google Shape;89;p18"/>
          <p:cNvSpPr txBox="1"/>
          <p:nvPr>
            <p:ph type="title"/>
          </p:nvPr>
        </p:nvSpPr>
        <p:spPr>
          <a:xfrm>
            <a:off x="114301" y="317274"/>
            <a:ext cx="8921700" cy="3732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SzPts val="1100"/>
              <a:buNone/>
              <a:defRPr b="0" sz="2400">
                <a:solidFill>
                  <a:schemeClr val="dk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90" name="Google Shape;90;p18"/>
          <p:cNvSpPr txBox="1"/>
          <p:nvPr>
            <p:ph idx="3" type="body"/>
          </p:nvPr>
        </p:nvSpPr>
        <p:spPr>
          <a:xfrm>
            <a:off x="114302" y="802489"/>
            <a:ext cx="8915400" cy="307200"/>
          </a:xfrm>
          <a:prstGeom prst="rect">
            <a:avLst/>
          </a:prstGeom>
          <a:noFill/>
          <a:ln>
            <a:noFill/>
          </a:ln>
        </p:spPr>
        <p:txBody>
          <a:bodyPr anchorCtr="0" anchor="t" bIns="68575" lIns="68575" spcFirstLastPara="1" rIns="68575" wrap="square" tIns="68575">
            <a:noAutofit/>
          </a:bodyPr>
          <a:lstStyle>
            <a:lvl1pPr indent="-228600" lvl="0" marL="457200" rtl="0">
              <a:spcBef>
                <a:spcPts val="0"/>
              </a:spcBef>
              <a:spcAft>
                <a:spcPts val="0"/>
              </a:spcAft>
              <a:buClr>
                <a:srgbClr val="7F7F7F"/>
              </a:buClr>
              <a:buSzPts val="1100"/>
              <a:buFont typeface="Open Sans"/>
              <a:buNone/>
              <a:defRPr sz="1800">
                <a:solidFill>
                  <a:srgbClr val="7F7F7F"/>
                </a:solidFill>
                <a:latin typeface="Open Sans"/>
                <a:ea typeface="Open Sans"/>
                <a:cs typeface="Open Sans"/>
                <a:sym typeface="Open Sans"/>
              </a:defRPr>
            </a:lvl1pPr>
            <a:lvl2pPr indent="-298450" lvl="1" marL="914400" rtl="0">
              <a:spcBef>
                <a:spcPts val="1600"/>
              </a:spcBef>
              <a:spcAft>
                <a:spcPts val="0"/>
              </a:spcAft>
              <a:buSzPts val="1100"/>
              <a:buChar char="○"/>
              <a:defRPr sz="1800">
                <a:solidFill>
                  <a:schemeClr val="dk1"/>
                </a:solidFill>
                <a:latin typeface="Open Sans"/>
                <a:ea typeface="Open Sans"/>
                <a:cs typeface="Open Sans"/>
                <a:sym typeface="Open Sans"/>
              </a:defRPr>
            </a:lvl2pPr>
            <a:lvl3pPr indent="-298450" lvl="2" marL="1371600" rtl="0">
              <a:spcBef>
                <a:spcPts val="1600"/>
              </a:spcBef>
              <a:spcAft>
                <a:spcPts val="0"/>
              </a:spcAft>
              <a:buSzPts val="1100"/>
              <a:buChar char="■"/>
              <a:defRPr sz="1500">
                <a:solidFill>
                  <a:schemeClr val="dk1"/>
                </a:solidFill>
                <a:latin typeface="Open Sans"/>
                <a:ea typeface="Open Sans"/>
                <a:cs typeface="Open Sans"/>
                <a:sym typeface="Open Sans"/>
              </a:defRPr>
            </a:lvl3pPr>
            <a:lvl4pPr indent="-298450" lvl="3" marL="1828800" rtl="0">
              <a:spcBef>
                <a:spcPts val="1600"/>
              </a:spcBef>
              <a:spcAft>
                <a:spcPts val="0"/>
              </a:spcAft>
              <a:buSzPts val="1100"/>
              <a:buChar char="●"/>
              <a:defRPr sz="1400">
                <a:solidFill>
                  <a:schemeClr val="dk1"/>
                </a:solidFill>
                <a:latin typeface="Open Sans"/>
                <a:ea typeface="Open Sans"/>
                <a:cs typeface="Open Sans"/>
                <a:sym typeface="Open Sans"/>
              </a:defRPr>
            </a:lvl4pPr>
            <a:lvl5pPr indent="-298450" lvl="4" marL="2286000" rtl="0">
              <a:spcBef>
                <a:spcPts val="1600"/>
              </a:spcBef>
              <a:spcAft>
                <a:spcPts val="0"/>
              </a:spcAft>
              <a:buSzPts val="1100"/>
              <a:buChar char="○"/>
              <a:defRPr sz="1400">
                <a:solidFill>
                  <a:schemeClr val="dk1"/>
                </a:solidFill>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500"/>
                                        <p:tgtEl>
                                          <p:spTgt spid="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act Slide 1" showMasterSp="0">
  <p:cSld name="Impact Slide 1">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19"/>
          <p:cNvSpPr/>
          <p:nvPr/>
        </p:nvSpPr>
        <p:spPr>
          <a:xfrm>
            <a:off x="0" y="1200150"/>
            <a:ext cx="9144000" cy="1462500"/>
          </a:xfrm>
          <a:prstGeom prst="rect">
            <a:avLst/>
          </a:prstGeom>
          <a:solidFill>
            <a:schemeClr val="accent1">
              <a:alpha val="8471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sp>
        <p:nvSpPr>
          <p:cNvPr id="93" name="Google Shape;93;p19"/>
          <p:cNvSpPr/>
          <p:nvPr/>
        </p:nvSpPr>
        <p:spPr>
          <a:xfrm>
            <a:off x="8837024" y="4940828"/>
            <a:ext cx="251400" cy="8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fld id="{00000000-1234-1234-1234-123412341234}" type="slidenum">
              <a:rPr b="1" i="0" lang="en" sz="800" u="none" cap="none" strike="noStrike">
                <a:solidFill>
                  <a:schemeClr val="lt1"/>
                </a:solidFill>
                <a:latin typeface="Open Sans"/>
                <a:ea typeface="Open Sans"/>
                <a:cs typeface="Open Sans"/>
                <a:sym typeface="Open Sans"/>
              </a:rPr>
              <a:t>‹#›</a:t>
            </a:fld>
            <a:endParaRPr b="1" i="0" sz="600" u="none" cap="none" strike="noStrike">
              <a:solidFill>
                <a:schemeClr val="lt1"/>
              </a:solidFill>
              <a:latin typeface="Open Sans"/>
              <a:ea typeface="Open Sans"/>
              <a:cs typeface="Open Sans"/>
              <a:sym typeface="Open Sans"/>
            </a:endParaRPr>
          </a:p>
        </p:txBody>
      </p:sp>
      <p:sp>
        <p:nvSpPr>
          <p:cNvPr id="94" name="Google Shape;94;p19"/>
          <p:cNvSpPr txBox="1"/>
          <p:nvPr/>
        </p:nvSpPr>
        <p:spPr>
          <a:xfrm>
            <a:off x="7426234" y="4911636"/>
            <a:ext cx="1466400" cy="1500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500" u="none" cap="none" strike="noStrike">
                <a:solidFill>
                  <a:schemeClr val="lt1"/>
                </a:solidFill>
                <a:latin typeface="Open Sans"/>
                <a:ea typeface="Open Sans"/>
                <a:cs typeface="Open Sans"/>
                <a:sym typeface="Open Sans"/>
              </a:rPr>
              <a:t>© 2015 BIA/Kelsey. All Rights Reserved.    |</a:t>
            </a:r>
            <a:endParaRPr b="0" i="0" sz="500" u="none" cap="none" strike="noStrike">
              <a:solidFill>
                <a:schemeClr val="lt1"/>
              </a:solidFill>
              <a:latin typeface="Open Sans"/>
              <a:ea typeface="Open Sans"/>
              <a:cs typeface="Open Sans"/>
              <a:sym typeface="Open Sans"/>
            </a:endParaRPr>
          </a:p>
        </p:txBody>
      </p:sp>
      <p:sp>
        <p:nvSpPr>
          <p:cNvPr id="95" name="Google Shape;95;p19"/>
          <p:cNvSpPr txBox="1"/>
          <p:nvPr>
            <p:ph idx="1" type="body"/>
          </p:nvPr>
        </p:nvSpPr>
        <p:spPr>
          <a:xfrm>
            <a:off x="114300" y="1260419"/>
            <a:ext cx="8915400" cy="1341900"/>
          </a:xfrm>
          <a:prstGeom prst="rect">
            <a:avLst/>
          </a:prstGeom>
          <a:noFill/>
          <a:ln>
            <a:noFill/>
          </a:ln>
        </p:spPr>
        <p:txBody>
          <a:bodyPr anchorCtr="0" anchor="ctr" bIns="68575" lIns="68575" spcFirstLastPara="1" rIns="68575" wrap="square" tIns="68575">
            <a:noAutofit/>
          </a:bodyPr>
          <a:lstStyle>
            <a:lvl1pPr indent="-228600" lvl="0" marL="457200" rtl="0" algn="r">
              <a:spcBef>
                <a:spcPts val="0"/>
              </a:spcBef>
              <a:spcAft>
                <a:spcPts val="0"/>
              </a:spcAft>
              <a:buClr>
                <a:schemeClr val="lt1"/>
              </a:buClr>
              <a:buSzPts val="1100"/>
              <a:buFont typeface="Open Sans"/>
              <a:buNone/>
              <a:defRPr sz="2700">
                <a:solidFill>
                  <a:schemeClr val="lt1"/>
                </a:solidFill>
              </a:defRPr>
            </a:lvl1pPr>
            <a:lvl2pPr indent="-228600" lvl="1" marL="914400" rtl="0">
              <a:spcBef>
                <a:spcPts val="1600"/>
              </a:spcBef>
              <a:spcAft>
                <a:spcPts val="0"/>
              </a:spcAft>
              <a:buSzPts val="1100"/>
              <a:buFont typeface="Arial"/>
              <a:buNone/>
              <a:defRPr sz="1100"/>
            </a:lvl2pPr>
            <a:lvl3pPr indent="-298450" lvl="2" marL="1371600" rtl="0">
              <a:spcBef>
                <a:spcPts val="1600"/>
              </a:spcBef>
              <a:spcAft>
                <a:spcPts val="0"/>
              </a:spcAft>
              <a:buSzPts val="1100"/>
              <a:buChar char="■"/>
              <a:defRPr sz="1500">
                <a:solidFill>
                  <a:schemeClr val="dk1"/>
                </a:solidFill>
                <a:latin typeface="Open Sans"/>
                <a:ea typeface="Open Sans"/>
                <a:cs typeface="Open Sans"/>
                <a:sym typeface="Open Sans"/>
              </a:defRPr>
            </a:lvl3pPr>
            <a:lvl4pPr indent="-298450" lvl="3" marL="1828800" rtl="0">
              <a:spcBef>
                <a:spcPts val="1600"/>
              </a:spcBef>
              <a:spcAft>
                <a:spcPts val="0"/>
              </a:spcAft>
              <a:buSzPts val="1100"/>
              <a:buChar char="●"/>
              <a:defRPr sz="1400">
                <a:solidFill>
                  <a:schemeClr val="dk1"/>
                </a:solidFill>
                <a:latin typeface="Open Sans"/>
                <a:ea typeface="Open Sans"/>
                <a:cs typeface="Open Sans"/>
                <a:sym typeface="Open Sans"/>
              </a:defRPr>
            </a:lvl4pPr>
            <a:lvl5pPr indent="-298450" lvl="4" marL="2286000" rtl="0">
              <a:spcBef>
                <a:spcPts val="1600"/>
              </a:spcBef>
              <a:spcAft>
                <a:spcPts val="0"/>
              </a:spcAft>
              <a:buSzPts val="1100"/>
              <a:buChar char="○"/>
              <a:defRPr sz="1400">
                <a:solidFill>
                  <a:schemeClr val="dk1"/>
                </a:solidFill>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pic>
        <p:nvPicPr>
          <p:cNvPr id="96" name="Google Shape;96;p19"/>
          <p:cNvPicPr preferRelativeResize="0"/>
          <p:nvPr/>
        </p:nvPicPr>
        <p:blipFill rotWithShape="1">
          <a:blip r:embed="rId3">
            <a:alphaModFix/>
          </a:blip>
          <a:srcRect b="0" l="0" r="0" t="0"/>
          <a:stretch/>
        </p:blipFill>
        <p:spPr>
          <a:xfrm>
            <a:off x="100048" y="4775512"/>
            <a:ext cx="425100" cy="296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500"/>
                                        <p:tgtEl>
                                          <p:spTgt spid="9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5">
                                            <p:txEl>
                                              <p:pRg end="0" st="0"/>
                                            </p:txEl>
                                          </p:spTgt>
                                        </p:tgtEl>
                                        <p:attrNameLst>
                                          <p:attrName>style.visibility</p:attrName>
                                        </p:attrNameLst>
                                      </p:cBhvr>
                                      <p:to>
                                        <p:strVal val="visible"/>
                                      </p:to>
                                    </p:set>
                                    <p:animEffect filter="fade" transition="in">
                                      <p:cBhvr>
                                        <p:cTn dur="500"/>
                                        <p:tgtEl>
                                          <p:spTgt spid="95">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5">
                                            <p:txEl>
                                              <p:pRg end="1" st="1"/>
                                            </p:txEl>
                                          </p:spTgt>
                                        </p:tgtEl>
                                        <p:attrNameLst>
                                          <p:attrName>style.visibility</p:attrName>
                                        </p:attrNameLst>
                                      </p:cBhvr>
                                      <p:to>
                                        <p:strVal val="visible"/>
                                      </p:to>
                                    </p:set>
                                    <p:animEffect filter="fade" transition="in">
                                      <p:cBhvr>
                                        <p:cTn dur="500"/>
                                        <p:tgtEl>
                                          <p:spTgt spid="95">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95">
                                            <p:txEl>
                                              <p:pRg end="2" st="2"/>
                                            </p:txEl>
                                          </p:spTgt>
                                        </p:tgtEl>
                                        <p:attrNameLst>
                                          <p:attrName>style.visibility</p:attrName>
                                        </p:attrNameLst>
                                      </p:cBhvr>
                                      <p:to>
                                        <p:strVal val="visible"/>
                                      </p:to>
                                    </p:set>
                                    <p:animEffect filter="fade" transition="in">
                                      <p:cBhvr>
                                        <p:cTn dur="500"/>
                                        <p:tgtEl>
                                          <p:spTgt spid="95">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5">
                                            <p:txEl>
                                              <p:pRg end="3" st="3"/>
                                            </p:txEl>
                                          </p:spTgt>
                                        </p:tgtEl>
                                        <p:attrNameLst>
                                          <p:attrName>style.visibility</p:attrName>
                                        </p:attrNameLst>
                                      </p:cBhvr>
                                      <p:to>
                                        <p:strVal val="visible"/>
                                      </p:to>
                                    </p:set>
                                    <p:animEffect filter="fade" transition="in">
                                      <p:cBhvr>
                                        <p:cTn dur="500"/>
                                        <p:tgtEl>
                                          <p:spTgt spid="95">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95">
                                            <p:txEl>
                                              <p:pRg end="4" st="4"/>
                                            </p:txEl>
                                          </p:spTgt>
                                        </p:tgtEl>
                                        <p:attrNameLst>
                                          <p:attrName>style.visibility</p:attrName>
                                        </p:attrNameLst>
                                      </p:cBhvr>
                                      <p:to>
                                        <p:strVal val="visible"/>
                                      </p:to>
                                    </p:set>
                                    <p:animEffect filter="fade" transition="in">
                                      <p:cBhvr>
                                        <p:cTn dur="500"/>
                                        <p:tgtEl>
                                          <p:spTgt spid="95">
                                            <p:txEl>
                                              <p:pRg end="4" st="4"/>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95">
                                            <p:txEl>
                                              <p:pRg end="5" st="5"/>
                                            </p:txEl>
                                          </p:spTgt>
                                        </p:tgtEl>
                                        <p:attrNameLst>
                                          <p:attrName>style.visibility</p:attrName>
                                        </p:attrNameLst>
                                      </p:cBhvr>
                                      <p:to>
                                        <p:strVal val="visible"/>
                                      </p:to>
                                    </p:set>
                                    <p:animEffect filter="fade" transition="in">
                                      <p:cBhvr>
                                        <p:cTn dur="500"/>
                                        <p:tgtEl>
                                          <p:spTgt spid="95">
                                            <p:txEl>
                                              <p:pRg end="5" st="5"/>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95">
                                            <p:txEl>
                                              <p:pRg end="6" st="6"/>
                                            </p:txEl>
                                          </p:spTgt>
                                        </p:tgtEl>
                                        <p:attrNameLst>
                                          <p:attrName>style.visibility</p:attrName>
                                        </p:attrNameLst>
                                      </p:cBhvr>
                                      <p:to>
                                        <p:strVal val="visible"/>
                                      </p:to>
                                    </p:set>
                                    <p:animEffect filter="fade" transition="in">
                                      <p:cBhvr>
                                        <p:cTn dur="500"/>
                                        <p:tgtEl>
                                          <p:spTgt spid="95">
                                            <p:txEl>
                                              <p:pRg end="6" st="6"/>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95">
                                            <p:txEl>
                                              <p:pRg end="7" st="7"/>
                                            </p:txEl>
                                          </p:spTgt>
                                        </p:tgtEl>
                                        <p:attrNameLst>
                                          <p:attrName>style.visibility</p:attrName>
                                        </p:attrNameLst>
                                      </p:cBhvr>
                                      <p:to>
                                        <p:strVal val="visible"/>
                                      </p:to>
                                    </p:set>
                                    <p:animEffect filter="fade" transition="in">
                                      <p:cBhvr>
                                        <p:cTn dur="500"/>
                                        <p:tgtEl>
                                          <p:spTgt spid="95">
                                            <p:txEl>
                                              <p:pRg end="7" st="7"/>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95">
                                            <p:txEl>
                                              <p:pRg end="8" st="8"/>
                                            </p:txEl>
                                          </p:spTgt>
                                        </p:tgtEl>
                                        <p:attrNameLst>
                                          <p:attrName>style.visibility</p:attrName>
                                        </p:attrNameLst>
                                      </p:cBhvr>
                                      <p:to>
                                        <p:strVal val="visible"/>
                                      </p:to>
                                    </p:set>
                                    <p:animEffect filter="fade" transition="in">
                                      <p:cBhvr>
                                        <p:cTn dur="500"/>
                                        <p:tgtEl>
                                          <p:spTgt spid="95">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center">
  <p:cSld name="CUSTOM_1">
    <p:spTree>
      <p:nvGrpSpPr>
        <p:cNvPr id="97" name="Shape 97"/>
        <p:cNvGrpSpPr/>
        <p:nvPr/>
      </p:nvGrpSpPr>
      <p:grpSpPr>
        <a:xfrm>
          <a:off x="0" y="0"/>
          <a:ext cx="0" cy="0"/>
          <a:chOff x="0" y="0"/>
          <a:chExt cx="0" cy="0"/>
        </a:xfrm>
      </p:grpSpPr>
      <p:sp>
        <p:nvSpPr>
          <p:cNvPr id="98" name="Google Shape;98;p20"/>
          <p:cNvSpPr/>
          <p:nvPr/>
        </p:nvSpPr>
        <p:spPr>
          <a:xfrm>
            <a:off x="-17675" y="-35375"/>
            <a:ext cx="9161700" cy="457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0"/>
          <p:cNvSpPr txBox="1"/>
          <p:nvPr>
            <p:ph type="title"/>
          </p:nvPr>
        </p:nvSpPr>
        <p:spPr>
          <a:xfrm>
            <a:off x="457200" y="922500"/>
            <a:ext cx="8229600" cy="3298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4800">
                <a:solidFill>
                  <a:srgbClr val="3F9B63"/>
                </a:solidFill>
              </a:defRPr>
            </a:lvl1pPr>
            <a:lvl2pPr lvl="1" rtl="0" algn="ctr">
              <a:spcBef>
                <a:spcPts val="0"/>
              </a:spcBef>
              <a:spcAft>
                <a:spcPts val="0"/>
              </a:spcAft>
              <a:buNone/>
              <a:defRPr sz="4800">
                <a:solidFill>
                  <a:srgbClr val="3F9B63"/>
                </a:solidFill>
              </a:defRPr>
            </a:lvl2pPr>
            <a:lvl3pPr lvl="2" rtl="0" algn="ctr">
              <a:spcBef>
                <a:spcPts val="0"/>
              </a:spcBef>
              <a:spcAft>
                <a:spcPts val="0"/>
              </a:spcAft>
              <a:buNone/>
              <a:defRPr sz="4800">
                <a:solidFill>
                  <a:srgbClr val="3F9B63"/>
                </a:solidFill>
              </a:defRPr>
            </a:lvl3pPr>
            <a:lvl4pPr lvl="3" rtl="0" algn="ctr">
              <a:spcBef>
                <a:spcPts val="0"/>
              </a:spcBef>
              <a:spcAft>
                <a:spcPts val="0"/>
              </a:spcAft>
              <a:buNone/>
              <a:defRPr sz="4800">
                <a:solidFill>
                  <a:srgbClr val="3F9B63"/>
                </a:solidFill>
              </a:defRPr>
            </a:lvl4pPr>
            <a:lvl5pPr lvl="4" rtl="0" algn="ctr">
              <a:spcBef>
                <a:spcPts val="0"/>
              </a:spcBef>
              <a:spcAft>
                <a:spcPts val="0"/>
              </a:spcAft>
              <a:buNone/>
              <a:defRPr sz="4800">
                <a:solidFill>
                  <a:srgbClr val="3F9B63"/>
                </a:solidFill>
              </a:defRPr>
            </a:lvl5pPr>
            <a:lvl6pPr lvl="5" rtl="0" algn="ctr">
              <a:spcBef>
                <a:spcPts val="0"/>
              </a:spcBef>
              <a:spcAft>
                <a:spcPts val="0"/>
              </a:spcAft>
              <a:buNone/>
              <a:defRPr sz="4800">
                <a:solidFill>
                  <a:srgbClr val="3F9B63"/>
                </a:solidFill>
              </a:defRPr>
            </a:lvl6pPr>
            <a:lvl7pPr lvl="6" rtl="0" algn="ctr">
              <a:spcBef>
                <a:spcPts val="0"/>
              </a:spcBef>
              <a:spcAft>
                <a:spcPts val="0"/>
              </a:spcAft>
              <a:buNone/>
              <a:defRPr sz="4800">
                <a:solidFill>
                  <a:srgbClr val="3F9B63"/>
                </a:solidFill>
              </a:defRPr>
            </a:lvl7pPr>
            <a:lvl8pPr lvl="7" rtl="0" algn="ctr">
              <a:spcBef>
                <a:spcPts val="0"/>
              </a:spcBef>
              <a:spcAft>
                <a:spcPts val="0"/>
              </a:spcAft>
              <a:buNone/>
              <a:defRPr sz="4800">
                <a:solidFill>
                  <a:srgbClr val="3F9B63"/>
                </a:solidFill>
              </a:defRPr>
            </a:lvl8pPr>
            <a:lvl9pPr lvl="8" rtl="0" algn="ctr">
              <a:spcBef>
                <a:spcPts val="0"/>
              </a:spcBef>
              <a:spcAft>
                <a:spcPts val="0"/>
              </a:spcAft>
              <a:buNone/>
              <a:defRPr sz="4800">
                <a:solidFill>
                  <a:srgbClr val="3F9B63"/>
                </a:solidFill>
              </a:defRPr>
            </a:lvl9pPr>
          </a:lstStyle>
          <a:p/>
        </p:txBody>
      </p:sp>
      <p:sp>
        <p:nvSpPr>
          <p:cNvPr id="100" name="Google Shape;100;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
    <p:spTree>
      <p:nvGrpSpPr>
        <p:cNvPr id="101" name="Shape 101"/>
        <p:cNvGrpSpPr/>
        <p:nvPr/>
      </p:nvGrpSpPr>
      <p:grpSpPr>
        <a:xfrm>
          <a:off x="0" y="0"/>
          <a:ext cx="0" cy="0"/>
          <a:chOff x="0" y="0"/>
          <a:chExt cx="0" cy="0"/>
        </a:xfrm>
      </p:grpSpPr>
      <p:pic>
        <p:nvPicPr>
          <p:cNvPr id="102" name="Google Shape;102;p21"/>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03" name="Google Shape;103;p21"/>
          <p:cNvPicPr preferRelativeResize="0"/>
          <p:nvPr/>
        </p:nvPicPr>
        <p:blipFill>
          <a:blip r:embed="rId3">
            <a:alphaModFix/>
          </a:blip>
          <a:stretch>
            <a:fillRect/>
          </a:stretch>
        </p:blipFill>
        <p:spPr>
          <a:xfrm>
            <a:off x="3637925" y="3108225"/>
            <a:ext cx="1868149" cy="285650"/>
          </a:xfrm>
          <a:prstGeom prst="rect">
            <a:avLst/>
          </a:prstGeom>
          <a:noFill/>
          <a:ln>
            <a:noFill/>
          </a:ln>
        </p:spPr>
      </p:pic>
      <p:cxnSp>
        <p:nvCxnSpPr>
          <p:cNvPr id="104" name="Google Shape;104;p21"/>
          <p:cNvCxnSpPr/>
          <p:nvPr/>
        </p:nvCxnSpPr>
        <p:spPr>
          <a:xfrm>
            <a:off x="618300" y="2717875"/>
            <a:ext cx="7907400" cy="0"/>
          </a:xfrm>
          <a:prstGeom prst="straightConnector1">
            <a:avLst/>
          </a:prstGeom>
          <a:noFill/>
          <a:ln cap="flat" cmpd="sng" w="19050">
            <a:solidFill>
              <a:srgbClr val="FFFFFF"/>
            </a:solidFill>
            <a:prstDash val="solid"/>
            <a:round/>
            <a:headEnd len="med" w="med" type="none"/>
            <a:tailEnd len="med" w="med" type="none"/>
          </a:ln>
        </p:spPr>
      </p:cxnSp>
      <p:sp>
        <p:nvSpPr>
          <p:cNvPr id="105" name="Google Shape;105;p21"/>
          <p:cNvSpPr txBox="1"/>
          <p:nvPr>
            <p:ph type="title"/>
          </p:nvPr>
        </p:nvSpPr>
        <p:spPr>
          <a:xfrm>
            <a:off x="457200" y="1238075"/>
            <a:ext cx="8229600" cy="1479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4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6" name="Google Shape;106;p21"/>
          <p:cNvSpPr txBox="1"/>
          <p:nvPr>
            <p:ph idx="12" type="sldNum"/>
          </p:nvPr>
        </p:nvSpPr>
        <p:spPr>
          <a:xfrm>
            <a:off x="8556784"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 Title and Content">
  <p:cSld name="Default - Title and Content">
    <p:spTree>
      <p:nvGrpSpPr>
        <p:cNvPr id="107" name="Shape 107"/>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ndasta - Board">
  <p:cSld name="TITLE_1">
    <p:spTree>
      <p:nvGrpSpPr>
        <p:cNvPr id="108" name="Shape 108"/>
        <p:cNvGrpSpPr/>
        <p:nvPr/>
      </p:nvGrpSpPr>
      <p:grpSpPr>
        <a:xfrm>
          <a:off x="0" y="0"/>
          <a:ext cx="0" cy="0"/>
          <a:chOff x="0" y="0"/>
          <a:chExt cx="0" cy="0"/>
        </a:xfrm>
      </p:grpSpPr>
      <p:sp>
        <p:nvSpPr>
          <p:cNvPr id="109" name="Google Shape;109;p23"/>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6" name="Shape 116"/>
        <p:cNvGrpSpPr/>
        <p:nvPr/>
      </p:nvGrpSpPr>
      <p:grpSpPr>
        <a:xfrm>
          <a:off x="0" y="0"/>
          <a:ext cx="0" cy="0"/>
          <a:chOff x="0" y="0"/>
          <a:chExt cx="0" cy="0"/>
        </a:xfrm>
      </p:grpSpPr>
      <p:sp>
        <p:nvSpPr>
          <p:cNvPr id="117" name="Google Shape;117;p25"/>
          <p:cNvSpPr txBox="1"/>
          <p:nvPr>
            <p:ph type="ctrTitle"/>
          </p:nvPr>
        </p:nvSpPr>
        <p:spPr>
          <a:xfrm>
            <a:off x="1143000" y="841772"/>
            <a:ext cx="6858000" cy="1790700"/>
          </a:xfrm>
          <a:prstGeom prst="rect">
            <a:avLst/>
          </a:prstGeom>
          <a:noFill/>
          <a:ln>
            <a:noFill/>
          </a:ln>
        </p:spPr>
        <p:txBody>
          <a:bodyPr anchorCtr="0" anchor="b" bIns="45725" lIns="45725" spcFirstLastPara="1" rIns="45725" wrap="square" tIns="45725">
            <a:noAutofit/>
          </a:bodyPr>
          <a:lstStyle>
            <a:lvl1pPr indent="0" lvl="0" marL="0" marR="0" rtl="0" algn="ctr">
              <a:lnSpc>
                <a:spcPct val="90000"/>
              </a:lnSpc>
              <a:spcBef>
                <a:spcPts val="0"/>
              </a:spcBef>
              <a:spcAft>
                <a:spcPts val="0"/>
              </a:spcAft>
              <a:buClr>
                <a:schemeClr val="dk1"/>
              </a:buClr>
              <a:buSzPts val="700"/>
              <a:buFont typeface="Calibri"/>
              <a:buNone/>
              <a:defRPr/>
            </a:lvl1pPr>
            <a:lvl2pPr indent="-44450" lvl="1" marL="0" marR="0" rtl="0" algn="l">
              <a:spcBef>
                <a:spcPts val="0"/>
              </a:spcBef>
              <a:spcAft>
                <a:spcPts val="0"/>
              </a:spcAft>
              <a:buSzPts val="700"/>
              <a:buChar char="○"/>
              <a:defRPr/>
            </a:lvl2pPr>
            <a:lvl3pPr indent="-44450" lvl="2" marL="0" marR="0" rtl="0" algn="l">
              <a:spcBef>
                <a:spcPts val="0"/>
              </a:spcBef>
              <a:spcAft>
                <a:spcPts val="0"/>
              </a:spcAft>
              <a:buSzPts val="700"/>
              <a:buChar char="■"/>
              <a:defRPr/>
            </a:lvl3pPr>
            <a:lvl4pPr indent="-44450" lvl="3" marL="0" marR="0" rtl="0" algn="l">
              <a:spcBef>
                <a:spcPts val="0"/>
              </a:spcBef>
              <a:spcAft>
                <a:spcPts val="0"/>
              </a:spcAft>
              <a:buSzPts val="700"/>
              <a:buChar char="●"/>
              <a:defRPr/>
            </a:lvl4pPr>
            <a:lvl5pPr indent="-44450" lvl="4" marL="0" marR="0" rtl="0" algn="l">
              <a:spcBef>
                <a:spcPts val="0"/>
              </a:spcBef>
              <a:spcAft>
                <a:spcPts val="0"/>
              </a:spcAft>
              <a:buSzPts val="700"/>
              <a:buChar char="○"/>
              <a:defRPr/>
            </a:lvl5pPr>
            <a:lvl6pPr indent="-44450" lvl="5" marL="0" marR="0" rtl="0" algn="l">
              <a:spcBef>
                <a:spcPts val="0"/>
              </a:spcBef>
              <a:spcAft>
                <a:spcPts val="0"/>
              </a:spcAft>
              <a:buSzPts val="700"/>
              <a:buChar char="■"/>
              <a:defRPr/>
            </a:lvl6pPr>
            <a:lvl7pPr indent="-44450" lvl="6" marL="0" marR="0" rtl="0" algn="l">
              <a:spcBef>
                <a:spcPts val="0"/>
              </a:spcBef>
              <a:spcAft>
                <a:spcPts val="0"/>
              </a:spcAft>
              <a:buSzPts val="700"/>
              <a:buChar char="●"/>
              <a:defRPr/>
            </a:lvl7pPr>
            <a:lvl8pPr indent="-44450" lvl="7" marL="0" marR="0" rtl="0" algn="l">
              <a:spcBef>
                <a:spcPts val="0"/>
              </a:spcBef>
              <a:spcAft>
                <a:spcPts val="0"/>
              </a:spcAft>
              <a:buSzPts val="700"/>
              <a:buChar char="○"/>
              <a:defRPr/>
            </a:lvl8pPr>
            <a:lvl9pPr indent="-44450" lvl="8" marL="0" marR="0" rtl="0" algn="l">
              <a:spcBef>
                <a:spcPts val="0"/>
              </a:spcBef>
              <a:spcAft>
                <a:spcPts val="0"/>
              </a:spcAft>
              <a:buSzPts val="700"/>
              <a:buChar char="■"/>
              <a:defRPr/>
            </a:lvl9pPr>
          </a:lstStyle>
          <a:p/>
        </p:txBody>
      </p:sp>
      <p:sp>
        <p:nvSpPr>
          <p:cNvPr id="118" name="Google Shape;118;p25"/>
          <p:cNvSpPr txBox="1"/>
          <p:nvPr>
            <p:ph idx="1" type="subTitle"/>
          </p:nvPr>
        </p:nvSpPr>
        <p:spPr>
          <a:xfrm>
            <a:off x="1143000" y="2701529"/>
            <a:ext cx="6858000" cy="1241700"/>
          </a:xfrm>
          <a:prstGeom prst="rect">
            <a:avLst/>
          </a:prstGeom>
          <a:noFill/>
          <a:ln>
            <a:noFill/>
          </a:ln>
        </p:spPr>
        <p:txBody>
          <a:bodyPr anchorCtr="0" anchor="t" bIns="45725" lIns="45725" spcFirstLastPara="1" rIns="45725" wrap="square" tIns="45725">
            <a:noAutofit/>
          </a:bodyPr>
          <a:lstStyle>
            <a:lvl1pPr indent="0" lvl="0" marL="0" marR="0" rtl="0" algn="ctr">
              <a:lnSpc>
                <a:spcPct val="90000"/>
              </a:lnSpc>
              <a:spcBef>
                <a:spcPts val="800"/>
              </a:spcBef>
              <a:spcAft>
                <a:spcPts val="0"/>
              </a:spcAft>
              <a:buClr>
                <a:schemeClr val="dk1"/>
              </a:buClr>
              <a:buSzPts val="700"/>
              <a:buFont typeface="Calibri"/>
              <a:buNone/>
              <a:defRPr/>
            </a:lvl1pPr>
            <a:lvl2pPr indent="0" lvl="1" marL="342900" marR="0" rtl="0" algn="ctr">
              <a:lnSpc>
                <a:spcPct val="90000"/>
              </a:lnSpc>
              <a:spcBef>
                <a:spcPts val="400"/>
              </a:spcBef>
              <a:spcAft>
                <a:spcPts val="0"/>
              </a:spcAft>
              <a:buClr>
                <a:schemeClr val="dk1"/>
              </a:buClr>
              <a:buSzPts val="700"/>
              <a:buFont typeface="Calibri"/>
              <a:buNone/>
              <a:defRPr/>
            </a:lvl2pPr>
            <a:lvl3pPr indent="0" lvl="2" marL="685800" marR="0" rtl="0" algn="ctr">
              <a:lnSpc>
                <a:spcPct val="90000"/>
              </a:lnSpc>
              <a:spcBef>
                <a:spcPts val="400"/>
              </a:spcBef>
              <a:spcAft>
                <a:spcPts val="0"/>
              </a:spcAft>
              <a:buClr>
                <a:schemeClr val="dk1"/>
              </a:buClr>
              <a:buSzPts val="700"/>
              <a:buFont typeface="Calibri"/>
              <a:buNone/>
              <a:defRPr/>
            </a:lvl3pPr>
            <a:lvl4pPr indent="0" lvl="3" marL="1028700" marR="0" rtl="0" algn="ctr">
              <a:lnSpc>
                <a:spcPct val="90000"/>
              </a:lnSpc>
              <a:spcBef>
                <a:spcPts val="400"/>
              </a:spcBef>
              <a:spcAft>
                <a:spcPts val="0"/>
              </a:spcAft>
              <a:buClr>
                <a:schemeClr val="dk1"/>
              </a:buClr>
              <a:buSzPts val="700"/>
              <a:buFont typeface="Calibri"/>
              <a:buNone/>
              <a:defRPr/>
            </a:lvl4pPr>
            <a:lvl5pPr indent="0" lvl="4" marL="1371600" marR="0" rtl="0" algn="ctr">
              <a:lnSpc>
                <a:spcPct val="90000"/>
              </a:lnSpc>
              <a:spcBef>
                <a:spcPts val="400"/>
              </a:spcBef>
              <a:spcAft>
                <a:spcPts val="0"/>
              </a:spcAft>
              <a:buClr>
                <a:schemeClr val="dk1"/>
              </a:buClr>
              <a:buSzPts val="700"/>
              <a:buFont typeface="Calibri"/>
              <a:buNone/>
              <a:defRPr/>
            </a:lvl5pPr>
            <a:lvl6pPr indent="0" lvl="5" marL="1714500" marR="0" rtl="0" algn="ctr">
              <a:lnSpc>
                <a:spcPct val="90000"/>
              </a:lnSpc>
              <a:spcBef>
                <a:spcPts val="400"/>
              </a:spcBef>
              <a:spcAft>
                <a:spcPts val="0"/>
              </a:spcAft>
              <a:buClr>
                <a:schemeClr val="dk1"/>
              </a:buClr>
              <a:buSzPts val="700"/>
              <a:buFont typeface="Calibri"/>
              <a:buNone/>
              <a:defRPr/>
            </a:lvl6pPr>
            <a:lvl7pPr indent="0" lvl="6" marL="2057400" marR="0" rtl="0" algn="ctr">
              <a:lnSpc>
                <a:spcPct val="90000"/>
              </a:lnSpc>
              <a:spcBef>
                <a:spcPts val="400"/>
              </a:spcBef>
              <a:spcAft>
                <a:spcPts val="0"/>
              </a:spcAft>
              <a:buClr>
                <a:schemeClr val="dk1"/>
              </a:buClr>
              <a:buSzPts val="700"/>
              <a:buFont typeface="Calibri"/>
              <a:buNone/>
              <a:defRPr/>
            </a:lvl7pPr>
            <a:lvl8pPr indent="0" lvl="7" marL="2400300" marR="0" rtl="0" algn="ctr">
              <a:lnSpc>
                <a:spcPct val="90000"/>
              </a:lnSpc>
              <a:spcBef>
                <a:spcPts val="400"/>
              </a:spcBef>
              <a:spcAft>
                <a:spcPts val="0"/>
              </a:spcAft>
              <a:buClr>
                <a:schemeClr val="dk1"/>
              </a:buClr>
              <a:buSzPts val="700"/>
              <a:buFont typeface="Calibri"/>
              <a:buNone/>
              <a:defRPr/>
            </a:lvl8pPr>
            <a:lvl9pPr indent="0" lvl="8" marL="2743200" marR="0" rtl="0" algn="ctr">
              <a:lnSpc>
                <a:spcPct val="90000"/>
              </a:lnSpc>
              <a:spcBef>
                <a:spcPts val="400"/>
              </a:spcBef>
              <a:spcAft>
                <a:spcPts val="0"/>
              </a:spcAft>
              <a:buClr>
                <a:schemeClr val="dk1"/>
              </a:buClr>
              <a:buSzPts val="700"/>
              <a:buFont typeface="Calibri"/>
              <a:buNone/>
              <a:defRPr/>
            </a:lvl9pPr>
          </a:lstStyle>
          <a:p/>
        </p:txBody>
      </p:sp>
      <p:sp>
        <p:nvSpPr>
          <p:cNvPr id="119" name="Google Shape;119;p25"/>
          <p:cNvSpPr txBox="1"/>
          <p:nvPr>
            <p:ph idx="10" type="dt"/>
          </p:nvPr>
        </p:nvSpPr>
        <p:spPr>
          <a:xfrm>
            <a:off x="628650" y="4767263"/>
            <a:ext cx="2057400" cy="273900"/>
          </a:xfrm>
          <a:prstGeom prst="rect">
            <a:avLst/>
          </a:prstGeom>
          <a:noFill/>
          <a:ln>
            <a:noFill/>
          </a:ln>
        </p:spPr>
        <p:txBody>
          <a:bodyPr anchorCtr="0" anchor="ctr" bIns="45725" lIns="45725" spcFirstLastPara="1" rIns="45725" wrap="square" tIns="45725">
            <a:noAutofit/>
          </a:bodyPr>
          <a:lstStyle>
            <a:lvl1pPr indent="-44450" lvl="0" marL="0" marR="0" rtl="0" algn="l">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20" name="Google Shape;120;p25"/>
          <p:cNvSpPr txBox="1"/>
          <p:nvPr>
            <p:ph idx="11" type="ftr"/>
          </p:nvPr>
        </p:nvSpPr>
        <p:spPr>
          <a:xfrm>
            <a:off x="3028950" y="4767263"/>
            <a:ext cx="3086100" cy="273900"/>
          </a:xfrm>
          <a:prstGeom prst="rect">
            <a:avLst/>
          </a:prstGeom>
          <a:noFill/>
          <a:ln>
            <a:noFill/>
          </a:ln>
        </p:spPr>
        <p:txBody>
          <a:bodyPr anchorCtr="0" anchor="ctr" bIns="45725" lIns="45725" spcFirstLastPara="1" rIns="45725" wrap="square" tIns="45725">
            <a:noAutofit/>
          </a:bodyPr>
          <a:lstStyle>
            <a:lvl1pPr indent="-44450" lvl="0" marL="0" marR="0" rtl="0" algn="ctr">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21" name="Google Shape;121;p25"/>
          <p:cNvSpPr txBox="1"/>
          <p:nvPr>
            <p:ph idx="12" type="sldNum"/>
          </p:nvPr>
        </p:nvSpPr>
        <p:spPr>
          <a:xfrm>
            <a:off x="6457950" y="4767263"/>
            <a:ext cx="2057400" cy="273900"/>
          </a:xfrm>
          <a:prstGeom prst="rect">
            <a:avLst/>
          </a:prstGeom>
          <a:noFill/>
          <a:ln>
            <a:noFill/>
          </a:ln>
        </p:spPr>
        <p:txBody>
          <a:bodyPr anchorCtr="0" anchor="ctr" bIns="45725" lIns="45725" spcFirstLastPara="1" rIns="45725" wrap="square" tIns="45725">
            <a:noAutofit/>
          </a:bodyPr>
          <a:lstStyle>
            <a:lvl1pPr indent="0" lvl="0" marL="0" marR="0" rtl="0" algn="r">
              <a:buNone/>
              <a:defRPr/>
            </a:lvl1pPr>
            <a:lvl2pPr indent="0" lvl="1" marL="0" marR="0" rtl="0" algn="r">
              <a:buNone/>
              <a:defRPr/>
            </a:lvl2pPr>
            <a:lvl3pPr indent="0" lvl="2" marL="0" marR="0" rtl="0" algn="r">
              <a:buNone/>
              <a:defRPr/>
            </a:lvl3pPr>
            <a:lvl4pPr indent="0" lvl="3" marL="0" marR="0" rtl="0" algn="r">
              <a:buNone/>
              <a:defRPr/>
            </a:lvl4pPr>
            <a:lvl5pPr indent="0" lvl="4" marL="0" marR="0" rtl="0" algn="r">
              <a:buNone/>
              <a:defRPr/>
            </a:lvl5pPr>
            <a:lvl6pPr indent="0" lvl="5" marL="0" marR="0" rtl="0" algn="r">
              <a:buNone/>
              <a:defRPr/>
            </a:lvl6pPr>
            <a:lvl7pPr indent="0" lvl="6" marL="0" marR="0" rtl="0" algn="r">
              <a:buNone/>
              <a:defRPr/>
            </a:lvl7pPr>
            <a:lvl8pPr indent="0" lvl="7" marL="0" marR="0" rtl="0" algn="r">
              <a:buNone/>
              <a:defRPr/>
            </a:lvl8pPr>
            <a:lvl9pPr indent="0" lvl="8" marL="0" marR="0" rtl="0" algn="r">
              <a:buNone/>
              <a:defRPr/>
            </a:lvl9pPr>
          </a:lstStyle>
          <a:p>
            <a:pPr indent="-44450" lvl="0" marL="0" rtl="0" algn="r">
              <a:spcBef>
                <a:spcPts val="0"/>
              </a:spcBef>
              <a:spcAft>
                <a:spcPts val="0"/>
              </a:spcAft>
              <a:buSzPts val="700"/>
              <a:buChar char="●"/>
            </a:pPr>
            <a:r>
              <a:t/>
            </a:r>
            <a:endParaRPr/>
          </a:p>
          <a:p>
            <a:pPr indent="-44450" lvl="1" marL="342900" rtl="0" algn="l">
              <a:spcBef>
                <a:spcPts val="0"/>
              </a:spcBef>
              <a:spcAft>
                <a:spcPts val="0"/>
              </a:spcAft>
              <a:buSzPts val="700"/>
              <a:buChar char="○"/>
            </a:pPr>
            <a:r>
              <a:t/>
            </a:r>
            <a:endParaRPr/>
          </a:p>
          <a:p>
            <a:pPr indent="-44450" lvl="2" marL="685800" rtl="0" algn="l">
              <a:spcBef>
                <a:spcPts val="0"/>
              </a:spcBef>
              <a:spcAft>
                <a:spcPts val="0"/>
              </a:spcAft>
              <a:buSzPts val="700"/>
              <a:buChar char="■"/>
            </a:pPr>
            <a:r>
              <a:t/>
            </a:r>
            <a:endParaRPr/>
          </a:p>
          <a:p>
            <a:pPr indent="-44450" lvl="3" marL="1028700" rtl="0" algn="l">
              <a:spcBef>
                <a:spcPts val="0"/>
              </a:spcBef>
              <a:spcAft>
                <a:spcPts val="0"/>
              </a:spcAft>
              <a:buSzPts val="700"/>
              <a:buChar char="●"/>
            </a:pPr>
            <a:r>
              <a:t/>
            </a:r>
            <a:endParaRPr/>
          </a:p>
          <a:p>
            <a:pPr indent="-44450" lvl="4" marL="1371600" rtl="0" algn="l">
              <a:spcBef>
                <a:spcPts val="0"/>
              </a:spcBef>
              <a:spcAft>
                <a:spcPts val="0"/>
              </a:spcAft>
              <a:buSzPts val="700"/>
              <a:buChar char="○"/>
            </a:pPr>
            <a:r>
              <a:t/>
            </a:r>
            <a:endParaRPr/>
          </a:p>
          <a:p>
            <a:pPr indent="-44450" lvl="5" marL="1714500" rtl="0" algn="l">
              <a:spcBef>
                <a:spcPts val="0"/>
              </a:spcBef>
              <a:spcAft>
                <a:spcPts val="0"/>
              </a:spcAft>
              <a:buSzPts val="700"/>
              <a:buChar char="■"/>
            </a:pPr>
            <a:r>
              <a:t/>
            </a:r>
            <a:endParaRPr/>
          </a:p>
          <a:p>
            <a:pPr indent="-44450" lvl="6" marL="2057400" rtl="0" algn="l">
              <a:spcBef>
                <a:spcPts val="0"/>
              </a:spcBef>
              <a:spcAft>
                <a:spcPts val="0"/>
              </a:spcAft>
              <a:buSzPts val="700"/>
              <a:buChar char="●"/>
            </a:pPr>
            <a:r>
              <a:t/>
            </a:r>
            <a:endParaRPr/>
          </a:p>
          <a:p>
            <a:pPr indent="-44450" lvl="7" marL="2400300" rtl="0" algn="l">
              <a:spcBef>
                <a:spcPts val="0"/>
              </a:spcBef>
              <a:spcAft>
                <a:spcPts val="0"/>
              </a:spcAft>
              <a:buSzPts val="700"/>
              <a:buChar char="○"/>
            </a:pPr>
            <a:r>
              <a:t/>
            </a:r>
            <a:endParaRPr/>
          </a:p>
          <a:p>
            <a:pPr indent="-44450" lvl="8" marL="2743200" rtl="0" algn="l">
              <a:spcBef>
                <a:spcPts val="0"/>
              </a:spcBef>
              <a:spcAft>
                <a:spcPts val="0"/>
              </a:spcAft>
              <a:buSzPts val="700"/>
              <a:buChar char="■"/>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2" name="Shape 122"/>
        <p:cNvGrpSpPr/>
        <p:nvPr/>
      </p:nvGrpSpPr>
      <p:grpSpPr>
        <a:xfrm>
          <a:off x="0" y="0"/>
          <a:ext cx="0" cy="0"/>
          <a:chOff x="0" y="0"/>
          <a:chExt cx="0" cy="0"/>
        </a:xfrm>
      </p:grpSpPr>
      <p:sp>
        <p:nvSpPr>
          <p:cNvPr id="123" name="Google Shape;123;p26"/>
          <p:cNvSpPr txBox="1"/>
          <p:nvPr>
            <p:ph type="title"/>
          </p:nvPr>
        </p:nvSpPr>
        <p:spPr>
          <a:xfrm>
            <a:off x="628650" y="273844"/>
            <a:ext cx="7886700" cy="994200"/>
          </a:xfrm>
          <a:prstGeom prst="rect">
            <a:avLst/>
          </a:prstGeom>
          <a:noFill/>
          <a:ln>
            <a:noFill/>
          </a:ln>
        </p:spPr>
        <p:txBody>
          <a:bodyPr anchorCtr="0" anchor="ctr" bIns="45725" lIns="45725" spcFirstLastPara="1" rIns="45725" wrap="square" tIns="45725">
            <a:noAutofit/>
          </a:bodyPr>
          <a:lstStyle>
            <a:lvl1pPr lvl="0" rtl="0" algn="l">
              <a:lnSpc>
                <a:spcPct val="90000"/>
              </a:lnSpc>
              <a:spcBef>
                <a:spcPts val="0"/>
              </a:spcBef>
              <a:spcAft>
                <a:spcPts val="0"/>
              </a:spcAft>
              <a:buClr>
                <a:schemeClr val="dk1"/>
              </a:buClr>
              <a:buSzPts val="700"/>
              <a:buFont typeface="Calibri"/>
              <a:buNone/>
              <a:defRPr/>
            </a:lvl1pPr>
            <a:lvl2pPr lvl="1" rtl="0">
              <a:spcBef>
                <a:spcPts val="0"/>
              </a:spcBef>
              <a:spcAft>
                <a:spcPts val="0"/>
              </a:spcAft>
              <a:buSzPts val="700"/>
              <a:buChar char="○"/>
              <a:defRPr/>
            </a:lvl2pPr>
            <a:lvl3pPr lvl="2" rtl="0">
              <a:spcBef>
                <a:spcPts val="0"/>
              </a:spcBef>
              <a:spcAft>
                <a:spcPts val="0"/>
              </a:spcAft>
              <a:buSzPts val="700"/>
              <a:buChar char="■"/>
              <a:defRPr/>
            </a:lvl3pPr>
            <a:lvl4pPr lvl="3" rtl="0">
              <a:spcBef>
                <a:spcPts val="0"/>
              </a:spcBef>
              <a:spcAft>
                <a:spcPts val="0"/>
              </a:spcAft>
              <a:buSzPts val="700"/>
              <a:buChar char="●"/>
              <a:defRPr/>
            </a:lvl4pPr>
            <a:lvl5pPr lvl="4" rtl="0">
              <a:spcBef>
                <a:spcPts val="0"/>
              </a:spcBef>
              <a:spcAft>
                <a:spcPts val="0"/>
              </a:spcAft>
              <a:buSzPts val="700"/>
              <a:buChar char="○"/>
              <a:defRPr/>
            </a:lvl5pPr>
            <a:lvl6pPr lvl="5" rtl="0">
              <a:spcBef>
                <a:spcPts val="0"/>
              </a:spcBef>
              <a:spcAft>
                <a:spcPts val="0"/>
              </a:spcAft>
              <a:buSzPts val="700"/>
              <a:buChar char="■"/>
              <a:defRPr/>
            </a:lvl6pPr>
            <a:lvl7pPr lvl="6" rtl="0">
              <a:spcBef>
                <a:spcPts val="0"/>
              </a:spcBef>
              <a:spcAft>
                <a:spcPts val="0"/>
              </a:spcAft>
              <a:buSzPts val="700"/>
              <a:buChar char="●"/>
              <a:defRPr/>
            </a:lvl7pPr>
            <a:lvl8pPr lvl="7" rtl="0">
              <a:spcBef>
                <a:spcPts val="0"/>
              </a:spcBef>
              <a:spcAft>
                <a:spcPts val="0"/>
              </a:spcAft>
              <a:buSzPts val="700"/>
              <a:buChar char="○"/>
              <a:defRPr/>
            </a:lvl8pPr>
            <a:lvl9pPr lvl="8" rtl="0">
              <a:spcBef>
                <a:spcPts val="0"/>
              </a:spcBef>
              <a:spcAft>
                <a:spcPts val="0"/>
              </a:spcAft>
              <a:buSzPts val="700"/>
              <a:buChar char="■"/>
              <a:defRPr/>
            </a:lvl9pPr>
          </a:lstStyle>
          <a:p/>
        </p:txBody>
      </p:sp>
      <p:sp>
        <p:nvSpPr>
          <p:cNvPr id="124" name="Google Shape;124;p26"/>
          <p:cNvSpPr txBox="1"/>
          <p:nvPr>
            <p:ph idx="1" type="body"/>
          </p:nvPr>
        </p:nvSpPr>
        <p:spPr>
          <a:xfrm>
            <a:off x="628650" y="1369219"/>
            <a:ext cx="7886700" cy="3263400"/>
          </a:xfrm>
          <a:prstGeom prst="rect">
            <a:avLst/>
          </a:prstGeom>
          <a:noFill/>
          <a:ln>
            <a:noFill/>
          </a:ln>
        </p:spPr>
        <p:txBody>
          <a:bodyPr anchorCtr="0" anchor="t" bIns="45725" lIns="45725" spcFirstLastPara="1" rIns="45725" wrap="square" tIns="45725">
            <a:noAutofit/>
          </a:bodyPr>
          <a:lstStyle>
            <a:lvl1pPr indent="-273050" lvl="0" marL="457200" rtl="0" algn="l">
              <a:lnSpc>
                <a:spcPct val="90000"/>
              </a:lnSpc>
              <a:spcBef>
                <a:spcPts val="800"/>
              </a:spcBef>
              <a:spcAft>
                <a:spcPts val="0"/>
              </a:spcAft>
              <a:buClr>
                <a:schemeClr val="dk1"/>
              </a:buClr>
              <a:buSzPts val="700"/>
              <a:buFont typeface="Calibri"/>
              <a:buChar char="•"/>
              <a:defRPr/>
            </a:lvl1pPr>
            <a:lvl2pPr indent="-273050" lvl="1" marL="914400" rtl="0" algn="l">
              <a:lnSpc>
                <a:spcPct val="90000"/>
              </a:lnSpc>
              <a:spcBef>
                <a:spcPts val="400"/>
              </a:spcBef>
              <a:spcAft>
                <a:spcPts val="0"/>
              </a:spcAft>
              <a:buClr>
                <a:schemeClr val="dk1"/>
              </a:buClr>
              <a:buSzPts val="700"/>
              <a:buFont typeface="Calibri"/>
              <a:buChar char="•"/>
              <a:defRPr/>
            </a:lvl2pPr>
            <a:lvl3pPr indent="-273050" lvl="2" marL="1371600" rtl="0" algn="l">
              <a:lnSpc>
                <a:spcPct val="90000"/>
              </a:lnSpc>
              <a:spcBef>
                <a:spcPts val="400"/>
              </a:spcBef>
              <a:spcAft>
                <a:spcPts val="0"/>
              </a:spcAft>
              <a:buClr>
                <a:schemeClr val="dk1"/>
              </a:buClr>
              <a:buSzPts val="700"/>
              <a:buFont typeface="Calibri"/>
              <a:buChar char="•"/>
              <a:defRPr/>
            </a:lvl3pPr>
            <a:lvl4pPr indent="-273050" lvl="3" marL="1828800" rtl="0" algn="l">
              <a:lnSpc>
                <a:spcPct val="90000"/>
              </a:lnSpc>
              <a:spcBef>
                <a:spcPts val="400"/>
              </a:spcBef>
              <a:spcAft>
                <a:spcPts val="0"/>
              </a:spcAft>
              <a:buClr>
                <a:schemeClr val="dk1"/>
              </a:buClr>
              <a:buSzPts val="700"/>
              <a:buFont typeface="Calibri"/>
              <a:buChar char="•"/>
              <a:defRPr/>
            </a:lvl4pPr>
            <a:lvl5pPr indent="-273050" lvl="4" marL="2286000" rtl="0" algn="l">
              <a:lnSpc>
                <a:spcPct val="90000"/>
              </a:lnSpc>
              <a:spcBef>
                <a:spcPts val="400"/>
              </a:spcBef>
              <a:spcAft>
                <a:spcPts val="0"/>
              </a:spcAft>
              <a:buClr>
                <a:schemeClr val="dk1"/>
              </a:buClr>
              <a:buSzPts val="700"/>
              <a:buFont typeface="Calibri"/>
              <a:buChar char="•"/>
              <a:defRPr/>
            </a:lvl5pPr>
            <a:lvl6pPr indent="-273050" lvl="5" marL="2743200" rtl="0" algn="l">
              <a:lnSpc>
                <a:spcPct val="90000"/>
              </a:lnSpc>
              <a:spcBef>
                <a:spcPts val="400"/>
              </a:spcBef>
              <a:spcAft>
                <a:spcPts val="0"/>
              </a:spcAft>
              <a:buClr>
                <a:schemeClr val="dk1"/>
              </a:buClr>
              <a:buSzPts val="700"/>
              <a:buFont typeface="Calibri"/>
              <a:buChar char="•"/>
              <a:defRPr/>
            </a:lvl6pPr>
            <a:lvl7pPr indent="-273050" lvl="6" marL="3200400" rtl="0" algn="l">
              <a:lnSpc>
                <a:spcPct val="90000"/>
              </a:lnSpc>
              <a:spcBef>
                <a:spcPts val="400"/>
              </a:spcBef>
              <a:spcAft>
                <a:spcPts val="0"/>
              </a:spcAft>
              <a:buClr>
                <a:schemeClr val="dk1"/>
              </a:buClr>
              <a:buSzPts val="700"/>
              <a:buFont typeface="Calibri"/>
              <a:buChar char="•"/>
              <a:defRPr/>
            </a:lvl7pPr>
            <a:lvl8pPr indent="-273050" lvl="7" marL="3657600" rtl="0" algn="l">
              <a:lnSpc>
                <a:spcPct val="90000"/>
              </a:lnSpc>
              <a:spcBef>
                <a:spcPts val="400"/>
              </a:spcBef>
              <a:spcAft>
                <a:spcPts val="0"/>
              </a:spcAft>
              <a:buClr>
                <a:schemeClr val="dk1"/>
              </a:buClr>
              <a:buSzPts val="700"/>
              <a:buFont typeface="Calibri"/>
              <a:buChar char="•"/>
              <a:defRPr/>
            </a:lvl8pPr>
            <a:lvl9pPr indent="-273050" lvl="8" marL="4114800" rtl="0" algn="l">
              <a:lnSpc>
                <a:spcPct val="90000"/>
              </a:lnSpc>
              <a:spcBef>
                <a:spcPts val="400"/>
              </a:spcBef>
              <a:spcAft>
                <a:spcPts val="0"/>
              </a:spcAft>
              <a:buClr>
                <a:schemeClr val="dk1"/>
              </a:buClr>
              <a:buSzPts val="700"/>
              <a:buFont typeface="Calibri"/>
              <a:buChar char="•"/>
              <a:defRPr/>
            </a:lvl9pPr>
          </a:lstStyle>
          <a:p/>
        </p:txBody>
      </p:sp>
      <p:sp>
        <p:nvSpPr>
          <p:cNvPr id="125" name="Google Shape;125;p26"/>
          <p:cNvSpPr txBox="1"/>
          <p:nvPr>
            <p:ph idx="10" type="dt"/>
          </p:nvPr>
        </p:nvSpPr>
        <p:spPr>
          <a:xfrm>
            <a:off x="628650" y="4767263"/>
            <a:ext cx="2057400" cy="273900"/>
          </a:xfrm>
          <a:prstGeom prst="rect">
            <a:avLst/>
          </a:prstGeom>
          <a:noFill/>
          <a:ln>
            <a:noFill/>
          </a:ln>
        </p:spPr>
        <p:txBody>
          <a:bodyPr anchorCtr="0" anchor="ctr" bIns="45725" lIns="45725" spcFirstLastPara="1" rIns="45725" wrap="square" tIns="45725">
            <a:noAutofit/>
          </a:bodyPr>
          <a:lstStyle>
            <a:lvl1pPr indent="-44450" lvl="0" marL="0" marR="0" rtl="0" algn="l">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26" name="Google Shape;126;p26"/>
          <p:cNvSpPr txBox="1"/>
          <p:nvPr>
            <p:ph idx="11" type="ftr"/>
          </p:nvPr>
        </p:nvSpPr>
        <p:spPr>
          <a:xfrm>
            <a:off x="3028950" y="4767263"/>
            <a:ext cx="3086100" cy="273900"/>
          </a:xfrm>
          <a:prstGeom prst="rect">
            <a:avLst/>
          </a:prstGeom>
          <a:noFill/>
          <a:ln>
            <a:noFill/>
          </a:ln>
        </p:spPr>
        <p:txBody>
          <a:bodyPr anchorCtr="0" anchor="ctr" bIns="45725" lIns="45725" spcFirstLastPara="1" rIns="45725" wrap="square" tIns="45725">
            <a:noAutofit/>
          </a:bodyPr>
          <a:lstStyle>
            <a:lvl1pPr indent="-44450" lvl="0" marL="0" marR="0" rtl="0" algn="ctr">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27" name="Google Shape;127;p26"/>
          <p:cNvSpPr txBox="1"/>
          <p:nvPr>
            <p:ph idx="12" type="sldNum"/>
          </p:nvPr>
        </p:nvSpPr>
        <p:spPr>
          <a:xfrm>
            <a:off x="6457950" y="4767263"/>
            <a:ext cx="2057400" cy="273900"/>
          </a:xfrm>
          <a:prstGeom prst="rect">
            <a:avLst/>
          </a:prstGeom>
          <a:noFill/>
          <a:ln>
            <a:noFill/>
          </a:ln>
        </p:spPr>
        <p:txBody>
          <a:bodyPr anchorCtr="0" anchor="ctr" bIns="45725" lIns="45725" spcFirstLastPara="1" rIns="45725" wrap="square" tIns="45725">
            <a:noAutofit/>
          </a:bodyPr>
          <a:lstStyle>
            <a:lvl1pPr indent="0" lvl="0" marL="0" marR="0" rtl="0" algn="r">
              <a:buNone/>
              <a:defRPr/>
            </a:lvl1pPr>
            <a:lvl2pPr indent="0" lvl="1" marL="0" marR="0" rtl="0" algn="r">
              <a:buNone/>
              <a:defRPr/>
            </a:lvl2pPr>
            <a:lvl3pPr indent="0" lvl="2" marL="0" marR="0" rtl="0" algn="r">
              <a:buNone/>
              <a:defRPr/>
            </a:lvl3pPr>
            <a:lvl4pPr indent="0" lvl="3" marL="0" marR="0" rtl="0" algn="r">
              <a:buNone/>
              <a:defRPr/>
            </a:lvl4pPr>
            <a:lvl5pPr indent="0" lvl="4" marL="0" marR="0" rtl="0" algn="r">
              <a:buNone/>
              <a:defRPr/>
            </a:lvl5pPr>
            <a:lvl6pPr indent="0" lvl="5" marL="0" marR="0" rtl="0" algn="r">
              <a:buNone/>
              <a:defRPr/>
            </a:lvl6pPr>
            <a:lvl7pPr indent="0" lvl="6" marL="0" marR="0" rtl="0" algn="r">
              <a:buNone/>
              <a:defRPr/>
            </a:lvl7pPr>
            <a:lvl8pPr indent="0" lvl="7" marL="0" marR="0" rtl="0" algn="r">
              <a:buNone/>
              <a:defRPr/>
            </a:lvl8pPr>
            <a:lvl9pPr indent="0" lvl="8" marL="0" marR="0" rtl="0" algn="r">
              <a:buNone/>
              <a:defRPr/>
            </a:lvl9pPr>
          </a:lstStyle>
          <a:p>
            <a:pPr indent="-44450" lvl="0" marL="0" rtl="0" algn="r">
              <a:spcBef>
                <a:spcPts val="0"/>
              </a:spcBef>
              <a:spcAft>
                <a:spcPts val="0"/>
              </a:spcAft>
              <a:buSzPts val="700"/>
              <a:buChar char="●"/>
            </a:pPr>
            <a:r>
              <a:t/>
            </a:r>
            <a:endParaRPr/>
          </a:p>
          <a:p>
            <a:pPr indent="-44450" lvl="1" marL="342900" rtl="0" algn="l">
              <a:spcBef>
                <a:spcPts val="0"/>
              </a:spcBef>
              <a:spcAft>
                <a:spcPts val="0"/>
              </a:spcAft>
              <a:buSzPts val="700"/>
              <a:buChar char="○"/>
            </a:pPr>
            <a:r>
              <a:t/>
            </a:r>
            <a:endParaRPr/>
          </a:p>
          <a:p>
            <a:pPr indent="-44450" lvl="2" marL="685800" rtl="0" algn="l">
              <a:spcBef>
                <a:spcPts val="0"/>
              </a:spcBef>
              <a:spcAft>
                <a:spcPts val="0"/>
              </a:spcAft>
              <a:buSzPts val="700"/>
              <a:buChar char="■"/>
            </a:pPr>
            <a:r>
              <a:t/>
            </a:r>
            <a:endParaRPr/>
          </a:p>
          <a:p>
            <a:pPr indent="-44450" lvl="3" marL="1028700" rtl="0" algn="l">
              <a:spcBef>
                <a:spcPts val="0"/>
              </a:spcBef>
              <a:spcAft>
                <a:spcPts val="0"/>
              </a:spcAft>
              <a:buSzPts val="700"/>
              <a:buChar char="●"/>
            </a:pPr>
            <a:r>
              <a:t/>
            </a:r>
            <a:endParaRPr/>
          </a:p>
          <a:p>
            <a:pPr indent="-44450" lvl="4" marL="1371600" rtl="0" algn="l">
              <a:spcBef>
                <a:spcPts val="0"/>
              </a:spcBef>
              <a:spcAft>
                <a:spcPts val="0"/>
              </a:spcAft>
              <a:buSzPts val="700"/>
              <a:buChar char="○"/>
            </a:pPr>
            <a:r>
              <a:t/>
            </a:r>
            <a:endParaRPr/>
          </a:p>
          <a:p>
            <a:pPr indent="-44450" lvl="5" marL="1714500" rtl="0" algn="l">
              <a:spcBef>
                <a:spcPts val="0"/>
              </a:spcBef>
              <a:spcAft>
                <a:spcPts val="0"/>
              </a:spcAft>
              <a:buSzPts val="700"/>
              <a:buChar char="■"/>
            </a:pPr>
            <a:r>
              <a:t/>
            </a:r>
            <a:endParaRPr/>
          </a:p>
          <a:p>
            <a:pPr indent="-44450" lvl="6" marL="2057400" rtl="0" algn="l">
              <a:spcBef>
                <a:spcPts val="0"/>
              </a:spcBef>
              <a:spcAft>
                <a:spcPts val="0"/>
              </a:spcAft>
              <a:buSzPts val="700"/>
              <a:buChar char="●"/>
            </a:pPr>
            <a:r>
              <a:t/>
            </a:r>
            <a:endParaRPr/>
          </a:p>
          <a:p>
            <a:pPr indent="-44450" lvl="7" marL="2400300" rtl="0" algn="l">
              <a:spcBef>
                <a:spcPts val="0"/>
              </a:spcBef>
              <a:spcAft>
                <a:spcPts val="0"/>
              </a:spcAft>
              <a:buSzPts val="700"/>
              <a:buChar char="○"/>
            </a:pPr>
            <a:r>
              <a:t/>
            </a:r>
            <a:endParaRPr/>
          </a:p>
          <a:p>
            <a:pPr indent="-44450" lvl="8" marL="2743200" rtl="0" algn="l">
              <a:spcBef>
                <a:spcPts val="0"/>
              </a:spcBef>
              <a:spcAft>
                <a:spcPts val="0"/>
              </a:spcAft>
              <a:buSzPts val="700"/>
              <a:buChar char="■"/>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8" name="Shape 128"/>
        <p:cNvGrpSpPr/>
        <p:nvPr/>
      </p:nvGrpSpPr>
      <p:grpSpPr>
        <a:xfrm>
          <a:off x="0" y="0"/>
          <a:ext cx="0" cy="0"/>
          <a:chOff x="0" y="0"/>
          <a:chExt cx="0" cy="0"/>
        </a:xfrm>
      </p:grpSpPr>
      <p:sp>
        <p:nvSpPr>
          <p:cNvPr id="129" name="Google Shape;129;p27"/>
          <p:cNvSpPr txBox="1"/>
          <p:nvPr>
            <p:ph type="title"/>
          </p:nvPr>
        </p:nvSpPr>
        <p:spPr>
          <a:xfrm>
            <a:off x="623888" y="1282304"/>
            <a:ext cx="7886700" cy="2139600"/>
          </a:xfrm>
          <a:prstGeom prst="rect">
            <a:avLst/>
          </a:prstGeom>
          <a:noFill/>
          <a:ln>
            <a:noFill/>
          </a:ln>
        </p:spPr>
        <p:txBody>
          <a:bodyPr anchorCtr="0" anchor="b" bIns="45725" lIns="45725" spcFirstLastPara="1" rIns="45725" wrap="square" tIns="45725">
            <a:noAutofit/>
          </a:bodyPr>
          <a:lstStyle>
            <a:lvl1pPr lvl="0" rtl="0">
              <a:spcBef>
                <a:spcPts val="0"/>
              </a:spcBef>
              <a:spcAft>
                <a:spcPts val="0"/>
              </a:spcAft>
              <a:buSzPts val="700"/>
              <a:buNone/>
              <a:defRPr/>
            </a:lvl1pPr>
            <a:lvl2pPr lvl="1" rtl="0">
              <a:spcBef>
                <a:spcPts val="0"/>
              </a:spcBef>
              <a:spcAft>
                <a:spcPts val="0"/>
              </a:spcAft>
              <a:buSzPts val="700"/>
              <a:buChar char="○"/>
              <a:defRPr/>
            </a:lvl2pPr>
            <a:lvl3pPr lvl="2" rtl="0">
              <a:spcBef>
                <a:spcPts val="0"/>
              </a:spcBef>
              <a:spcAft>
                <a:spcPts val="0"/>
              </a:spcAft>
              <a:buSzPts val="700"/>
              <a:buChar char="■"/>
              <a:defRPr/>
            </a:lvl3pPr>
            <a:lvl4pPr lvl="3" rtl="0">
              <a:spcBef>
                <a:spcPts val="0"/>
              </a:spcBef>
              <a:spcAft>
                <a:spcPts val="0"/>
              </a:spcAft>
              <a:buSzPts val="700"/>
              <a:buChar char="●"/>
              <a:defRPr/>
            </a:lvl4pPr>
            <a:lvl5pPr lvl="4" rtl="0">
              <a:spcBef>
                <a:spcPts val="0"/>
              </a:spcBef>
              <a:spcAft>
                <a:spcPts val="0"/>
              </a:spcAft>
              <a:buSzPts val="700"/>
              <a:buChar char="○"/>
              <a:defRPr/>
            </a:lvl5pPr>
            <a:lvl6pPr lvl="5" rtl="0">
              <a:spcBef>
                <a:spcPts val="0"/>
              </a:spcBef>
              <a:spcAft>
                <a:spcPts val="0"/>
              </a:spcAft>
              <a:buSzPts val="700"/>
              <a:buChar char="■"/>
              <a:defRPr/>
            </a:lvl6pPr>
            <a:lvl7pPr lvl="6" rtl="0">
              <a:spcBef>
                <a:spcPts val="0"/>
              </a:spcBef>
              <a:spcAft>
                <a:spcPts val="0"/>
              </a:spcAft>
              <a:buSzPts val="700"/>
              <a:buChar char="●"/>
              <a:defRPr/>
            </a:lvl7pPr>
            <a:lvl8pPr lvl="7" rtl="0">
              <a:spcBef>
                <a:spcPts val="0"/>
              </a:spcBef>
              <a:spcAft>
                <a:spcPts val="0"/>
              </a:spcAft>
              <a:buSzPts val="700"/>
              <a:buChar char="○"/>
              <a:defRPr/>
            </a:lvl8pPr>
            <a:lvl9pPr lvl="8" rtl="0">
              <a:spcBef>
                <a:spcPts val="0"/>
              </a:spcBef>
              <a:spcAft>
                <a:spcPts val="0"/>
              </a:spcAft>
              <a:buSzPts val="700"/>
              <a:buChar char="■"/>
              <a:defRPr/>
            </a:lvl9pPr>
          </a:lstStyle>
          <a:p/>
        </p:txBody>
      </p:sp>
      <p:sp>
        <p:nvSpPr>
          <p:cNvPr id="130" name="Google Shape;130;p27"/>
          <p:cNvSpPr txBox="1"/>
          <p:nvPr>
            <p:ph idx="1" type="body"/>
          </p:nvPr>
        </p:nvSpPr>
        <p:spPr>
          <a:xfrm>
            <a:off x="623888" y="3442098"/>
            <a:ext cx="7886700" cy="1125000"/>
          </a:xfrm>
          <a:prstGeom prst="rect">
            <a:avLst/>
          </a:prstGeom>
          <a:noFill/>
          <a:ln>
            <a:noFill/>
          </a:ln>
        </p:spPr>
        <p:txBody>
          <a:bodyPr anchorCtr="0" anchor="t" bIns="45725" lIns="45725" spcFirstLastPara="1" rIns="45725" wrap="square" tIns="45725">
            <a:noAutofit/>
          </a:bodyPr>
          <a:lstStyle>
            <a:lvl1pPr indent="-228600" lvl="0" marL="457200" rtl="0">
              <a:spcBef>
                <a:spcPts val="800"/>
              </a:spcBef>
              <a:spcAft>
                <a:spcPts val="0"/>
              </a:spcAft>
              <a:buClr>
                <a:srgbClr val="888888"/>
              </a:buClr>
              <a:buSzPts val="700"/>
              <a:buFont typeface="Calibri"/>
              <a:buNone/>
              <a:defRPr/>
            </a:lvl1pPr>
            <a:lvl2pPr indent="-228600" lvl="1" marL="914400" rtl="0">
              <a:spcBef>
                <a:spcPts val="400"/>
              </a:spcBef>
              <a:spcAft>
                <a:spcPts val="0"/>
              </a:spcAft>
              <a:buClr>
                <a:srgbClr val="888888"/>
              </a:buClr>
              <a:buSzPts val="700"/>
              <a:buFont typeface="Calibri"/>
              <a:buNone/>
              <a:defRPr/>
            </a:lvl2pPr>
            <a:lvl3pPr indent="-228600" lvl="2" marL="1371600" rtl="0">
              <a:spcBef>
                <a:spcPts val="400"/>
              </a:spcBef>
              <a:spcAft>
                <a:spcPts val="0"/>
              </a:spcAft>
              <a:buClr>
                <a:srgbClr val="888888"/>
              </a:buClr>
              <a:buSzPts val="700"/>
              <a:buFont typeface="Calibri"/>
              <a:buNone/>
              <a:defRPr/>
            </a:lvl3pPr>
            <a:lvl4pPr indent="-228600" lvl="3" marL="1828800" rtl="0">
              <a:spcBef>
                <a:spcPts val="400"/>
              </a:spcBef>
              <a:spcAft>
                <a:spcPts val="0"/>
              </a:spcAft>
              <a:buClr>
                <a:srgbClr val="888888"/>
              </a:buClr>
              <a:buSzPts val="700"/>
              <a:buFont typeface="Calibri"/>
              <a:buNone/>
              <a:defRPr/>
            </a:lvl4pPr>
            <a:lvl5pPr indent="-228600" lvl="4" marL="2286000" rtl="0">
              <a:spcBef>
                <a:spcPts val="400"/>
              </a:spcBef>
              <a:spcAft>
                <a:spcPts val="0"/>
              </a:spcAft>
              <a:buClr>
                <a:srgbClr val="888888"/>
              </a:buClr>
              <a:buSzPts val="700"/>
              <a:buFont typeface="Calibri"/>
              <a:buNone/>
              <a:defRPr/>
            </a:lvl5pPr>
            <a:lvl6pPr indent="-228600" lvl="5" marL="2743200" rtl="0">
              <a:spcBef>
                <a:spcPts val="400"/>
              </a:spcBef>
              <a:spcAft>
                <a:spcPts val="0"/>
              </a:spcAft>
              <a:buClr>
                <a:srgbClr val="888888"/>
              </a:buClr>
              <a:buSzPts val="700"/>
              <a:buFont typeface="Calibri"/>
              <a:buNone/>
              <a:defRPr/>
            </a:lvl6pPr>
            <a:lvl7pPr indent="-228600" lvl="6" marL="3200400" rtl="0">
              <a:spcBef>
                <a:spcPts val="400"/>
              </a:spcBef>
              <a:spcAft>
                <a:spcPts val="0"/>
              </a:spcAft>
              <a:buClr>
                <a:srgbClr val="888888"/>
              </a:buClr>
              <a:buSzPts val="700"/>
              <a:buFont typeface="Calibri"/>
              <a:buNone/>
              <a:defRPr/>
            </a:lvl7pPr>
            <a:lvl8pPr indent="-228600" lvl="7" marL="3657600" rtl="0">
              <a:spcBef>
                <a:spcPts val="400"/>
              </a:spcBef>
              <a:spcAft>
                <a:spcPts val="0"/>
              </a:spcAft>
              <a:buClr>
                <a:srgbClr val="888888"/>
              </a:buClr>
              <a:buSzPts val="700"/>
              <a:buFont typeface="Calibri"/>
              <a:buNone/>
              <a:defRPr/>
            </a:lvl8pPr>
            <a:lvl9pPr indent="-228600" lvl="8" marL="4114800" rtl="0">
              <a:spcBef>
                <a:spcPts val="400"/>
              </a:spcBef>
              <a:spcAft>
                <a:spcPts val="0"/>
              </a:spcAft>
              <a:buClr>
                <a:srgbClr val="888888"/>
              </a:buClr>
              <a:buSzPts val="700"/>
              <a:buFont typeface="Calibri"/>
              <a:buNone/>
              <a:defRPr/>
            </a:lvl9pPr>
          </a:lstStyle>
          <a:p/>
        </p:txBody>
      </p:sp>
      <p:sp>
        <p:nvSpPr>
          <p:cNvPr id="131" name="Google Shape;131;p27"/>
          <p:cNvSpPr txBox="1"/>
          <p:nvPr>
            <p:ph idx="10" type="dt"/>
          </p:nvPr>
        </p:nvSpPr>
        <p:spPr>
          <a:xfrm>
            <a:off x="628650" y="4767263"/>
            <a:ext cx="2057400" cy="273900"/>
          </a:xfrm>
          <a:prstGeom prst="rect">
            <a:avLst/>
          </a:prstGeom>
          <a:noFill/>
          <a:ln>
            <a:noFill/>
          </a:ln>
        </p:spPr>
        <p:txBody>
          <a:bodyPr anchorCtr="0" anchor="ctr" bIns="45725" lIns="45725" spcFirstLastPara="1" rIns="45725" wrap="square" tIns="45725">
            <a:noAutofit/>
          </a:bodyPr>
          <a:lstStyle>
            <a:lvl1pPr indent="-44450" lvl="0" marL="0" marR="0" rtl="0" algn="l">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32" name="Google Shape;132;p27"/>
          <p:cNvSpPr txBox="1"/>
          <p:nvPr>
            <p:ph idx="11" type="ftr"/>
          </p:nvPr>
        </p:nvSpPr>
        <p:spPr>
          <a:xfrm>
            <a:off x="3028950" y="4767263"/>
            <a:ext cx="3086100" cy="273900"/>
          </a:xfrm>
          <a:prstGeom prst="rect">
            <a:avLst/>
          </a:prstGeom>
          <a:noFill/>
          <a:ln>
            <a:noFill/>
          </a:ln>
        </p:spPr>
        <p:txBody>
          <a:bodyPr anchorCtr="0" anchor="ctr" bIns="45725" lIns="45725" spcFirstLastPara="1" rIns="45725" wrap="square" tIns="45725">
            <a:noAutofit/>
          </a:bodyPr>
          <a:lstStyle>
            <a:lvl1pPr indent="-44450" lvl="0" marL="0" marR="0" rtl="0" algn="ctr">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33" name="Google Shape;133;p27"/>
          <p:cNvSpPr txBox="1"/>
          <p:nvPr>
            <p:ph idx="12" type="sldNum"/>
          </p:nvPr>
        </p:nvSpPr>
        <p:spPr>
          <a:xfrm>
            <a:off x="6457950" y="4767263"/>
            <a:ext cx="2057400" cy="273900"/>
          </a:xfrm>
          <a:prstGeom prst="rect">
            <a:avLst/>
          </a:prstGeom>
          <a:noFill/>
          <a:ln>
            <a:noFill/>
          </a:ln>
        </p:spPr>
        <p:txBody>
          <a:bodyPr anchorCtr="0" anchor="ctr" bIns="45725" lIns="45725" spcFirstLastPara="1" rIns="45725" wrap="square" tIns="45725">
            <a:noAutofit/>
          </a:bodyPr>
          <a:lstStyle>
            <a:lvl1pPr indent="0" lvl="0" marL="0" marR="0" rtl="0" algn="r">
              <a:buNone/>
              <a:defRPr/>
            </a:lvl1pPr>
            <a:lvl2pPr indent="0" lvl="1" marL="0" marR="0" rtl="0" algn="r">
              <a:buNone/>
              <a:defRPr/>
            </a:lvl2pPr>
            <a:lvl3pPr indent="0" lvl="2" marL="0" marR="0" rtl="0" algn="r">
              <a:buNone/>
              <a:defRPr/>
            </a:lvl3pPr>
            <a:lvl4pPr indent="0" lvl="3" marL="0" marR="0" rtl="0" algn="r">
              <a:buNone/>
              <a:defRPr/>
            </a:lvl4pPr>
            <a:lvl5pPr indent="0" lvl="4" marL="0" marR="0" rtl="0" algn="r">
              <a:buNone/>
              <a:defRPr/>
            </a:lvl5pPr>
            <a:lvl6pPr indent="0" lvl="5" marL="0" marR="0" rtl="0" algn="r">
              <a:buNone/>
              <a:defRPr/>
            </a:lvl6pPr>
            <a:lvl7pPr indent="0" lvl="6" marL="0" marR="0" rtl="0" algn="r">
              <a:buNone/>
              <a:defRPr/>
            </a:lvl7pPr>
            <a:lvl8pPr indent="0" lvl="7" marL="0" marR="0" rtl="0" algn="r">
              <a:buNone/>
              <a:defRPr/>
            </a:lvl8pPr>
            <a:lvl9pPr indent="0" lvl="8" marL="0" marR="0" rtl="0" algn="r">
              <a:buNone/>
              <a:defRPr/>
            </a:lvl9pPr>
          </a:lstStyle>
          <a:p>
            <a:pPr indent="-44450" lvl="0" marL="0" rtl="0" algn="r">
              <a:spcBef>
                <a:spcPts val="0"/>
              </a:spcBef>
              <a:spcAft>
                <a:spcPts val="0"/>
              </a:spcAft>
              <a:buSzPts val="700"/>
              <a:buChar char="●"/>
            </a:pPr>
            <a:r>
              <a:t/>
            </a:r>
            <a:endParaRPr/>
          </a:p>
          <a:p>
            <a:pPr indent="-44450" lvl="1" marL="342900" rtl="0" algn="l">
              <a:spcBef>
                <a:spcPts val="0"/>
              </a:spcBef>
              <a:spcAft>
                <a:spcPts val="0"/>
              </a:spcAft>
              <a:buSzPts val="700"/>
              <a:buChar char="○"/>
            </a:pPr>
            <a:r>
              <a:t/>
            </a:r>
            <a:endParaRPr/>
          </a:p>
          <a:p>
            <a:pPr indent="-44450" lvl="2" marL="685800" rtl="0" algn="l">
              <a:spcBef>
                <a:spcPts val="0"/>
              </a:spcBef>
              <a:spcAft>
                <a:spcPts val="0"/>
              </a:spcAft>
              <a:buSzPts val="700"/>
              <a:buChar char="■"/>
            </a:pPr>
            <a:r>
              <a:t/>
            </a:r>
            <a:endParaRPr/>
          </a:p>
          <a:p>
            <a:pPr indent="-44450" lvl="3" marL="1028700" rtl="0" algn="l">
              <a:spcBef>
                <a:spcPts val="0"/>
              </a:spcBef>
              <a:spcAft>
                <a:spcPts val="0"/>
              </a:spcAft>
              <a:buSzPts val="700"/>
              <a:buChar char="●"/>
            </a:pPr>
            <a:r>
              <a:t/>
            </a:r>
            <a:endParaRPr/>
          </a:p>
          <a:p>
            <a:pPr indent="-44450" lvl="4" marL="1371600" rtl="0" algn="l">
              <a:spcBef>
                <a:spcPts val="0"/>
              </a:spcBef>
              <a:spcAft>
                <a:spcPts val="0"/>
              </a:spcAft>
              <a:buSzPts val="700"/>
              <a:buChar char="○"/>
            </a:pPr>
            <a:r>
              <a:t/>
            </a:r>
            <a:endParaRPr/>
          </a:p>
          <a:p>
            <a:pPr indent="-44450" lvl="5" marL="1714500" rtl="0" algn="l">
              <a:spcBef>
                <a:spcPts val="0"/>
              </a:spcBef>
              <a:spcAft>
                <a:spcPts val="0"/>
              </a:spcAft>
              <a:buSzPts val="700"/>
              <a:buChar char="■"/>
            </a:pPr>
            <a:r>
              <a:t/>
            </a:r>
            <a:endParaRPr/>
          </a:p>
          <a:p>
            <a:pPr indent="-44450" lvl="6" marL="2057400" rtl="0" algn="l">
              <a:spcBef>
                <a:spcPts val="0"/>
              </a:spcBef>
              <a:spcAft>
                <a:spcPts val="0"/>
              </a:spcAft>
              <a:buSzPts val="700"/>
              <a:buChar char="●"/>
            </a:pPr>
            <a:r>
              <a:t/>
            </a:r>
            <a:endParaRPr/>
          </a:p>
          <a:p>
            <a:pPr indent="-44450" lvl="7" marL="2400300" rtl="0" algn="l">
              <a:spcBef>
                <a:spcPts val="0"/>
              </a:spcBef>
              <a:spcAft>
                <a:spcPts val="0"/>
              </a:spcAft>
              <a:buSzPts val="700"/>
              <a:buChar char="○"/>
            </a:pPr>
            <a:r>
              <a:t/>
            </a:r>
            <a:endParaRPr/>
          </a:p>
          <a:p>
            <a:pPr indent="-44450" lvl="8" marL="2743200" rtl="0" algn="l">
              <a:spcBef>
                <a:spcPts val="0"/>
              </a:spcBef>
              <a:spcAft>
                <a:spcPts val="0"/>
              </a:spcAft>
              <a:buSzPts val="700"/>
              <a:buChar char="■"/>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4" name="Shape 134"/>
        <p:cNvGrpSpPr/>
        <p:nvPr/>
      </p:nvGrpSpPr>
      <p:grpSpPr>
        <a:xfrm>
          <a:off x="0" y="0"/>
          <a:ext cx="0" cy="0"/>
          <a:chOff x="0" y="0"/>
          <a:chExt cx="0" cy="0"/>
        </a:xfrm>
      </p:grpSpPr>
      <p:sp>
        <p:nvSpPr>
          <p:cNvPr id="135" name="Google Shape;135;p28"/>
          <p:cNvSpPr txBox="1"/>
          <p:nvPr>
            <p:ph type="title"/>
          </p:nvPr>
        </p:nvSpPr>
        <p:spPr>
          <a:xfrm>
            <a:off x="628650" y="273844"/>
            <a:ext cx="7886700" cy="994200"/>
          </a:xfrm>
          <a:prstGeom prst="rect">
            <a:avLst/>
          </a:prstGeom>
          <a:noFill/>
          <a:ln>
            <a:noFill/>
          </a:ln>
        </p:spPr>
        <p:txBody>
          <a:bodyPr anchorCtr="0" anchor="ctr" bIns="45725" lIns="45725" spcFirstLastPara="1" rIns="45725" wrap="square" tIns="45725">
            <a:noAutofit/>
          </a:bodyPr>
          <a:lstStyle>
            <a:lvl1pPr lvl="0" rtl="0" algn="l">
              <a:lnSpc>
                <a:spcPct val="90000"/>
              </a:lnSpc>
              <a:spcBef>
                <a:spcPts val="0"/>
              </a:spcBef>
              <a:spcAft>
                <a:spcPts val="0"/>
              </a:spcAft>
              <a:buClr>
                <a:schemeClr val="dk1"/>
              </a:buClr>
              <a:buSzPts val="700"/>
              <a:buFont typeface="Calibri"/>
              <a:buNone/>
              <a:defRPr/>
            </a:lvl1pPr>
            <a:lvl2pPr lvl="1" rtl="0">
              <a:spcBef>
                <a:spcPts val="0"/>
              </a:spcBef>
              <a:spcAft>
                <a:spcPts val="0"/>
              </a:spcAft>
              <a:buSzPts val="700"/>
              <a:buChar char="○"/>
              <a:defRPr/>
            </a:lvl2pPr>
            <a:lvl3pPr lvl="2" rtl="0">
              <a:spcBef>
                <a:spcPts val="0"/>
              </a:spcBef>
              <a:spcAft>
                <a:spcPts val="0"/>
              </a:spcAft>
              <a:buSzPts val="700"/>
              <a:buChar char="■"/>
              <a:defRPr/>
            </a:lvl3pPr>
            <a:lvl4pPr lvl="3" rtl="0">
              <a:spcBef>
                <a:spcPts val="0"/>
              </a:spcBef>
              <a:spcAft>
                <a:spcPts val="0"/>
              </a:spcAft>
              <a:buSzPts val="700"/>
              <a:buChar char="●"/>
              <a:defRPr/>
            </a:lvl4pPr>
            <a:lvl5pPr lvl="4" rtl="0">
              <a:spcBef>
                <a:spcPts val="0"/>
              </a:spcBef>
              <a:spcAft>
                <a:spcPts val="0"/>
              </a:spcAft>
              <a:buSzPts val="700"/>
              <a:buChar char="○"/>
              <a:defRPr/>
            </a:lvl5pPr>
            <a:lvl6pPr lvl="5" rtl="0">
              <a:spcBef>
                <a:spcPts val="0"/>
              </a:spcBef>
              <a:spcAft>
                <a:spcPts val="0"/>
              </a:spcAft>
              <a:buSzPts val="700"/>
              <a:buChar char="■"/>
              <a:defRPr/>
            </a:lvl6pPr>
            <a:lvl7pPr lvl="6" rtl="0">
              <a:spcBef>
                <a:spcPts val="0"/>
              </a:spcBef>
              <a:spcAft>
                <a:spcPts val="0"/>
              </a:spcAft>
              <a:buSzPts val="700"/>
              <a:buChar char="●"/>
              <a:defRPr/>
            </a:lvl7pPr>
            <a:lvl8pPr lvl="7" rtl="0">
              <a:spcBef>
                <a:spcPts val="0"/>
              </a:spcBef>
              <a:spcAft>
                <a:spcPts val="0"/>
              </a:spcAft>
              <a:buSzPts val="700"/>
              <a:buChar char="○"/>
              <a:defRPr/>
            </a:lvl8pPr>
            <a:lvl9pPr lvl="8" rtl="0">
              <a:spcBef>
                <a:spcPts val="0"/>
              </a:spcBef>
              <a:spcAft>
                <a:spcPts val="0"/>
              </a:spcAft>
              <a:buSzPts val="700"/>
              <a:buChar char="■"/>
              <a:defRPr/>
            </a:lvl9pPr>
          </a:lstStyle>
          <a:p/>
        </p:txBody>
      </p:sp>
      <p:sp>
        <p:nvSpPr>
          <p:cNvPr id="136" name="Google Shape;136;p28"/>
          <p:cNvSpPr txBox="1"/>
          <p:nvPr>
            <p:ph idx="1" type="body"/>
          </p:nvPr>
        </p:nvSpPr>
        <p:spPr>
          <a:xfrm>
            <a:off x="628650" y="1369219"/>
            <a:ext cx="3886200" cy="3263400"/>
          </a:xfrm>
          <a:prstGeom prst="rect">
            <a:avLst/>
          </a:prstGeom>
          <a:noFill/>
          <a:ln>
            <a:noFill/>
          </a:ln>
        </p:spPr>
        <p:txBody>
          <a:bodyPr anchorCtr="0" anchor="t" bIns="45725" lIns="45725" spcFirstLastPara="1" rIns="45725" wrap="square" tIns="45725">
            <a:noAutofit/>
          </a:bodyPr>
          <a:lstStyle>
            <a:lvl1pPr indent="-273050" lvl="0" marL="457200" rtl="0" algn="l">
              <a:lnSpc>
                <a:spcPct val="90000"/>
              </a:lnSpc>
              <a:spcBef>
                <a:spcPts val="800"/>
              </a:spcBef>
              <a:spcAft>
                <a:spcPts val="0"/>
              </a:spcAft>
              <a:buClr>
                <a:schemeClr val="dk1"/>
              </a:buClr>
              <a:buSzPts val="700"/>
              <a:buFont typeface="Calibri"/>
              <a:buChar char="•"/>
              <a:defRPr/>
            </a:lvl1pPr>
            <a:lvl2pPr indent="-273050" lvl="1" marL="914400" rtl="0" algn="l">
              <a:lnSpc>
                <a:spcPct val="90000"/>
              </a:lnSpc>
              <a:spcBef>
                <a:spcPts val="400"/>
              </a:spcBef>
              <a:spcAft>
                <a:spcPts val="0"/>
              </a:spcAft>
              <a:buClr>
                <a:schemeClr val="dk1"/>
              </a:buClr>
              <a:buSzPts val="700"/>
              <a:buFont typeface="Calibri"/>
              <a:buChar char="•"/>
              <a:defRPr/>
            </a:lvl2pPr>
            <a:lvl3pPr indent="-273050" lvl="2" marL="1371600" rtl="0" algn="l">
              <a:lnSpc>
                <a:spcPct val="90000"/>
              </a:lnSpc>
              <a:spcBef>
                <a:spcPts val="400"/>
              </a:spcBef>
              <a:spcAft>
                <a:spcPts val="0"/>
              </a:spcAft>
              <a:buClr>
                <a:schemeClr val="dk1"/>
              </a:buClr>
              <a:buSzPts val="700"/>
              <a:buFont typeface="Calibri"/>
              <a:buChar char="•"/>
              <a:defRPr/>
            </a:lvl3pPr>
            <a:lvl4pPr indent="-273050" lvl="3" marL="1828800" rtl="0" algn="l">
              <a:lnSpc>
                <a:spcPct val="90000"/>
              </a:lnSpc>
              <a:spcBef>
                <a:spcPts val="400"/>
              </a:spcBef>
              <a:spcAft>
                <a:spcPts val="0"/>
              </a:spcAft>
              <a:buClr>
                <a:schemeClr val="dk1"/>
              </a:buClr>
              <a:buSzPts val="700"/>
              <a:buFont typeface="Calibri"/>
              <a:buChar char="•"/>
              <a:defRPr/>
            </a:lvl4pPr>
            <a:lvl5pPr indent="-273050" lvl="4" marL="2286000" rtl="0" algn="l">
              <a:lnSpc>
                <a:spcPct val="90000"/>
              </a:lnSpc>
              <a:spcBef>
                <a:spcPts val="400"/>
              </a:spcBef>
              <a:spcAft>
                <a:spcPts val="0"/>
              </a:spcAft>
              <a:buClr>
                <a:schemeClr val="dk1"/>
              </a:buClr>
              <a:buSzPts val="700"/>
              <a:buFont typeface="Calibri"/>
              <a:buChar char="•"/>
              <a:defRPr/>
            </a:lvl5pPr>
            <a:lvl6pPr indent="-273050" lvl="5" marL="2743200" rtl="0" algn="l">
              <a:lnSpc>
                <a:spcPct val="90000"/>
              </a:lnSpc>
              <a:spcBef>
                <a:spcPts val="400"/>
              </a:spcBef>
              <a:spcAft>
                <a:spcPts val="0"/>
              </a:spcAft>
              <a:buClr>
                <a:schemeClr val="dk1"/>
              </a:buClr>
              <a:buSzPts val="700"/>
              <a:buFont typeface="Calibri"/>
              <a:buChar char="•"/>
              <a:defRPr/>
            </a:lvl6pPr>
            <a:lvl7pPr indent="-273050" lvl="6" marL="3200400" rtl="0" algn="l">
              <a:lnSpc>
                <a:spcPct val="90000"/>
              </a:lnSpc>
              <a:spcBef>
                <a:spcPts val="400"/>
              </a:spcBef>
              <a:spcAft>
                <a:spcPts val="0"/>
              </a:spcAft>
              <a:buClr>
                <a:schemeClr val="dk1"/>
              </a:buClr>
              <a:buSzPts val="700"/>
              <a:buFont typeface="Calibri"/>
              <a:buChar char="•"/>
              <a:defRPr/>
            </a:lvl7pPr>
            <a:lvl8pPr indent="-273050" lvl="7" marL="3657600" rtl="0" algn="l">
              <a:lnSpc>
                <a:spcPct val="90000"/>
              </a:lnSpc>
              <a:spcBef>
                <a:spcPts val="400"/>
              </a:spcBef>
              <a:spcAft>
                <a:spcPts val="0"/>
              </a:spcAft>
              <a:buClr>
                <a:schemeClr val="dk1"/>
              </a:buClr>
              <a:buSzPts val="700"/>
              <a:buFont typeface="Calibri"/>
              <a:buChar char="•"/>
              <a:defRPr/>
            </a:lvl8pPr>
            <a:lvl9pPr indent="-273050" lvl="8" marL="4114800" rtl="0" algn="l">
              <a:lnSpc>
                <a:spcPct val="90000"/>
              </a:lnSpc>
              <a:spcBef>
                <a:spcPts val="400"/>
              </a:spcBef>
              <a:spcAft>
                <a:spcPts val="0"/>
              </a:spcAft>
              <a:buClr>
                <a:schemeClr val="dk1"/>
              </a:buClr>
              <a:buSzPts val="700"/>
              <a:buFont typeface="Calibri"/>
              <a:buChar char="•"/>
              <a:defRPr/>
            </a:lvl9pPr>
          </a:lstStyle>
          <a:p/>
        </p:txBody>
      </p:sp>
      <p:sp>
        <p:nvSpPr>
          <p:cNvPr id="137" name="Google Shape;137;p28"/>
          <p:cNvSpPr txBox="1"/>
          <p:nvPr>
            <p:ph idx="2" type="body"/>
          </p:nvPr>
        </p:nvSpPr>
        <p:spPr>
          <a:xfrm>
            <a:off x="4629150" y="1369219"/>
            <a:ext cx="3886200" cy="3263400"/>
          </a:xfrm>
          <a:prstGeom prst="rect">
            <a:avLst/>
          </a:prstGeom>
          <a:noFill/>
          <a:ln>
            <a:noFill/>
          </a:ln>
        </p:spPr>
        <p:txBody>
          <a:bodyPr anchorCtr="0" anchor="t" bIns="45725" lIns="45725" spcFirstLastPara="1" rIns="45725" wrap="square" tIns="45725">
            <a:noAutofit/>
          </a:bodyPr>
          <a:lstStyle>
            <a:lvl1pPr indent="-273050" lvl="0" marL="457200" rtl="0" algn="l">
              <a:lnSpc>
                <a:spcPct val="90000"/>
              </a:lnSpc>
              <a:spcBef>
                <a:spcPts val="800"/>
              </a:spcBef>
              <a:spcAft>
                <a:spcPts val="0"/>
              </a:spcAft>
              <a:buClr>
                <a:schemeClr val="dk1"/>
              </a:buClr>
              <a:buSzPts val="700"/>
              <a:buFont typeface="Calibri"/>
              <a:buChar char="•"/>
              <a:defRPr/>
            </a:lvl1pPr>
            <a:lvl2pPr indent="-273050" lvl="1" marL="914400" rtl="0" algn="l">
              <a:lnSpc>
                <a:spcPct val="90000"/>
              </a:lnSpc>
              <a:spcBef>
                <a:spcPts val="400"/>
              </a:spcBef>
              <a:spcAft>
                <a:spcPts val="0"/>
              </a:spcAft>
              <a:buClr>
                <a:schemeClr val="dk1"/>
              </a:buClr>
              <a:buSzPts val="700"/>
              <a:buFont typeface="Calibri"/>
              <a:buChar char="•"/>
              <a:defRPr/>
            </a:lvl2pPr>
            <a:lvl3pPr indent="-273050" lvl="2" marL="1371600" rtl="0" algn="l">
              <a:lnSpc>
                <a:spcPct val="90000"/>
              </a:lnSpc>
              <a:spcBef>
                <a:spcPts val="400"/>
              </a:spcBef>
              <a:spcAft>
                <a:spcPts val="0"/>
              </a:spcAft>
              <a:buClr>
                <a:schemeClr val="dk1"/>
              </a:buClr>
              <a:buSzPts val="700"/>
              <a:buFont typeface="Calibri"/>
              <a:buChar char="•"/>
              <a:defRPr/>
            </a:lvl3pPr>
            <a:lvl4pPr indent="-273050" lvl="3" marL="1828800" rtl="0" algn="l">
              <a:lnSpc>
                <a:spcPct val="90000"/>
              </a:lnSpc>
              <a:spcBef>
                <a:spcPts val="400"/>
              </a:spcBef>
              <a:spcAft>
                <a:spcPts val="0"/>
              </a:spcAft>
              <a:buClr>
                <a:schemeClr val="dk1"/>
              </a:buClr>
              <a:buSzPts val="700"/>
              <a:buFont typeface="Calibri"/>
              <a:buChar char="•"/>
              <a:defRPr/>
            </a:lvl4pPr>
            <a:lvl5pPr indent="-273050" lvl="4" marL="2286000" rtl="0" algn="l">
              <a:lnSpc>
                <a:spcPct val="90000"/>
              </a:lnSpc>
              <a:spcBef>
                <a:spcPts val="400"/>
              </a:spcBef>
              <a:spcAft>
                <a:spcPts val="0"/>
              </a:spcAft>
              <a:buClr>
                <a:schemeClr val="dk1"/>
              </a:buClr>
              <a:buSzPts val="700"/>
              <a:buFont typeface="Calibri"/>
              <a:buChar char="•"/>
              <a:defRPr/>
            </a:lvl5pPr>
            <a:lvl6pPr indent="-273050" lvl="5" marL="2743200" rtl="0" algn="l">
              <a:lnSpc>
                <a:spcPct val="90000"/>
              </a:lnSpc>
              <a:spcBef>
                <a:spcPts val="400"/>
              </a:spcBef>
              <a:spcAft>
                <a:spcPts val="0"/>
              </a:spcAft>
              <a:buClr>
                <a:schemeClr val="dk1"/>
              </a:buClr>
              <a:buSzPts val="700"/>
              <a:buFont typeface="Calibri"/>
              <a:buChar char="•"/>
              <a:defRPr/>
            </a:lvl6pPr>
            <a:lvl7pPr indent="-273050" lvl="6" marL="3200400" rtl="0" algn="l">
              <a:lnSpc>
                <a:spcPct val="90000"/>
              </a:lnSpc>
              <a:spcBef>
                <a:spcPts val="400"/>
              </a:spcBef>
              <a:spcAft>
                <a:spcPts val="0"/>
              </a:spcAft>
              <a:buClr>
                <a:schemeClr val="dk1"/>
              </a:buClr>
              <a:buSzPts val="700"/>
              <a:buFont typeface="Calibri"/>
              <a:buChar char="•"/>
              <a:defRPr/>
            </a:lvl7pPr>
            <a:lvl8pPr indent="-273050" lvl="7" marL="3657600" rtl="0" algn="l">
              <a:lnSpc>
                <a:spcPct val="90000"/>
              </a:lnSpc>
              <a:spcBef>
                <a:spcPts val="400"/>
              </a:spcBef>
              <a:spcAft>
                <a:spcPts val="0"/>
              </a:spcAft>
              <a:buClr>
                <a:schemeClr val="dk1"/>
              </a:buClr>
              <a:buSzPts val="700"/>
              <a:buFont typeface="Calibri"/>
              <a:buChar char="•"/>
              <a:defRPr/>
            </a:lvl8pPr>
            <a:lvl9pPr indent="-273050" lvl="8" marL="4114800" rtl="0" algn="l">
              <a:lnSpc>
                <a:spcPct val="90000"/>
              </a:lnSpc>
              <a:spcBef>
                <a:spcPts val="400"/>
              </a:spcBef>
              <a:spcAft>
                <a:spcPts val="0"/>
              </a:spcAft>
              <a:buClr>
                <a:schemeClr val="dk1"/>
              </a:buClr>
              <a:buSzPts val="700"/>
              <a:buFont typeface="Calibri"/>
              <a:buChar char="•"/>
              <a:defRPr/>
            </a:lvl9pPr>
          </a:lstStyle>
          <a:p/>
        </p:txBody>
      </p:sp>
      <p:sp>
        <p:nvSpPr>
          <p:cNvPr id="138" name="Google Shape;138;p28"/>
          <p:cNvSpPr txBox="1"/>
          <p:nvPr>
            <p:ph idx="10" type="dt"/>
          </p:nvPr>
        </p:nvSpPr>
        <p:spPr>
          <a:xfrm>
            <a:off x="628650" y="4767263"/>
            <a:ext cx="2057400" cy="273900"/>
          </a:xfrm>
          <a:prstGeom prst="rect">
            <a:avLst/>
          </a:prstGeom>
          <a:noFill/>
          <a:ln>
            <a:noFill/>
          </a:ln>
        </p:spPr>
        <p:txBody>
          <a:bodyPr anchorCtr="0" anchor="ctr" bIns="45725" lIns="45725" spcFirstLastPara="1" rIns="45725" wrap="square" tIns="45725">
            <a:noAutofit/>
          </a:bodyPr>
          <a:lstStyle>
            <a:lvl1pPr indent="-44450" lvl="0" marL="0" marR="0" rtl="0" algn="l">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39" name="Google Shape;139;p28"/>
          <p:cNvSpPr txBox="1"/>
          <p:nvPr>
            <p:ph idx="11" type="ftr"/>
          </p:nvPr>
        </p:nvSpPr>
        <p:spPr>
          <a:xfrm>
            <a:off x="3028950" y="4767263"/>
            <a:ext cx="3086100" cy="273900"/>
          </a:xfrm>
          <a:prstGeom prst="rect">
            <a:avLst/>
          </a:prstGeom>
          <a:noFill/>
          <a:ln>
            <a:noFill/>
          </a:ln>
        </p:spPr>
        <p:txBody>
          <a:bodyPr anchorCtr="0" anchor="ctr" bIns="45725" lIns="45725" spcFirstLastPara="1" rIns="45725" wrap="square" tIns="45725">
            <a:noAutofit/>
          </a:bodyPr>
          <a:lstStyle>
            <a:lvl1pPr indent="-44450" lvl="0" marL="0" marR="0" rtl="0" algn="ctr">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40" name="Google Shape;140;p28"/>
          <p:cNvSpPr txBox="1"/>
          <p:nvPr>
            <p:ph idx="12" type="sldNum"/>
          </p:nvPr>
        </p:nvSpPr>
        <p:spPr>
          <a:xfrm>
            <a:off x="6457950" y="4767263"/>
            <a:ext cx="2057400" cy="273900"/>
          </a:xfrm>
          <a:prstGeom prst="rect">
            <a:avLst/>
          </a:prstGeom>
          <a:noFill/>
          <a:ln>
            <a:noFill/>
          </a:ln>
        </p:spPr>
        <p:txBody>
          <a:bodyPr anchorCtr="0" anchor="ctr" bIns="45725" lIns="45725" spcFirstLastPara="1" rIns="45725" wrap="square" tIns="45725">
            <a:noAutofit/>
          </a:bodyPr>
          <a:lstStyle>
            <a:lvl1pPr indent="0" lvl="0" marL="0" marR="0" rtl="0" algn="r">
              <a:buNone/>
              <a:defRPr/>
            </a:lvl1pPr>
            <a:lvl2pPr indent="0" lvl="1" marL="0" marR="0" rtl="0" algn="r">
              <a:buNone/>
              <a:defRPr/>
            </a:lvl2pPr>
            <a:lvl3pPr indent="0" lvl="2" marL="0" marR="0" rtl="0" algn="r">
              <a:buNone/>
              <a:defRPr/>
            </a:lvl3pPr>
            <a:lvl4pPr indent="0" lvl="3" marL="0" marR="0" rtl="0" algn="r">
              <a:buNone/>
              <a:defRPr/>
            </a:lvl4pPr>
            <a:lvl5pPr indent="0" lvl="4" marL="0" marR="0" rtl="0" algn="r">
              <a:buNone/>
              <a:defRPr/>
            </a:lvl5pPr>
            <a:lvl6pPr indent="0" lvl="5" marL="0" marR="0" rtl="0" algn="r">
              <a:buNone/>
              <a:defRPr/>
            </a:lvl6pPr>
            <a:lvl7pPr indent="0" lvl="6" marL="0" marR="0" rtl="0" algn="r">
              <a:buNone/>
              <a:defRPr/>
            </a:lvl7pPr>
            <a:lvl8pPr indent="0" lvl="7" marL="0" marR="0" rtl="0" algn="r">
              <a:buNone/>
              <a:defRPr/>
            </a:lvl8pPr>
            <a:lvl9pPr indent="0" lvl="8" marL="0" marR="0" rtl="0" algn="r">
              <a:buNone/>
              <a:defRPr/>
            </a:lvl9pPr>
          </a:lstStyle>
          <a:p>
            <a:pPr indent="-44450" lvl="0" marL="0" rtl="0" algn="r">
              <a:spcBef>
                <a:spcPts val="0"/>
              </a:spcBef>
              <a:spcAft>
                <a:spcPts val="0"/>
              </a:spcAft>
              <a:buSzPts val="700"/>
              <a:buChar char="●"/>
            </a:pPr>
            <a:r>
              <a:t/>
            </a:r>
            <a:endParaRPr/>
          </a:p>
          <a:p>
            <a:pPr indent="-44450" lvl="1" marL="342900" rtl="0" algn="l">
              <a:spcBef>
                <a:spcPts val="0"/>
              </a:spcBef>
              <a:spcAft>
                <a:spcPts val="0"/>
              </a:spcAft>
              <a:buSzPts val="700"/>
              <a:buChar char="○"/>
            </a:pPr>
            <a:r>
              <a:t/>
            </a:r>
            <a:endParaRPr/>
          </a:p>
          <a:p>
            <a:pPr indent="-44450" lvl="2" marL="685800" rtl="0" algn="l">
              <a:spcBef>
                <a:spcPts val="0"/>
              </a:spcBef>
              <a:spcAft>
                <a:spcPts val="0"/>
              </a:spcAft>
              <a:buSzPts val="700"/>
              <a:buChar char="■"/>
            </a:pPr>
            <a:r>
              <a:t/>
            </a:r>
            <a:endParaRPr/>
          </a:p>
          <a:p>
            <a:pPr indent="-44450" lvl="3" marL="1028700" rtl="0" algn="l">
              <a:spcBef>
                <a:spcPts val="0"/>
              </a:spcBef>
              <a:spcAft>
                <a:spcPts val="0"/>
              </a:spcAft>
              <a:buSzPts val="700"/>
              <a:buChar char="●"/>
            </a:pPr>
            <a:r>
              <a:t/>
            </a:r>
            <a:endParaRPr/>
          </a:p>
          <a:p>
            <a:pPr indent="-44450" lvl="4" marL="1371600" rtl="0" algn="l">
              <a:spcBef>
                <a:spcPts val="0"/>
              </a:spcBef>
              <a:spcAft>
                <a:spcPts val="0"/>
              </a:spcAft>
              <a:buSzPts val="700"/>
              <a:buChar char="○"/>
            </a:pPr>
            <a:r>
              <a:t/>
            </a:r>
            <a:endParaRPr/>
          </a:p>
          <a:p>
            <a:pPr indent="-44450" lvl="5" marL="1714500" rtl="0" algn="l">
              <a:spcBef>
                <a:spcPts val="0"/>
              </a:spcBef>
              <a:spcAft>
                <a:spcPts val="0"/>
              </a:spcAft>
              <a:buSzPts val="700"/>
              <a:buChar char="■"/>
            </a:pPr>
            <a:r>
              <a:t/>
            </a:r>
            <a:endParaRPr/>
          </a:p>
          <a:p>
            <a:pPr indent="-44450" lvl="6" marL="2057400" rtl="0" algn="l">
              <a:spcBef>
                <a:spcPts val="0"/>
              </a:spcBef>
              <a:spcAft>
                <a:spcPts val="0"/>
              </a:spcAft>
              <a:buSzPts val="700"/>
              <a:buChar char="●"/>
            </a:pPr>
            <a:r>
              <a:t/>
            </a:r>
            <a:endParaRPr/>
          </a:p>
          <a:p>
            <a:pPr indent="-44450" lvl="7" marL="2400300" rtl="0" algn="l">
              <a:spcBef>
                <a:spcPts val="0"/>
              </a:spcBef>
              <a:spcAft>
                <a:spcPts val="0"/>
              </a:spcAft>
              <a:buSzPts val="700"/>
              <a:buChar char="○"/>
            </a:pPr>
            <a:r>
              <a:t/>
            </a:r>
            <a:endParaRPr/>
          </a:p>
          <a:p>
            <a:pPr indent="-44450" lvl="8" marL="2743200" rtl="0" algn="l">
              <a:spcBef>
                <a:spcPts val="0"/>
              </a:spcBef>
              <a:spcAft>
                <a:spcPts val="0"/>
              </a:spcAft>
              <a:buSzPts val="700"/>
              <a:buChar char="■"/>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1" name="Shape 141"/>
        <p:cNvGrpSpPr/>
        <p:nvPr/>
      </p:nvGrpSpPr>
      <p:grpSpPr>
        <a:xfrm>
          <a:off x="0" y="0"/>
          <a:ext cx="0" cy="0"/>
          <a:chOff x="0" y="0"/>
          <a:chExt cx="0" cy="0"/>
        </a:xfrm>
      </p:grpSpPr>
      <p:sp>
        <p:nvSpPr>
          <p:cNvPr id="142" name="Google Shape;142;p29"/>
          <p:cNvSpPr txBox="1"/>
          <p:nvPr>
            <p:ph type="title"/>
          </p:nvPr>
        </p:nvSpPr>
        <p:spPr>
          <a:xfrm>
            <a:off x="629841" y="273844"/>
            <a:ext cx="7886700" cy="994200"/>
          </a:xfrm>
          <a:prstGeom prst="rect">
            <a:avLst/>
          </a:prstGeom>
          <a:noFill/>
          <a:ln>
            <a:noFill/>
          </a:ln>
        </p:spPr>
        <p:txBody>
          <a:bodyPr anchorCtr="0" anchor="ctr" bIns="45725" lIns="45725" spcFirstLastPara="1" rIns="45725" wrap="square" tIns="45725">
            <a:noAutofit/>
          </a:bodyPr>
          <a:lstStyle>
            <a:lvl1pPr lvl="0" rtl="0" algn="l">
              <a:lnSpc>
                <a:spcPct val="90000"/>
              </a:lnSpc>
              <a:spcBef>
                <a:spcPts val="0"/>
              </a:spcBef>
              <a:spcAft>
                <a:spcPts val="0"/>
              </a:spcAft>
              <a:buClr>
                <a:schemeClr val="dk1"/>
              </a:buClr>
              <a:buSzPts val="700"/>
              <a:buFont typeface="Calibri"/>
              <a:buNone/>
              <a:defRPr/>
            </a:lvl1pPr>
            <a:lvl2pPr lvl="1" rtl="0">
              <a:spcBef>
                <a:spcPts val="0"/>
              </a:spcBef>
              <a:spcAft>
                <a:spcPts val="0"/>
              </a:spcAft>
              <a:buSzPts val="700"/>
              <a:buChar char="○"/>
              <a:defRPr/>
            </a:lvl2pPr>
            <a:lvl3pPr lvl="2" rtl="0">
              <a:spcBef>
                <a:spcPts val="0"/>
              </a:spcBef>
              <a:spcAft>
                <a:spcPts val="0"/>
              </a:spcAft>
              <a:buSzPts val="700"/>
              <a:buChar char="■"/>
              <a:defRPr/>
            </a:lvl3pPr>
            <a:lvl4pPr lvl="3" rtl="0">
              <a:spcBef>
                <a:spcPts val="0"/>
              </a:spcBef>
              <a:spcAft>
                <a:spcPts val="0"/>
              </a:spcAft>
              <a:buSzPts val="700"/>
              <a:buChar char="●"/>
              <a:defRPr/>
            </a:lvl4pPr>
            <a:lvl5pPr lvl="4" rtl="0">
              <a:spcBef>
                <a:spcPts val="0"/>
              </a:spcBef>
              <a:spcAft>
                <a:spcPts val="0"/>
              </a:spcAft>
              <a:buSzPts val="700"/>
              <a:buChar char="○"/>
              <a:defRPr/>
            </a:lvl5pPr>
            <a:lvl6pPr lvl="5" rtl="0">
              <a:spcBef>
                <a:spcPts val="0"/>
              </a:spcBef>
              <a:spcAft>
                <a:spcPts val="0"/>
              </a:spcAft>
              <a:buSzPts val="700"/>
              <a:buChar char="■"/>
              <a:defRPr/>
            </a:lvl6pPr>
            <a:lvl7pPr lvl="6" rtl="0">
              <a:spcBef>
                <a:spcPts val="0"/>
              </a:spcBef>
              <a:spcAft>
                <a:spcPts val="0"/>
              </a:spcAft>
              <a:buSzPts val="700"/>
              <a:buChar char="●"/>
              <a:defRPr/>
            </a:lvl7pPr>
            <a:lvl8pPr lvl="7" rtl="0">
              <a:spcBef>
                <a:spcPts val="0"/>
              </a:spcBef>
              <a:spcAft>
                <a:spcPts val="0"/>
              </a:spcAft>
              <a:buSzPts val="700"/>
              <a:buChar char="○"/>
              <a:defRPr/>
            </a:lvl8pPr>
            <a:lvl9pPr lvl="8" rtl="0">
              <a:spcBef>
                <a:spcPts val="0"/>
              </a:spcBef>
              <a:spcAft>
                <a:spcPts val="0"/>
              </a:spcAft>
              <a:buSzPts val="700"/>
              <a:buChar char="■"/>
              <a:defRPr/>
            </a:lvl9pPr>
          </a:lstStyle>
          <a:p/>
        </p:txBody>
      </p:sp>
      <p:sp>
        <p:nvSpPr>
          <p:cNvPr id="143" name="Google Shape;143;p29"/>
          <p:cNvSpPr txBox="1"/>
          <p:nvPr>
            <p:ph idx="1" type="body"/>
          </p:nvPr>
        </p:nvSpPr>
        <p:spPr>
          <a:xfrm>
            <a:off x="629842" y="1260872"/>
            <a:ext cx="3868200" cy="618000"/>
          </a:xfrm>
          <a:prstGeom prst="rect">
            <a:avLst/>
          </a:prstGeom>
          <a:noFill/>
          <a:ln>
            <a:noFill/>
          </a:ln>
        </p:spPr>
        <p:txBody>
          <a:bodyPr anchorCtr="0" anchor="b" bIns="45725" lIns="45725" spcFirstLastPara="1" rIns="45725" wrap="square" tIns="45725">
            <a:noAutofit/>
          </a:bodyPr>
          <a:lstStyle>
            <a:lvl1pPr indent="-228600" lvl="0" marL="457200" rtl="0">
              <a:spcBef>
                <a:spcPts val="800"/>
              </a:spcBef>
              <a:spcAft>
                <a:spcPts val="0"/>
              </a:spcAft>
              <a:buSzPts val="700"/>
              <a:buFont typeface="Calibri"/>
              <a:buNone/>
              <a:defRPr/>
            </a:lvl1pPr>
            <a:lvl2pPr indent="-228600" lvl="1" marL="914400" rtl="0">
              <a:spcBef>
                <a:spcPts val="400"/>
              </a:spcBef>
              <a:spcAft>
                <a:spcPts val="0"/>
              </a:spcAft>
              <a:buSzPts val="700"/>
              <a:buFont typeface="Calibri"/>
              <a:buNone/>
              <a:defRPr/>
            </a:lvl2pPr>
            <a:lvl3pPr indent="-228600" lvl="2" marL="1371600" rtl="0">
              <a:spcBef>
                <a:spcPts val="400"/>
              </a:spcBef>
              <a:spcAft>
                <a:spcPts val="0"/>
              </a:spcAft>
              <a:buSzPts val="700"/>
              <a:buFont typeface="Calibri"/>
              <a:buNone/>
              <a:defRPr/>
            </a:lvl3pPr>
            <a:lvl4pPr indent="-228600" lvl="3" marL="1828800" rtl="0">
              <a:spcBef>
                <a:spcPts val="400"/>
              </a:spcBef>
              <a:spcAft>
                <a:spcPts val="0"/>
              </a:spcAft>
              <a:buSzPts val="700"/>
              <a:buFont typeface="Calibri"/>
              <a:buNone/>
              <a:defRPr/>
            </a:lvl4pPr>
            <a:lvl5pPr indent="-228600" lvl="4" marL="2286000" rtl="0">
              <a:spcBef>
                <a:spcPts val="400"/>
              </a:spcBef>
              <a:spcAft>
                <a:spcPts val="0"/>
              </a:spcAft>
              <a:buSzPts val="700"/>
              <a:buFont typeface="Calibri"/>
              <a:buNone/>
              <a:defRPr/>
            </a:lvl5pPr>
            <a:lvl6pPr indent="-228600" lvl="5" marL="2743200" rtl="0">
              <a:spcBef>
                <a:spcPts val="400"/>
              </a:spcBef>
              <a:spcAft>
                <a:spcPts val="0"/>
              </a:spcAft>
              <a:buSzPts val="700"/>
              <a:buFont typeface="Calibri"/>
              <a:buNone/>
              <a:defRPr/>
            </a:lvl6pPr>
            <a:lvl7pPr indent="-228600" lvl="6" marL="3200400" rtl="0">
              <a:spcBef>
                <a:spcPts val="400"/>
              </a:spcBef>
              <a:spcAft>
                <a:spcPts val="0"/>
              </a:spcAft>
              <a:buSzPts val="700"/>
              <a:buFont typeface="Calibri"/>
              <a:buNone/>
              <a:defRPr/>
            </a:lvl7pPr>
            <a:lvl8pPr indent="-228600" lvl="7" marL="3657600" rtl="0">
              <a:spcBef>
                <a:spcPts val="400"/>
              </a:spcBef>
              <a:spcAft>
                <a:spcPts val="0"/>
              </a:spcAft>
              <a:buSzPts val="700"/>
              <a:buFont typeface="Calibri"/>
              <a:buNone/>
              <a:defRPr/>
            </a:lvl8pPr>
            <a:lvl9pPr indent="-228600" lvl="8" marL="4114800" rtl="0">
              <a:spcBef>
                <a:spcPts val="400"/>
              </a:spcBef>
              <a:spcAft>
                <a:spcPts val="0"/>
              </a:spcAft>
              <a:buSzPts val="700"/>
              <a:buFont typeface="Calibri"/>
              <a:buNone/>
              <a:defRPr/>
            </a:lvl9pPr>
          </a:lstStyle>
          <a:p/>
        </p:txBody>
      </p:sp>
      <p:sp>
        <p:nvSpPr>
          <p:cNvPr id="144" name="Google Shape;144;p29"/>
          <p:cNvSpPr txBox="1"/>
          <p:nvPr>
            <p:ph idx="2" type="body"/>
          </p:nvPr>
        </p:nvSpPr>
        <p:spPr>
          <a:xfrm>
            <a:off x="629842" y="1878806"/>
            <a:ext cx="3868200" cy="2763600"/>
          </a:xfrm>
          <a:prstGeom prst="rect">
            <a:avLst/>
          </a:prstGeom>
          <a:noFill/>
          <a:ln>
            <a:noFill/>
          </a:ln>
        </p:spPr>
        <p:txBody>
          <a:bodyPr anchorCtr="0" anchor="t" bIns="45725" lIns="45725" spcFirstLastPara="1" rIns="45725" wrap="square" tIns="45725">
            <a:noAutofit/>
          </a:bodyPr>
          <a:lstStyle>
            <a:lvl1pPr indent="-273050" lvl="0" marL="457200" rtl="0" algn="l">
              <a:lnSpc>
                <a:spcPct val="90000"/>
              </a:lnSpc>
              <a:spcBef>
                <a:spcPts val="800"/>
              </a:spcBef>
              <a:spcAft>
                <a:spcPts val="0"/>
              </a:spcAft>
              <a:buClr>
                <a:schemeClr val="dk1"/>
              </a:buClr>
              <a:buSzPts val="700"/>
              <a:buFont typeface="Calibri"/>
              <a:buChar char="•"/>
              <a:defRPr/>
            </a:lvl1pPr>
            <a:lvl2pPr indent="-273050" lvl="1" marL="914400" rtl="0" algn="l">
              <a:lnSpc>
                <a:spcPct val="90000"/>
              </a:lnSpc>
              <a:spcBef>
                <a:spcPts val="400"/>
              </a:spcBef>
              <a:spcAft>
                <a:spcPts val="0"/>
              </a:spcAft>
              <a:buClr>
                <a:schemeClr val="dk1"/>
              </a:buClr>
              <a:buSzPts val="700"/>
              <a:buFont typeface="Calibri"/>
              <a:buChar char="•"/>
              <a:defRPr/>
            </a:lvl2pPr>
            <a:lvl3pPr indent="-273050" lvl="2" marL="1371600" rtl="0" algn="l">
              <a:lnSpc>
                <a:spcPct val="90000"/>
              </a:lnSpc>
              <a:spcBef>
                <a:spcPts val="400"/>
              </a:spcBef>
              <a:spcAft>
                <a:spcPts val="0"/>
              </a:spcAft>
              <a:buClr>
                <a:schemeClr val="dk1"/>
              </a:buClr>
              <a:buSzPts val="700"/>
              <a:buFont typeface="Calibri"/>
              <a:buChar char="•"/>
              <a:defRPr/>
            </a:lvl3pPr>
            <a:lvl4pPr indent="-273050" lvl="3" marL="1828800" rtl="0" algn="l">
              <a:lnSpc>
                <a:spcPct val="90000"/>
              </a:lnSpc>
              <a:spcBef>
                <a:spcPts val="400"/>
              </a:spcBef>
              <a:spcAft>
                <a:spcPts val="0"/>
              </a:spcAft>
              <a:buClr>
                <a:schemeClr val="dk1"/>
              </a:buClr>
              <a:buSzPts val="700"/>
              <a:buFont typeface="Calibri"/>
              <a:buChar char="•"/>
              <a:defRPr/>
            </a:lvl4pPr>
            <a:lvl5pPr indent="-273050" lvl="4" marL="2286000" rtl="0" algn="l">
              <a:lnSpc>
                <a:spcPct val="90000"/>
              </a:lnSpc>
              <a:spcBef>
                <a:spcPts val="400"/>
              </a:spcBef>
              <a:spcAft>
                <a:spcPts val="0"/>
              </a:spcAft>
              <a:buClr>
                <a:schemeClr val="dk1"/>
              </a:buClr>
              <a:buSzPts val="700"/>
              <a:buFont typeface="Calibri"/>
              <a:buChar char="•"/>
              <a:defRPr/>
            </a:lvl5pPr>
            <a:lvl6pPr indent="-273050" lvl="5" marL="2743200" rtl="0" algn="l">
              <a:lnSpc>
                <a:spcPct val="90000"/>
              </a:lnSpc>
              <a:spcBef>
                <a:spcPts val="400"/>
              </a:spcBef>
              <a:spcAft>
                <a:spcPts val="0"/>
              </a:spcAft>
              <a:buClr>
                <a:schemeClr val="dk1"/>
              </a:buClr>
              <a:buSzPts val="700"/>
              <a:buFont typeface="Calibri"/>
              <a:buChar char="•"/>
              <a:defRPr/>
            </a:lvl6pPr>
            <a:lvl7pPr indent="-273050" lvl="6" marL="3200400" rtl="0" algn="l">
              <a:lnSpc>
                <a:spcPct val="90000"/>
              </a:lnSpc>
              <a:spcBef>
                <a:spcPts val="400"/>
              </a:spcBef>
              <a:spcAft>
                <a:spcPts val="0"/>
              </a:spcAft>
              <a:buClr>
                <a:schemeClr val="dk1"/>
              </a:buClr>
              <a:buSzPts val="700"/>
              <a:buFont typeface="Calibri"/>
              <a:buChar char="•"/>
              <a:defRPr/>
            </a:lvl7pPr>
            <a:lvl8pPr indent="-273050" lvl="7" marL="3657600" rtl="0" algn="l">
              <a:lnSpc>
                <a:spcPct val="90000"/>
              </a:lnSpc>
              <a:spcBef>
                <a:spcPts val="400"/>
              </a:spcBef>
              <a:spcAft>
                <a:spcPts val="0"/>
              </a:spcAft>
              <a:buClr>
                <a:schemeClr val="dk1"/>
              </a:buClr>
              <a:buSzPts val="700"/>
              <a:buFont typeface="Calibri"/>
              <a:buChar char="•"/>
              <a:defRPr/>
            </a:lvl8pPr>
            <a:lvl9pPr indent="-273050" lvl="8" marL="4114800" rtl="0" algn="l">
              <a:lnSpc>
                <a:spcPct val="90000"/>
              </a:lnSpc>
              <a:spcBef>
                <a:spcPts val="400"/>
              </a:spcBef>
              <a:spcAft>
                <a:spcPts val="0"/>
              </a:spcAft>
              <a:buClr>
                <a:schemeClr val="dk1"/>
              </a:buClr>
              <a:buSzPts val="700"/>
              <a:buFont typeface="Calibri"/>
              <a:buChar char="•"/>
              <a:defRPr/>
            </a:lvl9pPr>
          </a:lstStyle>
          <a:p/>
        </p:txBody>
      </p:sp>
      <p:sp>
        <p:nvSpPr>
          <p:cNvPr id="145" name="Google Shape;145;p29"/>
          <p:cNvSpPr txBox="1"/>
          <p:nvPr>
            <p:ph idx="3" type="body"/>
          </p:nvPr>
        </p:nvSpPr>
        <p:spPr>
          <a:xfrm>
            <a:off x="4629150" y="1260872"/>
            <a:ext cx="3887400" cy="618000"/>
          </a:xfrm>
          <a:prstGeom prst="rect">
            <a:avLst/>
          </a:prstGeom>
          <a:noFill/>
          <a:ln>
            <a:noFill/>
          </a:ln>
        </p:spPr>
        <p:txBody>
          <a:bodyPr anchorCtr="0" anchor="b" bIns="45725" lIns="45725" spcFirstLastPara="1" rIns="45725" wrap="square" tIns="45725">
            <a:noAutofit/>
          </a:bodyPr>
          <a:lstStyle>
            <a:lvl1pPr indent="-228600" lvl="0" marL="457200" rtl="0">
              <a:spcBef>
                <a:spcPts val="800"/>
              </a:spcBef>
              <a:spcAft>
                <a:spcPts val="0"/>
              </a:spcAft>
              <a:buSzPts val="700"/>
              <a:buFont typeface="Calibri"/>
              <a:buNone/>
              <a:defRPr/>
            </a:lvl1pPr>
            <a:lvl2pPr indent="-228600" lvl="1" marL="914400" rtl="0">
              <a:spcBef>
                <a:spcPts val="400"/>
              </a:spcBef>
              <a:spcAft>
                <a:spcPts val="0"/>
              </a:spcAft>
              <a:buSzPts val="700"/>
              <a:buFont typeface="Calibri"/>
              <a:buNone/>
              <a:defRPr/>
            </a:lvl2pPr>
            <a:lvl3pPr indent="-228600" lvl="2" marL="1371600" rtl="0">
              <a:spcBef>
                <a:spcPts val="400"/>
              </a:spcBef>
              <a:spcAft>
                <a:spcPts val="0"/>
              </a:spcAft>
              <a:buSzPts val="700"/>
              <a:buFont typeface="Calibri"/>
              <a:buNone/>
              <a:defRPr/>
            </a:lvl3pPr>
            <a:lvl4pPr indent="-228600" lvl="3" marL="1828800" rtl="0">
              <a:spcBef>
                <a:spcPts val="400"/>
              </a:spcBef>
              <a:spcAft>
                <a:spcPts val="0"/>
              </a:spcAft>
              <a:buSzPts val="700"/>
              <a:buFont typeface="Calibri"/>
              <a:buNone/>
              <a:defRPr/>
            </a:lvl4pPr>
            <a:lvl5pPr indent="-228600" lvl="4" marL="2286000" rtl="0">
              <a:spcBef>
                <a:spcPts val="400"/>
              </a:spcBef>
              <a:spcAft>
                <a:spcPts val="0"/>
              </a:spcAft>
              <a:buSzPts val="700"/>
              <a:buFont typeface="Calibri"/>
              <a:buNone/>
              <a:defRPr/>
            </a:lvl5pPr>
            <a:lvl6pPr indent="-228600" lvl="5" marL="2743200" rtl="0">
              <a:spcBef>
                <a:spcPts val="400"/>
              </a:spcBef>
              <a:spcAft>
                <a:spcPts val="0"/>
              </a:spcAft>
              <a:buSzPts val="700"/>
              <a:buFont typeface="Calibri"/>
              <a:buNone/>
              <a:defRPr/>
            </a:lvl6pPr>
            <a:lvl7pPr indent="-228600" lvl="6" marL="3200400" rtl="0">
              <a:spcBef>
                <a:spcPts val="400"/>
              </a:spcBef>
              <a:spcAft>
                <a:spcPts val="0"/>
              </a:spcAft>
              <a:buSzPts val="700"/>
              <a:buFont typeface="Calibri"/>
              <a:buNone/>
              <a:defRPr/>
            </a:lvl7pPr>
            <a:lvl8pPr indent="-228600" lvl="7" marL="3657600" rtl="0">
              <a:spcBef>
                <a:spcPts val="400"/>
              </a:spcBef>
              <a:spcAft>
                <a:spcPts val="0"/>
              </a:spcAft>
              <a:buSzPts val="700"/>
              <a:buFont typeface="Calibri"/>
              <a:buNone/>
              <a:defRPr/>
            </a:lvl8pPr>
            <a:lvl9pPr indent="-228600" lvl="8" marL="4114800" rtl="0">
              <a:spcBef>
                <a:spcPts val="400"/>
              </a:spcBef>
              <a:spcAft>
                <a:spcPts val="0"/>
              </a:spcAft>
              <a:buSzPts val="700"/>
              <a:buFont typeface="Calibri"/>
              <a:buNone/>
              <a:defRPr/>
            </a:lvl9pPr>
          </a:lstStyle>
          <a:p/>
        </p:txBody>
      </p:sp>
      <p:sp>
        <p:nvSpPr>
          <p:cNvPr id="146" name="Google Shape;146;p29"/>
          <p:cNvSpPr txBox="1"/>
          <p:nvPr>
            <p:ph idx="4" type="body"/>
          </p:nvPr>
        </p:nvSpPr>
        <p:spPr>
          <a:xfrm>
            <a:off x="4629150" y="1878806"/>
            <a:ext cx="3887400" cy="2763600"/>
          </a:xfrm>
          <a:prstGeom prst="rect">
            <a:avLst/>
          </a:prstGeom>
          <a:noFill/>
          <a:ln>
            <a:noFill/>
          </a:ln>
        </p:spPr>
        <p:txBody>
          <a:bodyPr anchorCtr="0" anchor="t" bIns="45725" lIns="45725" spcFirstLastPara="1" rIns="45725" wrap="square" tIns="45725">
            <a:noAutofit/>
          </a:bodyPr>
          <a:lstStyle>
            <a:lvl1pPr indent="-273050" lvl="0" marL="457200" rtl="0" algn="l">
              <a:lnSpc>
                <a:spcPct val="90000"/>
              </a:lnSpc>
              <a:spcBef>
                <a:spcPts val="800"/>
              </a:spcBef>
              <a:spcAft>
                <a:spcPts val="0"/>
              </a:spcAft>
              <a:buClr>
                <a:schemeClr val="dk1"/>
              </a:buClr>
              <a:buSzPts val="700"/>
              <a:buFont typeface="Calibri"/>
              <a:buChar char="•"/>
              <a:defRPr/>
            </a:lvl1pPr>
            <a:lvl2pPr indent="-273050" lvl="1" marL="914400" rtl="0" algn="l">
              <a:lnSpc>
                <a:spcPct val="90000"/>
              </a:lnSpc>
              <a:spcBef>
                <a:spcPts val="400"/>
              </a:spcBef>
              <a:spcAft>
                <a:spcPts val="0"/>
              </a:spcAft>
              <a:buClr>
                <a:schemeClr val="dk1"/>
              </a:buClr>
              <a:buSzPts val="700"/>
              <a:buFont typeface="Calibri"/>
              <a:buChar char="•"/>
              <a:defRPr/>
            </a:lvl2pPr>
            <a:lvl3pPr indent="-273050" lvl="2" marL="1371600" rtl="0" algn="l">
              <a:lnSpc>
                <a:spcPct val="90000"/>
              </a:lnSpc>
              <a:spcBef>
                <a:spcPts val="400"/>
              </a:spcBef>
              <a:spcAft>
                <a:spcPts val="0"/>
              </a:spcAft>
              <a:buClr>
                <a:schemeClr val="dk1"/>
              </a:buClr>
              <a:buSzPts val="700"/>
              <a:buFont typeface="Calibri"/>
              <a:buChar char="•"/>
              <a:defRPr/>
            </a:lvl3pPr>
            <a:lvl4pPr indent="-273050" lvl="3" marL="1828800" rtl="0" algn="l">
              <a:lnSpc>
                <a:spcPct val="90000"/>
              </a:lnSpc>
              <a:spcBef>
                <a:spcPts val="400"/>
              </a:spcBef>
              <a:spcAft>
                <a:spcPts val="0"/>
              </a:spcAft>
              <a:buClr>
                <a:schemeClr val="dk1"/>
              </a:buClr>
              <a:buSzPts val="700"/>
              <a:buFont typeface="Calibri"/>
              <a:buChar char="•"/>
              <a:defRPr/>
            </a:lvl4pPr>
            <a:lvl5pPr indent="-273050" lvl="4" marL="2286000" rtl="0" algn="l">
              <a:lnSpc>
                <a:spcPct val="90000"/>
              </a:lnSpc>
              <a:spcBef>
                <a:spcPts val="400"/>
              </a:spcBef>
              <a:spcAft>
                <a:spcPts val="0"/>
              </a:spcAft>
              <a:buClr>
                <a:schemeClr val="dk1"/>
              </a:buClr>
              <a:buSzPts val="700"/>
              <a:buFont typeface="Calibri"/>
              <a:buChar char="•"/>
              <a:defRPr/>
            </a:lvl5pPr>
            <a:lvl6pPr indent="-273050" lvl="5" marL="2743200" rtl="0" algn="l">
              <a:lnSpc>
                <a:spcPct val="90000"/>
              </a:lnSpc>
              <a:spcBef>
                <a:spcPts val="400"/>
              </a:spcBef>
              <a:spcAft>
                <a:spcPts val="0"/>
              </a:spcAft>
              <a:buClr>
                <a:schemeClr val="dk1"/>
              </a:buClr>
              <a:buSzPts val="700"/>
              <a:buFont typeface="Calibri"/>
              <a:buChar char="•"/>
              <a:defRPr/>
            </a:lvl6pPr>
            <a:lvl7pPr indent="-273050" lvl="6" marL="3200400" rtl="0" algn="l">
              <a:lnSpc>
                <a:spcPct val="90000"/>
              </a:lnSpc>
              <a:spcBef>
                <a:spcPts val="400"/>
              </a:spcBef>
              <a:spcAft>
                <a:spcPts val="0"/>
              </a:spcAft>
              <a:buClr>
                <a:schemeClr val="dk1"/>
              </a:buClr>
              <a:buSzPts val="700"/>
              <a:buFont typeface="Calibri"/>
              <a:buChar char="•"/>
              <a:defRPr/>
            </a:lvl7pPr>
            <a:lvl8pPr indent="-273050" lvl="7" marL="3657600" rtl="0" algn="l">
              <a:lnSpc>
                <a:spcPct val="90000"/>
              </a:lnSpc>
              <a:spcBef>
                <a:spcPts val="400"/>
              </a:spcBef>
              <a:spcAft>
                <a:spcPts val="0"/>
              </a:spcAft>
              <a:buClr>
                <a:schemeClr val="dk1"/>
              </a:buClr>
              <a:buSzPts val="700"/>
              <a:buFont typeface="Calibri"/>
              <a:buChar char="•"/>
              <a:defRPr/>
            </a:lvl8pPr>
            <a:lvl9pPr indent="-273050" lvl="8" marL="4114800" rtl="0" algn="l">
              <a:lnSpc>
                <a:spcPct val="90000"/>
              </a:lnSpc>
              <a:spcBef>
                <a:spcPts val="400"/>
              </a:spcBef>
              <a:spcAft>
                <a:spcPts val="0"/>
              </a:spcAft>
              <a:buClr>
                <a:schemeClr val="dk1"/>
              </a:buClr>
              <a:buSzPts val="700"/>
              <a:buFont typeface="Calibri"/>
              <a:buChar char="•"/>
              <a:defRPr/>
            </a:lvl9pPr>
          </a:lstStyle>
          <a:p/>
        </p:txBody>
      </p:sp>
      <p:sp>
        <p:nvSpPr>
          <p:cNvPr id="147" name="Google Shape;147;p29"/>
          <p:cNvSpPr txBox="1"/>
          <p:nvPr>
            <p:ph idx="10" type="dt"/>
          </p:nvPr>
        </p:nvSpPr>
        <p:spPr>
          <a:xfrm>
            <a:off x="628650" y="4767263"/>
            <a:ext cx="2057400" cy="273900"/>
          </a:xfrm>
          <a:prstGeom prst="rect">
            <a:avLst/>
          </a:prstGeom>
          <a:noFill/>
          <a:ln>
            <a:noFill/>
          </a:ln>
        </p:spPr>
        <p:txBody>
          <a:bodyPr anchorCtr="0" anchor="ctr" bIns="45725" lIns="45725" spcFirstLastPara="1" rIns="45725" wrap="square" tIns="45725">
            <a:noAutofit/>
          </a:bodyPr>
          <a:lstStyle>
            <a:lvl1pPr indent="-44450" lvl="0" marL="0" marR="0" rtl="0" algn="l">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48" name="Google Shape;148;p29"/>
          <p:cNvSpPr txBox="1"/>
          <p:nvPr>
            <p:ph idx="11" type="ftr"/>
          </p:nvPr>
        </p:nvSpPr>
        <p:spPr>
          <a:xfrm>
            <a:off x="3028950" y="4767263"/>
            <a:ext cx="3086100" cy="273900"/>
          </a:xfrm>
          <a:prstGeom prst="rect">
            <a:avLst/>
          </a:prstGeom>
          <a:noFill/>
          <a:ln>
            <a:noFill/>
          </a:ln>
        </p:spPr>
        <p:txBody>
          <a:bodyPr anchorCtr="0" anchor="ctr" bIns="45725" lIns="45725" spcFirstLastPara="1" rIns="45725" wrap="square" tIns="45725">
            <a:noAutofit/>
          </a:bodyPr>
          <a:lstStyle>
            <a:lvl1pPr indent="-44450" lvl="0" marL="0" marR="0" rtl="0" algn="ctr">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49" name="Google Shape;149;p29"/>
          <p:cNvSpPr txBox="1"/>
          <p:nvPr>
            <p:ph idx="12" type="sldNum"/>
          </p:nvPr>
        </p:nvSpPr>
        <p:spPr>
          <a:xfrm>
            <a:off x="6457950" y="4767263"/>
            <a:ext cx="2057400" cy="273900"/>
          </a:xfrm>
          <a:prstGeom prst="rect">
            <a:avLst/>
          </a:prstGeom>
          <a:noFill/>
          <a:ln>
            <a:noFill/>
          </a:ln>
        </p:spPr>
        <p:txBody>
          <a:bodyPr anchorCtr="0" anchor="ctr" bIns="45725" lIns="45725" spcFirstLastPara="1" rIns="45725" wrap="square" tIns="45725">
            <a:noAutofit/>
          </a:bodyPr>
          <a:lstStyle>
            <a:lvl1pPr indent="0" lvl="0" marL="0" marR="0" rtl="0" algn="r">
              <a:buNone/>
              <a:defRPr/>
            </a:lvl1pPr>
            <a:lvl2pPr indent="0" lvl="1" marL="0" marR="0" rtl="0" algn="r">
              <a:buNone/>
              <a:defRPr/>
            </a:lvl2pPr>
            <a:lvl3pPr indent="0" lvl="2" marL="0" marR="0" rtl="0" algn="r">
              <a:buNone/>
              <a:defRPr/>
            </a:lvl3pPr>
            <a:lvl4pPr indent="0" lvl="3" marL="0" marR="0" rtl="0" algn="r">
              <a:buNone/>
              <a:defRPr/>
            </a:lvl4pPr>
            <a:lvl5pPr indent="0" lvl="4" marL="0" marR="0" rtl="0" algn="r">
              <a:buNone/>
              <a:defRPr/>
            </a:lvl5pPr>
            <a:lvl6pPr indent="0" lvl="5" marL="0" marR="0" rtl="0" algn="r">
              <a:buNone/>
              <a:defRPr/>
            </a:lvl6pPr>
            <a:lvl7pPr indent="0" lvl="6" marL="0" marR="0" rtl="0" algn="r">
              <a:buNone/>
              <a:defRPr/>
            </a:lvl7pPr>
            <a:lvl8pPr indent="0" lvl="7" marL="0" marR="0" rtl="0" algn="r">
              <a:buNone/>
              <a:defRPr/>
            </a:lvl8pPr>
            <a:lvl9pPr indent="0" lvl="8" marL="0" marR="0" rtl="0" algn="r">
              <a:buNone/>
              <a:defRPr/>
            </a:lvl9pPr>
          </a:lstStyle>
          <a:p>
            <a:pPr indent="-44450" lvl="0" marL="0" rtl="0" algn="r">
              <a:spcBef>
                <a:spcPts val="0"/>
              </a:spcBef>
              <a:spcAft>
                <a:spcPts val="0"/>
              </a:spcAft>
              <a:buSzPts val="700"/>
              <a:buChar char="●"/>
            </a:pPr>
            <a:r>
              <a:t/>
            </a:r>
            <a:endParaRPr/>
          </a:p>
          <a:p>
            <a:pPr indent="-44450" lvl="1" marL="342900" rtl="0" algn="l">
              <a:spcBef>
                <a:spcPts val="0"/>
              </a:spcBef>
              <a:spcAft>
                <a:spcPts val="0"/>
              </a:spcAft>
              <a:buSzPts val="700"/>
              <a:buChar char="○"/>
            </a:pPr>
            <a:r>
              <a:t/>
            </a:r>
            <a:endParaRPr/>
          </a:p>
          <a:p>
            <a:pPr indent="-44450" lvl="2" marL="685800" rtl="0" algn="l">
              <a:spcBef>
                <a:spcPts val="0"/>
              </a:spcBef>
              <a:spcAft>
                <a:spcPts val="0"/>
              </a:spcAft>
              <a:buSzPts val="700"/>
              <a:buChar char="■"/>
            </a:pPr>
            <a:r>
              <a:t/>
            </a:r>
            <a:endParaRPr/>
          </a:p>
          <a:p>
            <a:pPr indent="-44450" lvl="3" marL="1028700" rtl="0" algn="l">
              <a:spcBef>
                <a:spcPts val="0"/>
              </a:spcBef>
              <a:spcAft>
                <a:spcPts val="0"/>
              </a:spcAft>
              <a:buSzPts val="700"/>
              <a:buChar char="●"/>
            </a:pPr>
            <a:r>
              <a:t/>
            </a:r>
            <a:endParaRPr/>
          </a:p>
          <a:p>
            <a:pPr indent="-44450" lvl="4" marL="1371600" rtl="0" algn="l">
              <a:spcBef>
                <a:spcPts val="0"/>
              </a:spcBef>
              <a:spcAft>
                <a:spcPts val="0"/>
              </a:spcAft>
              <a:buSzPts val="700"/>
              <a:buChar char="○"/>
            </a:pPr>
            <a:r>
              <a:t/>
            </a:r>
            <a:endParaRPr/>
          </a:p>
          <a:p>
            <a:pPr indent="-44450" lvl="5" marL="1714500" rtl="0" algn="l">
              <a:spcBef>
                <a:spcPts val="0"/>
              </a:spcBef>
              <a:spcAft>
                <a:spcPts val="0"/>
              </a:spcAft>
              <a:buSzPts val="700"/>
              <a:buChar char="■"/>
            </a:pPr>
            <a:r>
              <a:t/>
            </a:r>
            <a:endParaRPr/>
          </a:p>
          <a:p>
            <a:pPr indent="-44450" lvl="6" marL="2057400" rtl="0" algn="l">
              <a:spcBef>
                <a:spcPts val="0"/>
              </a:spcBef>
              <a:spcAft>
                <a:spcPts val="0"/>
              </a:spcAft>
              <a:buSzPts val="700"/>
              <a:buChar char="●"/>
            </a:pPr>
            <a:r>
              <a:t/>
            </a:r>
            <a:endParaRPr/>
          </a:p>
          <a:p>
            <a:pPr indent="-44450" lvl="7" marL="2400300" rtl="0" algn="l">
              <a:spcBef>
                <a:spcPts val="0"/>
              </a:spcBef>
              <a:spcAft>
                <a:spcPts val="0"/>
              </a:spcAft>
              <a:buSzPts val="700"/>
              <a:buChar char="○"/>
            </a:pPr>
            <a:r>
              <a:t/>
            </a:r>
            <a:endParaRPr/>
          </a:p>
          <a:p>
            <a:pPr indent="-44450" lvl="8" marL="2743200" rtl="0" algn="l">
              <a:spcBef>
                <a:spcPts val="0"/>
              </a:spcBef>
              <a:spcAft>
                <a:spcPts val="0"/>
              </a:spcAft>
              <a:buSzPts val="700"/>
              <a:buChar char="■"/>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0" name="Shape 150"/>
        <p:cNvGrpSpPr/>
        <p:nvPr/>
      </p:nvGrpSpPr>
      <p:grpSpPr>
        <a:xfrm>
          <a:off x="0" y="0"/>
          <a:ext cx="0" cy="0"/>
          <a:chOff x="0" y="0"/>
          <a:chExt cx="0" cy="0"/>
        </a:xfrm>
      </p:grpSpPr>
      <p:sp>
        <p:nvSpPr>
          <p:cNvPr id="151" name="Google Shape;151;p30"/>
          <p:cNvSpPr txBox="1"/>
          <p:nvPr>
            <p:ph type="title"/>
          </p:nvPr>
        </p:nvSpPr>
        <p:spPr>
          <a:xfrm>
            <a:off x="628650" y="273844"/>
            <a:ext cx="7886700" cy="994200"/>
          </a:xfrm>
          <a:prstGeom prst="rect">
            <a:avLst/>
          </a:prstGeom>
          <a:noFill/>
          <a:ln>
            <a:noFill/>
          </a:ln>
        </p:spPr>
        <p:txBody>
          <a:bodyPr anchorCtr="0" anchor="ctr" bIns="45725" lIns="45725" spcFirstLastPara="1" rIns="45725" wrap="square" tIns="45725">
            <a:noAutofit/>
          </a:bodyPr>
          <a:lstStyle>
            <a:lvl1pPr lvl="0" rtl="0" algn="l">
              <a:lnSpc>
                <a:spcPct val="90000"/>
              </a:lnSpc>
              <a:spcBef>
                <a:spcPts val="0"/>
              </a:spcBef>
              <a:spcAft>
                <a:spcPts val="0"/>
              </a:spcAft>
              <a:buClr>
                <a:schemeClr val="dk1"/>
              </a:buClr>
              <a:buSzPts val="700"/>
              <a:buFont typeface="Calibri"/>
              <a:buNone/>
              <a:defRPr/>
            </a:lvl1pPr>
            <a:lvl2pPr lvl="1" rtl="0">
              <a:spcBef>
                <a:spcPts val="0"/>
              </a:spcBef>
              <a:spcAft>
                <a:spcPts val="0"/>
              </a:spcAft>
              <a:buSzPts val="700"/>
              <a:buChar char="○"/>
              <a:defRPr/>
            </a:lvl2pPr>
            <a:lvl3pPr lvl="2" rtl="0">
              <a:spcBef>
                <a:spcPts val="0"/>
              </a:spcBef>
              <a:spcAft>
                <a:spcPts val="0"/>
              </a:spcAft>
              <a:buSzPts val="700"/>
              <a:buChar char="■"/>
              <a:defRPr/>
            </a:lvl3pPr>
            <a:lvl4pPr lvl="3" rtl="0">
              <a:spcBef>
                <a:spcPts val="0"/>
              </a:spcBef>
              <a:spcAft>
                <a:spcPts val="0"/>
              </a:spcAft>
              <a:buSzPts val="700"/>
              <a:buChar char="●"/>
              <a:defRPr/>
            </a:lvl4pPr>
            <a:lvl5pPr lvl="4" rtl="0">
              <a:spcBef>
                <a:spcPts val="0"/>
              </a:spcBef>
              <a:spcAft>
                <a:spcPts val="0"/>
              </a:spcAft>
              <a:buSzPts val="700"/>
              <a:buChar char="○"/>
              <a:defRPr/>
            </a:lvl5pPr>
            <a:lvl6pPr lvl="5" rtl="0">
              <a:spcBef>
                <a:spcPts val="0"/>
              </a:spcBef>
              <a:spcAft>
                <a:spcPts val="0"/>
              </a:spcAft>
              <a:buSzPts val="700"/>
              <a:buChar char="■"/>
              <a:defRPr/>
            </a:lvl6pPr>
            <a:lvl7pPr lvl="6" rtl="0">
              <a:spcBef>
                <a:spcPts val="0"/>
              </a:spcBef>
              <a:spcAft>
                <a:spcPts val="0"/>
              </a:spcAft>
              <a:buSzPts val="700"/>
              <a:buChar char="●"/>
              <a:defRPr/>
            </a:lvl7pPr>
            <a:lvl8pPr lvl="7" rtl="0">
              <a:spcBef>
                <a:spcPts val="0"/>
              </a:spcBef>
              <a:spcAft>
                <a:spcPts val="0"/>
              </a:spcAft>
              <a:buSzPts val="700"/>
              <a:buChar char="○"/>
              <a:defRPr/>
            </a:lvl8pPr>
            <a:lvl9pPr lvl="8" rtl="0">
              <a:spcBef>
                <a:spcPts val="0"/>
              </a:spcBef>
              <a:spcAft>
                <a:spcPts val="0"/>
              </a:spcAft>
              <a:buSzPts val="700"/>
              <a:buChar char="■"/>
              <a:defRPr/>
            </a:lvl9pPr>
          </a:lstStyle>
          <a:p/>
        </p:txBody>
      </p:sp>
      <p:sp>
        <p:nvSpPr>
          <p:cNvPr id="152" name="Google Shape;152;p30"/>
          <p:cNvSpPr txBox="1"/>
          <p:nvPr>
            <p:ph idx="10" type="dt"/>
          </p:nvPr>
        </p:nvSpPr>
        <p:spPr>
          <a:xfrm>
            <a:off x="628650" y="4767263"/>
            <a:ext cx="2057400" cy="273900"/>
          </a:xfrm>
          <a:prstGeom prst="rect">
            <a:avLst/>
          </a:prstGeom>
          <a:noFill/>
          <a:ln>
            <a:noFill/>
          </a:ln>
        </p:spPr>
        <p:txBody>
          <a:bodyPr anchorCtr="0" anchor="ctr" bIns="45725" lIns="45725" spcFirstLastPara="1" rIns="45725" wrap="square" tIns="45725">
            <a:noAutofit/>
          </a:bodyPr>
          <a:lstStyle>
            <a:lvl1pPr indent="-44450" lvl="0" marL="0" marR="0" rtl="0" algn="l">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53" name="Google Shape;153;p30"/>
          <p:cNvSpPr txBox="1"/>
          <p:nvPr>
            <p:ph idx="11" type="ftr"/>
          </p:nvPr>
        </p:nvSpPr>
        <p:spPr>
          <a:xfrm>
            <a:off x="3028950" y="4767263"/>
            <a:ext cx="3086100" cy="273900"/>
          </a:xfrm>
          <a:prstGeom prst="rect">
            <a:avLst/>
          </a:prstGeom>
          <a:noFill/>
          <a:ln>
            <a:noFill/>
          </a:ln>
        </p:spPr>
        <p:txBody>
          <a:bodyPr anchorCtr="0" anchor="ctr" bIns="45725" lIns="45725" spcFirstLastPara="1" rIns="45725" wrap="square" tIns="45725">
            <a:noAutofit/>
          </a:bodyPr>
          <a:lstStyle>
            <a:lvl1pPr indent="-44450" lvl="0" marL="0" marR="0" rtl="0" algn="ctr">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54" name="Google Shape;154;p30"/>
          <p:cNvSpPr txBox="1"/>
          <p:nvPr>
            <p:ph idx="12" type="sldNum"/>
          </p:nvPr>
        </p:nvSpPr>
        <p:spPr>
          <a:xfrm>
            <a:off x="6457950" y="4767263"/>
            <a:ext cx="2057400" cy="273900"/>
          </a:xfrm>
          <a:prstGeom prst="rect">
            <a:avLst/>
          </a:prstGeom>
          <a:noFill/>
          <a:ln>
            <a:noFill/>
          </a:ln>
        </p:spPr>
        <p:txBody>
          <a:bodyPr anchorCtr="0" anchor="ctr" bIns="45725" lIns="45725" spcFirstLastPara="1" rIns="45725" wrap="square" tIns="45725">
            <a:noAutofit/>
          </a:bodyPr>
          <a:lstStyle>
            <a:lvl1pPr indent="0" lvl="0" marL="0" marR="0" rtl="0" algn="r">
              <a:buNone/>
              <a:defRPr/>
            </a:lvl1pPr>
            <a:lvl2pPr indent="0" lvl="1" marL="0" marR="0" rtl="0" algn="r">
              <a:buNone/>
              <a:defRPr/>
            </a:lvl2pPr>
            <a:lvl3pPr indent="0" lvl="2" marL="0" marR="0" rtl="0" algn="r">
              <a:buNone/>
              <a:defRPr/>
            </a:lvl3pPr>
            <a:lvl4pPr indent="0" lvl="3" marL="0" marR="0" rtl="0" algn="r">
              <a:buNone/>
              <a:defRPr/>
            </a:lvl4pPr>
            <a:lvl5pPr indent="0" lvl="4" marL="0" marR="0" rtl="0" algn="r">
              <a:buNone/>
              <a:defRPr/>
            </a:lvl5pPr>
            <a:lvl6pPr indent="0" lvl="5" marL="0" marR="0" rtl="0" algn="r">
              <a:buNone/>
              <a:defRPr/>
            </a:lvl6pPr>
            <a:lvl7pPr indent="0" lvl="6" marL="0" marR="0" rtl="0" algn="r">
              <a:buNone/>
              <a:defRPr/>
            </a:lvl7pPr>
            <a:lvl8pPr indent="0" lvl="7" marL="0" marR="0" rtl="0" algn="r">
              <a:buNone/>
              <a:defRPr/>
            </a:lvl8pPr>
            <a:lvl9pPr indent="0" lvl="8" marL="0" marR="0" rtl="0" algn="r">
              <a:buNone/>
              <a:defRPr/>
            </a:lvl9pPr>
          </a:lstStyle>
          <a:p>
            <a:pPr indent="-44450" lvl="0" marL="0" rtl="0" algn="r">
              <a:spcBef>
                <a:spcPts val="0"/>
              </a:spcBef>
              <a:spcAft>
                <a:spcPts val="0"/>
              </a:spcAft>
              <a:buSzPts val="700"/>
              <a:buChar char="●"/>
            </a:pPr>
            <a:r>
              <a:t/>
            </a:r>
            <a:endParaRPr/>
          </a:p>
          <a:p>
            <a:pPr indent="-44450" lvl="1" marL="342900" rtl="0" algn="l">
              <a:spcBef>
                <a:spcPts val="0"/>
              </a:spcBef>
              <a:spcAft>
                <a:spcPts val="0"/>
              </a:spcAft>
              <a:buSzPts val="700"/>
              <a:buChar char="○"/>
            </a:pPr>
            <a:r>
              <a:t/>
            </a:r>
            <a:endParaRPr/>
          </a:p>
          <a:p>
            <a:pPr indent="-44450" lvl="2" marL="685800" rtl="0" algn="l">
              <a:spcBef>
                <a:spcPts val="0"/>
              </a:spcBef>
              <a:spcAft>
                <a:spcPts val="0"/>
              </a:spcAft>
              <a:buSzPts val="700"/>
              <a:buChar char="■"/>
            </a:pPr>
            <a:r>
              <a:t/>
            </a:r>
            <a:endParaRPr/>
          </a:p>
          <a:p>
            <a:pPr indent="-44450" lvl="3" marL="1028700" rtl="0" algn="l">
              <a:spcBef>
                <a:spcPts val="0"/>
              </a:spcBef>
              <a:spcAft>
                <a:spcPts val="0"/>
              </a:spcAft>
              <a:buSzPts val="700"/>
              <a:buChar char="●"/>
            </a:pPr>
            <a:r>
              <a:t/>
            </a:r>
            <a:endParaRPr/>
          </a:p>
          <a:p>
            <a:pPr indent="-44450" lvl="4" marL="1371600" rtl="0" algn="l">
              <a:spcBef>
                <a:spcPts val="0"/>
              </a:spcBef>
              <a:spcAft>
                <a:spcPts val="0"/>
              </a:spcAft>
              <a:buSzPts val="700"/>
              <a:buChar char="○"/>
            </a:pPr>
            <a:r>
              <a:t/>
            </a:r>
            <a:endParaRPr/>
          </a:p>
          <a:p>
            <a:pPr indent="-44450" lvl="5" marL="1714500" rtl="0" algn="l">
              <a:spcBef>
                <a:spcPts val="0"/>
              </a:spcBef>
              <a:spcAft>
                <a:spcPts val="0"/>
              </a:spcAft>
              <a:buSzPts val="700"/>
              <a:buChar char="■"/>
            </a:pPr>
            <a:r>
              <a:t/>
            </a:r>
            <a:endParaRPr/>
          </a:p>
          <a:p>
            <a:pPr indent="-44450" lvl="6" marL="2057400" rtl="0" algn="l">
              <a:spcBef>
                <a:spcPts val="0"/>
              </a:spcBef>
              <a:spcAft>
                <a:spcPts val="0"/>
              </a:spcAft>
              <a:buSzPts val="700"/>
              <a:buChar char="●"/>
            </a:pPr>
            <a:r>
              <a:t/>
            </a:r>
            <a:endParaRPr/>
          </a:p>
          <a:p>
            <a:pPr indent="-44450" lvl="7" marL="2400300" rtl="0" algn="l">
              <a:spcBef>
                <a:spcPts val="0"/>
              </a:spcBef>
              <a:spcAft>
                <a:spcPts val="0"/>
              </a:spcAft>
              <a:buSzPts val="700"/>
              <a:buChar char="○"/>
            </a:pPr>
            <a:r>
              <a:t/>
            </a:r>
            <a:endParaRPr/>
          </a:p>
          <a:p>
            <a:pPr indent="-44450" lvl="8" marL="2743200" rtl="0" algn="l">
              <a:spcBef>
                <a:spcPts val="0"/>
              </a:spcBef>
              <a:spcAft>
                <a:spcPts val="0"/>
              </a:spcAft>
              <a:buSzPts val="700"/>
              <a:buChar char="■"/>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5" name="Shape 155"/>
        <p:cNvGrpSpPr/>
        <p:nvPr/>
      </p:nvGrpSpPr>
      <p:grpSpPr>
        <a:xfrm>
          <a:off x="0" y="0"/>
          <a:ext cx="0" cy="0"/>
          <a:chOff x="0" y="0"/>
          <a:chExt cx="0" cy="0"/>
        </a:xfrm>
      </p:grpSpPr>
      <p:sp>
        <p:nvSpPr>
          <p:cNvPr id="156" name="Google Shape;156;p31"/>
          <p:cNvSpPr txBox="1"/>
          <p:nvPr>
            <p:ph idx="10" type="dt"/>
          </p:nvPr>
        </p:nvSpPr>
        <p:spPr>
          <a:xfrm>
            <a:off x="628650" y="4767263"/>
            <a:ext cx="2057400" cy="273900"/>
          </a:xfrm>
          <a:prstGeom prst="rect">
            <a:avLst/>
          </a:prstGeom>
          <a:noFill/>
          <a:ln>
            <a:noFill/>
          </a:ln>
        </p:spPr>
        <p:txBody>
          <a:bodyPr anchorCtr="0" anchor="ctr" bIns="45725" lIns="45725" spcFirstLastPara="1" rIns="45725" wrap="square" tIns="45725">
            <a:noAutofit/>
          </a:bodyPr>
          <a:lstStyle>
            <a:lvl1pPr indent="-44450" lvl="0" marL="0" marR="0" rtl="0" algn="l">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57" name="Google Shape;157;p31"/>
          <p:cNvSpPr txBox="1"/>
          <p:nvPr>
            <p:ph idx="11" type="ftr"/>
          </p:nvPr>
        </p:nvSpPr>
        <p:spPr>
          <a:xfrm>
            <a:off x="3028950" y="4767263"/>
            <a:ext cx="3086100" cy="273900"/>
          </a:xfrm>
          <a:prstGeom prst="rect">
            <a:avLst/>
          </a:prstGeom>
          <a:noFill/>
          <a:ln>
            <a:noFill/>
          </a:ln>
        </p:spPr>
        <p:txBody>
          <a:bodyPr anchorCtr="0" anchor="ctr" bIns="45725" lIns="45725" spcFirstLastPara="1" rIns="45725" wrap="square" tIns="45725">
            <a:noAutofit/>
          </a:bodyPr>
          <a:lstStyle>
            <a:lvl1pPr indent="-44450" lvl="0" marL="0" marR="0" rtl="0" algn="ctr">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58" name="Google Shape;158;p31"/>
          <p:cNvSpPr txBox="1"/>
          <p:nvPr>
            <p:ph idx="12" type="sldNum"/>
          </p:nvPr>
        </p:nvSpPr>
        <p:spPr>
          <a:xfrm>
            <a:off x="6457950" y="4767263"/>
            <a:ext cx="2057400" cy="273900"/>
          </a:xfrm>
          <a:prstGeom prst="rect">
            <a:avLst/>
          </a:prstGeom>
          <a:noFill/>
          <a:ln>
            <a:noFill/>
          </a:ln>
        </p:spPr>
        <p:txBody>
          <a:bodyPr anchorCtr="0" anchor="ctr" bIns="45725" lIns="45725" spcFirstLastPara="1" rIns="45725" wrap="square" tIns="45725">
            <a:noAutofit/>
          </a:bodyPr>
          <a:lstStyle>
            <a:lvl1pPr indent="0" lvl="0" marL="0" marR="0" rtl="0" algn="r">
              <a:buNone/>
              <a:defRPr/>
            </a:lvl1pPr>
            <a:lvl2pPr indent="0" lvl="1" marL="0" marR="0" rtl="0" algn="r">
              <a:buNone/>
              <a:defRPr/>
            </a:lvl2pPr>
            <a:lvl3pPr indent="0" lvl="2" marL="0" marR="0" rtl="0" algn="r">
              <a:buNone/>
              <a:defRPr/>
            </a:lvl3pPr>
            <a:lvl4pPr indent="0" lvl="3" marL="0" marR="0" rtl="0" algn="r">
              <a:buNone/>
              <a:defRPr/>
            </a:lvl4pPr>
            <a:lvl5pPr indent="0" lvl="4" marL="0" marR="0" rtl="0" algn="r">
              <a:buNone/>
              <a:defRPr/>
            </a:lvl5pPr>
            <a:lvl6pPr indent="0" lvl="5" marL="0" marR="0" rtl="0" algn="r">
              <a:buNone/>
              <a:defRPr/>
            </a:lvl6pPr>
            <a:lvl7pPr indent="0" lvl="6" marL="0" marR="0" rtl="0" algn="r">
              <a:buNone/>
              <a:defRPr/>
            </a:lvl7pPr>
            <a:lvl8pPr indent="0" lvl="7" marL="0" marR="0" rtl="0" algn="r">
              <a:buNone/>
              <a:defRPr/>
            </a:lvl8pPr>
            <a:lvl9pPr indent="0" lvl="8" marL="0" marR="0" rtl="0" algn="r">
              <a:buNone/>
              <a:defRPr/>
            </a:lvl9pPr>
          </a:lstStyle>
          <a:p>
            <a:pPr indent="-44450" lvl="0" marL="0" rtl="0" algn="r">
              <a:spcBef>
                <a:spcPts val="0"/>
              </a:spcBef>
              <a:spcAft>
                <a:spcPts val="0"/>
              </a:spcAft>
              <a:buSzPts val="700"/>
              <a:buChar char="●"/>
            </a:pPr>
            <a:r>
              <a:t/>
            </a:r>
            <a:endParaRPr/>
          </a:p>
          <a:p>
            <a:pPr indent="-44450" lvl="1" marL="342900" rtl="0" algn="l">
              <a:spcBef>
                <a:spcPts val="0"/>
              </a:spcBef>
              <a:spcAft>
                <a:spcPts val="0"/>
              </a:spcAft>
              <a:buSzPts val="700"/>
              <a:buChar char="○"/>
            </a:pPr>
            <a:r>
              <a:t/>
            </a:r>
            <a:endParaRPr/>
          </a:p>
          <a:p>
            <a:pPr indent="-44450" lvl="2" marL="685800" rtl="0" algn="l">
              <a:spcBef>
                <a:spcPts val="0"/>
              </a:spcBef>
              <a:spcAft>
                <a:spcPts val="0"/>
              </a:spcAft>
              <a:buSzPts val="700"/>
              <a:buChar char="■"/>
            </a:pPr>
            <a:r>
              <a:t/>
            </a:r>
            <a:endParaRPr/>
          </a:p>
          <a:p>
            <a:pPr indent="-44450" lvl="3" marL="1028700" rtl="0" algn="l">
              <a:spcBef>
                <a:spcPts val="0"/>
              </a:spcBef>
              <a:spcAft>
                <a:spcPts val="0"/>
              </a:spcAft>
              <a:buSzPts val="700"/>
              <a:buChar char="●"/>
            </a:pPr>
            <a:r>
              <a:t/>
            </a:r>
            <a:endParaRPr/>
          </a:p>
          <a:p>
            <a:pPr indent="-44450" lvl="4" marL="1371600" rtl="0" algn="l">
              <a:spcBef>
                <a:spcPts val="0"/>
              </a:spcBef>
              <a:spcAft>
                <a:spcPts val="0"/>
              </a:spcAft>
              <a:buSzPts val="700"/>
              <a:buChar char="○"/>
            </a:pPr>
            <a:r>
              <a:t/>
            </a:r>
            <a:endParaRPr/>
          </a:p>
          <a:p>
            <a:pPr indent="-44450" lvl="5" marL="1714500" rtl="0" algn="l">
              <a:spcBef>
                <a:spcPts val="0"/>
              </a:spcBef>
              <a:spcAft>
                <a:spcPts val="0"/>
              </a:spcAft>
              <a:buSzPts val="700"/>
              <a:buChar char="■"/>
            </a:pPr>
            <a:r>
              <a:t/>
            </a:r>
            <a:endParaRPr/>
          </a:p>
          <a:p>
            <a:pPr indent="-44450" lvl="6" marL="2057400" rtl="0" algn="l">
              <a:spcBef>
                <a:spcPts val="0"/>
              </a:spcBef>
              <a:spcAft>
                <a:spcPts val="0"/>
              </a:spcAft>
              <a:buSzPts val="700"/>
              <a:buChar char="●"/>
            </a:pPr>
            <a:r>
              <a:t/>
            </a:r>
            <a:endParaRPr/>
          </a:p>
          <a:p>
            <a:pPr indent="-44450" lvl="7" marL="2400300" rtl="0" algn="l">
              <a:spcBef>
                <a:spcPts val="0"/>
              </a:spcBef>
              <a:spcAft>
                <a:spcPts val="0"/>
              </a:spcAft>
              <a:buSzPts val="700"/>
              <a:buChar char="○"/>
            </a:pPr>
            <a:r>
              <a:t/>
            </a:r>
            <a:endParaRPr/>
          </a:p>
          <a:p>
            <a:pPr indent="-44450" lvl="8" marL="2743200" rtl="0" algn="l">
              <a:spcBef>
                <a:spcPts val="0"/>
              </a:spcBef>
              <a:spcAft>
                <a:spcPts val="0"/>
              </a:spcAft>
              <a:buSzPts val="700"/>
              <a:buChar char="■"/>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9" name="Shape 159"/>
        <p:cNvGrpSpPr/>
        <p:nvPr/>
      </p:nvGrpSpPr>
      <p:grpSpPr>
        <a:xfrm>
          <a:off x="0" y="0"/>
          <a:ext cx="0" cy="0"/>
          <a:chOff x="0" y="0"/>
          <a:chExt cx="0" cy="0"/>
        </a:xfrm>
      </p:grpSpPr>
      <p:sp>
        <p:nvSpPr>
          <p:cNvPr id="160" name="Google Shape;160;p32"/>
          <p:cNvSpPr txBox="1"/>
          <p:nvPr>
            <p:ph type="title"/>
          </p:nvPr>
        </p:nvSpPr>
        <p:spPr>
          <a:xfrm>
            <a:off x="629842" y="342900"/>
            <a:ext cx="2949000" cy="1200300"/>
          </a:xfrm>
          <a:prstGeom prst="rect">
            <a:avLst/>
          </a:prstGeom>
          <a:noFill/>
          <a:ln>
            <a:noFill/>
          </a:ln>
        </p:spPr>
        <p:txBody>
          <a:bodyPr anchorCtr="0" anchor="b" bIns="45725" lIns="45725" spcFirstLastPara="1" rIns="45725" wrap="square" tIns="45725">
            <a:noAutofit/>
          </a:bodyPr>
          <a:lstStyle>
            <a:lvl1pPr lvl="0" rtl="0">
              <a:spcBef>
                <a:spcPts val="0"/>
              </a:spcBef>
              <a:spcAft>
                <a:spcPts val="0"/>
              </a:spcAft>
              <a:buSzPts val="700"/>
              <a:buNone/>
              <a:defRPr/>
            </a:lvl1pPr>
            <a:lvl2pPr lvl="1" rtl="0">
              <a:spcBef>
                <a:spcPts val="0"/>
              </a:spcBef>
              <a:spcAft>
                <a:spcPts val="0"/>
              </a:spcAft>
              <a:buSzPts val="700"/>
              <a:buChar char="○"/>
              <a:defRPr/>
            </a:lvl2pPr>
            <a:lvl3pPr lvl="2" rtl="0">
              <a:spcBef>
                <a:spcPts val="0"/>
              </a:spcBef>
              <a:spcAft>
                <a:spcPts val="0"/>
              </a:spcAft>
              <a:buSzPts val="700"/>
              <a:buChar char="■"/>
              <a:defRPr/>
            </a:lvl3pPr>
            <a:lvl4pPr lvl="3" rtl="0">
              <a:spcBef>
                <a:spcPts val="0"/>
              </a:spcBef>
              <a:spcAft>
                <a:spcPts val="0"/>
              </a:spcAft>
              <a:buSzPts val="700"/>
              <a:buChar char="●"/>
              <a:defRPr/>
            </a:lvl4pPr>
            <a:lvl5pPr lvl="4" rtl="0">
              <a:spcBef>
                <a:spcPts val="0"/>
              </a:spcBef>
              <a:spcAft>
                <a:spcPts val="0"/>
              </a:spcAft>
              <a:buSzPts val="700"/>
              <a:buChar char="○"/>
              <a:defRPr/>
            </a:lvl5pPr>
            <a:lvl6pPr lvl="5" rtl="0">
              <a:spcBef>
                <a:spcPts val="0"/>
              </a:spcBef>
              <a:spcAft>
                <a:spcPts val="0"/>
              </a:spcAft>
              <a:buSzPts val="700"/>
              <a:buChar char="■"/>
              <a:defRPr/>
            </a:lvl6pPr>
            <a:lvl7pPr lvl="6" rtl="0">
              <a:spcBef>
                <a:spcPts val="0"/>
              </a:spcBef>
              <a:spcAft>
                <a:spcPts val="0"/>
              </a:spcAft>
              <a:buSzPts val="700"/>
              <a:buChar char="●"/>
              <a:defRPr/>
            </a:lvl7pPr>
            <a:lvl8pPr lvl="7" rtl="0">
              <a:spcBef>
                <a:spcPts val="0"/>
              </a:spcBef>
              <a:spcAft>
                <a:spcPts val="0"/>
              </a:spcAft>
              <a:buSzPts val="700"/>
              <a:buChar char="○"/>
              <a:defRPr/>
            </a:lvl8pPr>
            <a:lvl9pPr lvl="8" rtl="0">
              <a:spcBef>
                <a:spcPts val="0"/>
              </a:spcBef>
              <a:spcAft>
                <a:spcPts val="0"/>
              </a:spcAft>
              <a:buSzPts val="700"/>
              <a:buChar char="■"/>
              <a:defRPr/>
            </a:lvl9pPr>
          </a:lstStyle>
          <a:p/>
        </p:txBody>
      </p:sp>
      <p:sp>
        <p:nvSpPr>
          <p:cNvPr id="161" name="Google Shape;161;p32"/>
          <p:cNvSpPr txBox="1"/>
          <p:nvPr>
            <p:ph idx="1" type="body"/>
          </p:nvPr>
        </p:nvSpPr>
        <p:spPr>
          <a:xfrm>
            <a:off x="3887391" y="740569"/>
            <a:ext cx="4629300" cy="3655200"/>
          </a:xfrm>
          <a:prstGeom prst="rect">
            <a:avLst/>
          </a:prstGeom>
          <a:noFill/>
          <a:ln>
            <a:noFill/>
          </a:ln>
        </p:spPr>
        <p:txBody>
          <a:bodyPr anchorCtr="0" anchor="t" bIns="45725" lIns="45725" spcFirstLastPara="1" rIns="45725" wrap="square" tIns="45725">
            <a:noAutofit/>
          </a:bodyPr>
          <a:lstStyle>
            <a:lvl1pPr indent="-273050" lvl="0" marL="457200" rtl="0">
              <a:spcBef>
                <a:spcPts val="800"/>
              </a:spcBef>
              <a:spcAft>
                <a:spcPts val="0"/>
              </a:spcAft>
              <a:buSzPts val="700"/>
              <a:buChar char="•"/>
              <a:defRPr/>
            </a:lvl1pPr>
            <a:lvl2pPr indent="-273050" lvl="1" marL="914400" rtl="0">
              <a:spcBef>
                <a:spcPts val="400"/>
              </a:spcBef>
              <a:spcAft>
                <a:spcPts val="0"/>
              </a:spcAft>
              <a:buSzPts val="700"/>
              <a:buChar char="•"/>
              <a:defRPr/>
            </a:lvl2pPr>
            <a:lvl3pPr indent="-273050" lvl="2" marL="1371600" rtl="0">
              <a:spcBef>
                <a:spcPts val="400"/>
              </a:spcBef>
              <a:spcAft>
                <a:spcPts val="0"/>
              </a:spcAft>
              <a:buSzPts val="700"/>
              <a:buChar char="•"/>
              <a:defRPr/>
            </a:lvl3pPr>
            <a:lvl4pPr indent="-273050" lvl="3" marL="1828800" rtl="0">
              <a:spcBef>
                <a:spcPts val="400"/>
              </a:spcBef>
              <a:spcAft>
                <a:spcPts val="0"/>
              </a:spcAft>
              <a:buSzPts val="700"/>
              <a:buChar char="•"/>
              <a:defRPr/>
            </a:lvl4pPr>
            <a:lvl5pPr indent="-273050" lvl="4" marL="2286000" rtl="0">
              <a:spcBef>
                <a:spcPts val="400"/>
              </a:spcBef>
              <a:spcAft>
                <a:spcPts val="0"/>
              </a:spcAft>
              <a:buSzPts val="700"/>
              <a:buChar char="•"/>
              <a:defRPr/>
            </a:lvl5pPr>
            <a:lvl6pPr indent="-273050" lvl="5" marL="2743200" rtl="0">
              <a:spcBef>
                <a:spcPts val="400"/>
              </a:spcBef>
              <a:spcAft>
                <a:spcPts val="0"/>
              </a:spcAft>
              <a:buSzPts val="700"/>
              <a:buChar char="•"/>
              <a:defRPr/>
            </a:lvl6pPr>
            <a:lvl7pPr indent="-273050" lvl="6" marL="3200400" rtl="0">
              <a:spcBef>
                <a:spcPts val="400"/>
              </a:spcBef>
              <a:spcAft>
                <a:spcPts val="0"/>
              </a:spcAft>
              <a:buSzPts val="700"/>
              <a:buChar char="•"/>
              <a:defRPr/>
            </a:lvl7pPr>
            <a:lvl8pPr indent="-273050" lvl="7" marL="3657600" rtl="0">
              <a:spcBef>
                <a:spcPts val="400"/>
              </a:spcBef>
              <a:spcAft>
                <a:spcPts val="0"/>
              </a:spcAft>
              <a:buSzPts val="700"/>
              <a:buChar char="•"/>
              <a:defRPr/>
            </a:lvl8pPr>
            <a:lvl9pPr indent="-273050" lvl="8" marL="4114800" rtl="0">
              <a:spcBef>
                <a:spcPts val="400"/>
              </a:spcBef>
              <a:spcAft>
                <a:spcPts val="0"/>
              </a:spcAft>
              <a:buSzPts val="700"/>
              <a:buChar char="•"/>
              <a:defRPr/>
            </a:lvl9pPr>
          </a:lstStyle>
          <a:p/>
        </p:txBody>
      </p:sp>
      <p:sp>
        <p:nvSpPr>
          <p:cNvPr id="162" name="Google Shape;162;p32"/>
          <p:cNvSpPr txBox="1"/>
          <p:nvPr>
            <p:ph idx="2" type="body"/>
          </p:nvPr>
        </p:nvSpPr>
        <p:spPr>
          <a:xfrm>
            <a:off x="629842" y="1543050"/>
            <a:ext cx="2949000" cy="2858700"/>
          </a:xfrm>
          <a:prstGeom prst="rect">
            <a:avLst/>
          </a:prstGeom>
          <a:noFill/>
          <a:ln>
            <a:noFill/>
          </a:ln>
        </p:spPr>
        <p:txBody>
          <a:bodyPr anchorCtr="0" anchor="t" bIns="45725" lIns="45725" spcFirstLastPara="1" rIns="45725" wrap="square" tIns="45725">
            <a:noAutofit/>
          </a:bodyPr>
          <a:lstStyle>
            <a:lvl1pPr indent="-228600" lvl="0" marL="457200" rtl="0">
              <a:spcBef>
                <a:spcPts val="800"/>
              </a:spcBef>
              <a:spcAft>
                <a:spcPts val="0"/>
              </a:spcAft>
              <a:buSzPts val="700"/>
              <a:buFont typeface="Calibri"/>
              <a:buNone/>
              <a:defRPr/>
            </a:lvl1pPr>
            <a:lvl2pPr indent="-228600" lvl="1" marL="914400" rtl="0">
              <a:spcBef>
                <a:spcPts val="400"/>
              </a:spcBef>
              <a:spcAft>
                <a:spcPts val="0"/>
              </a:spcAft>
              <a:buSzPts val="700"/>
              <a:buFont typeface="Calibri"/>
              <a:buNone/>
              <a:defRPr/>
            </a:lvl2pPr>
            <a:lvl3pPr indent="-228600" lvl="2" marL="1371600" rtl="0">
              <a:spcBef>
                <a:spcPts val="400"/>
              </a:spcBef>
              <a:spcAft>
                <a:spcPts val="0"/>
              </a:spcAft>
              <a:buSzPts val="700"/>
              <a:buFont typeface="Calibri"/>
              <a:buNone/>
              <a:defRPr/>
            </a:lvl3pPr>
            <a:lvl4pPr indent="-228600" lvl="3" marL="1828800" rtl="0">
              <a:spcBef>
                <a:spcPts val="400"/>
              </a:spcBef>
              <a:spcAft>
                <a:spcPts val="0"/>
              </a:spcAft>
              <a:buSzPts val="700"/>
              <a:buFont typeface="Calibri"/>
              <a:buNone/>
              <a:defRPr/>
            </a:lvl4pPr>
            <a:lvl5pPr indent="-228600" lvl="4" marL="2286000" rtl="0">
              <a:spcBef>
                <a:spcPts val="400"/>
              </a:spcBef>
              <a:spcAft>
                <a:spcPts val="0"/>
              </a:spcAft>
              <a:buSzPts val="700"/>
              <a:buFont typeface="Calibri"/>
              <a:buNone/>
              <a:defRPr/>
            </a:lvl5pPr>
            <a:lvl6pPr indent="-228600" lvl="5" marL="2743200" rtl="0">
              <a:spcBef>
                <a:spcPts val="400"/>
              </a:spcBef>
              <a:spcAft>
                <a:spcPts val="0"/>
              </a:spcAft>
              <a:buSzPts val="700"/>
              <a:buFont typeface="Calibri"/>
              <a:buNone/>
              <a:defRPr/>
            </a:lvl6pPr>
            <a:lvl7pPr indent="-228600" lvl="6" marL="3200400" rtl="0">
              <a:spcBef>
                <a:spcPts val="400"/>
              </a:spcBef>
              <a:spcAft>
                <a:spcPts val="0"/>
              </a:spcAft>
              <a:buSzPts val="700"/>
              <a:buFont typeface="Calibri"/>
              <a:buNone/>
              <a:defRPr/>
            </a:lvl7pPr>
            <a:lvl8pPr indent="-228600" lvl="7" marL="3657600" rtl="0">
              <a:spcBef>
                <a:spcPts val="400"/>
              </a:spcBef>
              <a:spcAft>
                <a:spcPts val="0"/>
              </a:spcAft>
              <a:buSzPts val="700"/>
              <a:buFont typeface="Calibri"/>
              <a:buNone/>
              <a:defRPr/>
            </a:lvl8pPr>
            <a:lvl9pPr indent="-228600" lvl="8" marL="4114800" rtl="0">
              <a:spcBef>
                <a:spcPts val="400"/>
              </a:spcBef>
              <a:spcAft>
                <a:spcPts val="0"/>
              </a:spcAft>
              <a:buSzPts val="700"/>
              <a:buFont typeface="Calibri"/>
              <a:buNone/>
              <a:defRPr/>
            </a:lvl9pPr>
          </a:lstStyle>
          <a:p/>
        </p:txBody>
      </p:sp>
      <p:sp>
        <p:nvSpPr>
          <p:cNvPr id="163" name="Google Shape;163;p32"/>
          <p:cNvSpPr txBox="1"/>
          <p:nvPr>
            <p:ph idx="10" type="dt"/>
          </p:nvPr>
        </p:nvSpPr>
        <p:spPr>
          <a:xfrm>
            <a:off x="628650" y="4767263"/>
            <a:ext cx="2057400" cy="273900"/>
          </a:xfrm>
          <a:prstGeom prst="rect">
            <a:avLst/>
          </a:prstGeom>
          <a:noFill/>
          <a:ln>
            <a:noFill/>
          </a:ln>
        </p:spPr>
        <p:txBody>
          <a:bodyPr anchorCtr="0" anchor="ctr" bIns="45725" lIns="45725" spcFirstLastPara="1" rIns="45725" wrap="square" tIns="45725">
            <a:noAutofit/>
          </a:bodyPr>
          <a:lstStyle>
            <a:lvl1pPr indent="-44450" lvl="0" marL="0" marR="0" rtl="0" algn="l">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64" name="Google Shape;164;p32"/>
          <p:cNvSpPr txBox="1"/>
          <p:nvPr>
            <p:ph idx="11" type="ftr"/>
          </p:nvPr>
        </p:nvSpPr>
        <p:spPr>
          <a:xfrm>
            <a:off x="3028950" y="4767263"/>
            <a:ext cx="3086100" cy="273900"/>
          </a:xfrm>
          <a:prstGeom prst="rect">
            <a:avLst/>
          </a:prstGeom>
          <a:noFill/>
          <a:ln>
            <a:noFill/>
          </a:ln>
        </p:spPr>
        <p:txBody>
          <a:bodyPr anchorCtr="0" anchor="ctr" bIns="45725" lIns="45725" spcFirstLastPara="1" rIns="45725" wrap="square" tIns="45725">
            <a:noAutofit/>
          </a:bodyPr>
          <a:lstStyle>
            <a:lvl1pPr indent="-44450" lvl="0" marL="0" marR="0" rtl="0" algn="ctr">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65" name="Google Shape;165;p32"/>
          <p:cNvSpPr txBox="1"/>
          <p:nvPr>
            <p:ph idx="12" type="sldNum"/>
          </p:nvPr>
        </p:nvSpPr>
        <p:spPr>
          <a:xfrm>
            <a:off x="6457950" y="4767263"/>
            <a:ext cx="2057400" cy="273900"/>
          </a:xfrm>
          <a:prstGeom prst="rect">
            <a:avLst/>
          </a:prstGeom>
          <a:noFill/>
          <a:ln>
            <a:noFill/>
          </a:ln>
        </p:spPr>
        <p:txBody>
          <a:bodyPr anchorCtr="0" anchor="ctr" bIns="45725" lIns="45725" spcFirstLastPara="1" rIns="45725" wrap="square" tIns="45725">
            <a:noAutofit/>
          </a:bodyPr>
          <a:lstStyle>
            <a:lvl1pPr indent="0" lvl="0" marL="0" marR="0" rtl="0" algn="r">
              <a:buNone/>
              <a:defRPr/>
            </a:lvl1pPr>
            <a:lvl2pPr indent="0" lvl="1" marL="0" marR="0" rtl="0" algn="r">
              <a:buNone/>
              <a:defRPr/>
            </a:lvl2pPr>
            <a:lvl3pPr indent="0" lvl="2" marL="0" marR="0" rtl="0" algn="r">
              <a:buNone/>
              <a:defRPr/>
            </a:lvl3pPr>
            <a:lvl4pPr indent="0" lvl="3" marL="0" marR="0" rtl="0" algn="r">
              <a:buNone/>
              <a:defRPr/>
            </a:lvl4pPr>
            <a:lvl5pPr indent="0" lvl="4" marL="0" marR="0" rtl="0" algn="r">
              <a:buNone/>
              <a:defRPr/>
            </a:lvl5pPr>
            <a:lvl6pPr indent="0" lvl="5" marL="0" marR="0" rtl="0" algn="r">
              <a:buNone/>
              <a:defRPr/>
            </a:lvl6pPr>
            <a:lvl7pPr indent="0" lvl="6" marL="0" marR="0" rtl="0" algn="r">
              <a:buNone/>
              <a:defRPr/>
            </a:lvl7pPr>
            <a:lvl8pPr indent="0" lvl="7" marL="0" marR="0" rtl="0" algn="r">
              <a:buNone/>
              <a:defRPr/>
            </a:lvl8pPr>
            <a:lvl9pPr indent="0" lvl="8" marL="0" marR="0" rtl="0" algn="r">
              <a:buNone/>
              <a:defRPr/>
            </a:lvl9pPr>
          </a:lstStyle>
          <a:p>
            <a:pPr indent="-44450" lvl="0" marL="0" rtl="0" algn="r">
              <a:spcBef>
                <a:spcPts val="0"/>
              </a:spcBef>
              <a:spcAft>
                <a:spcPts val="0"/>
              </a:spcAft>
              <a:buSzPts val="700"/>
              <a:buChar char="●"/>
            </a:pPr>
            <a:r>
              <a:t/>
            </a:r>
            <a:endParaRPr/>
          </a:p>
          <a:p>
            <a:pPr indent="-44450" lvl="1" marL="342900" rtl="0" algn="l">
              <a:spcBef>
                <a:spcPts val="0"/>
              </a:spcBef>
              <a:spcAft>
                <a:spcPts val="0"/>
              </a:spcAft>
              <a:buSzPts val="700"/>
              <a:buChar char="○"/>
            </a:pPr>
            <a:r>
              <a:t/>
            </a:r>
            <a:endParaRPr/>
          </a:p>
          <a:p>
            <a:pPr indent="-44450" lvl="2" marL="685800" rtl="0" algn="l">
              <a:spcBef>
                <a:spcPts val="0"/>
              </a:spcBef>
              <a:spcAft>
                <a:spcPts val="0"/>
              </a:spcAft>
              <a:buSzPts val="700"/>
              <a:buChar char="■"/>
            </a:pPr>
            <a:r>
              <a:t/>
            </a:r>
            <a:endParaRPr/>
          </a:p>
          <a:p>
            <a:pPr indent="-44450" lvl="3" marL="1028700" rtl="0" algn="l">
              <a:spcBef>
                <a:spcPts val="0"/>
              </a:spcBef>
              <a:spcAft>
                <a:spcPts val="0"/>
              </a:spcAft>
              <a:buSzPts val="700"/>
              <a:buChar char="●"/>
            </a:pPr>
            <a:r>
              <a:t/>
            </a:r>
            <a:endParaRPr/>
          </a:p>
          <a:p>
            <a:pPr indent="-44450" lvl="4" marL="1371600" rtl="0" algn="l">
              <a:spcBef>
                <a:spcPts val="0"/>
              </a:spcBef>
              <a:spcAft>
                <a:spcPts val="0"/>
              </a:spcAft>
              <a:buSzPts val="700"/>
              <a:buChar char="○"/>
            </a:pPr>
            <a:r>
              <a:t/>
            </a:r>
            <a:endParaRPr/>
          </a:p>
          <a:p>
            <a:pPr indent="-44450" lvl="5" marL="1714500" rtl="0" algn="l">
              <a:spcBef>
                <a:spcPts val="0"/>
              </a:spcBef>
              <a:spcAft>
                <a:spcPts val="0"/>
              </a:spcAft>
              <a:buSzPts val="700"/>
              <a:buChar char="■"/>
            </a:pPr>
            <a:r>
              <a:t/>
            </a:r>
            <a:endParaRPr/>
          </a:p>
          <a:p>
            <a:pPr indent="-44450" lvl="6" marL="2057400" rtl="0" algn="l">
              <a:spcBef>
                <a:spcPts val="0"/>
              </a:spcBef>
              <a:spcAft>
                <a:spcPts val="0"/>
              </a:spcAft>
              <a:buSzPts val="700"/>
              <a:buChar char="●"/>
            </a:pPr>
            <a:r>
              <a:t/>
            </a:r>
            <a:endParaRPr/>
          </a:p>
          <a:p>
            <a:pPr indent="-44450" lvl="7" marL="2400300" rtl="0" algn="l">
              <a:spcBef>
                <a:spcPts val="0"/>
              </a:spcBef>
              <a:spcAft>
                <a:spcPts val="0"/>
              </a:spcAft>
              <a:buSzPts val="700"/>
              <a:buChar char="○"/>
            </a:pPr>
            <a:r>
              <a:t/>
            </a:r>
            <a:endParaRPr/>
          </a:p>
          <a:p>
            <a:pPr indent="-44450" lvl="8" marL="2743200" rtl="0" algn="l">
              <a:spcBef>
                <a:spcPts val="0"/>
              </a:spcBef>
              <a:spcAft>
                <a:spcPts val="0"/>
              </a:spcAft>
              <a:buSzPts val="700"/>
              <a:buChar char="■"/>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6" name="Shape 166"/>
        <p:cNvGrpSpPr/>
        <p:nvPr/>
      </p:nvGrpSpPr>
      <p:grpSpPr>
        <a:xfrm>
          <a:off x="0" y="0"/>
          <a:ext cx="0" cy="0"/>
          <a:chOff x="0" y="0"/>
          <a:chExt cx="0" cy="0"/>
        </a:xfrm>
      </p:grpSpPr>
      <p:sp>
        <p:nvSpPr>
          <p:cNvPr id="167" name="Google Shape;167;p33"/>
          <p:cNvSpPr txBox="1"/>
          <p:nvPr>
            <p:ph type="title"/>
          </p:nvPr>
        </p:nvSpPr>
        <p:spPr>
          <a:xfrm>
            <a:off x="629842" y="342900"/>
            <a:ext cx="2949000" cy="1200300"/>
          </a:xfrm>
          <a:prstGeom prst="rect">
            <a:avLst/>
          </a:prstGeom>
          <a:noFill/>
          <a:ln>
            <a:noFill/>
          </a:ln>
        </p:spPr>
        <p:txBody>
          <a:bodyPr anchorCtr="0" anchor="b" bIns="45725" lIns="45725" spcFirstLastPara="1" rIns="45725" wrap="square" tIns="45725">
            <a:noAutofit/>
          </a:bodyPr>
          <a:lstStyle>
            <a:lvl1pPr lvl="0" rtl="0">
              <a:spcBef>
                <a:spcPts val="0"/>
              </a:spcBef>
              <a:spcAft>
                <a:spcPts val="0"/>
              </a:spcAft>
              <a:buSzPts val="700"/>
              <a:buNone/>
              <a:defRPr/>
            </a:lvl1pPr>
            <a:lvl2pPr lvl="1" rtl="0">
              <a:spcBef>
                <a:spcPts val="0"/>
              </a:spcBef>
              <a:spcAft>
                <a:spcPts val="0"/>
              </a:spcAft>
              <a:buSzPts val="700"/>
              <a:buChar char="○"/>
              <a:defRPr/>
            </a:lvl2pPr>
            <a:lvl3pPr lvl="2" rtl="0">
              <a:spcBef>
                <a:spcPts val="0"/>
              </a:spcBef>
              <a:spcAft>
                <a:spcPts val="0"/>
              </a:spcAft>
              <a:buSzPts val="700"/>
              <a:buChar char="■"/>
              <a:defRPr/>
            </a:lvl3pPr>
            <a:lvl4pPr lvl="3" rtl="0">
              <a:spcBef>
                <a:spcPts val="0"/>
              </a:spcBef>
              <a:spcAft>
                <a:spcPts val="0"/>
              </a:spcAft>
              <a:buSzPts val="700"/>
              <a:buChar char="●"/>
              <a:defRPr/>
            </a:lvl4pPr>
            <a:lvl5pPr lvl="4" rtl="0">
              <a:spcBef>
                <a:spcPts val="0"/>
              </a:spcBef>
              <a:spcAft>
                <a:spcPts val="0"/>
              </a:spcAft>
              <a:buSzPts val="700"/>
              <a:buChar char="○"/>
              <a:defRPr/>
            </a:lvl5pPr>
            <a:lvl6pPr lvl="5" rtl="0">
              <a:spcBef>
                <a:spcPts val="0"/>
              </a:spcBef>
              <a:spcAft>
                <a:spcPts val="0"/>
              </a:spcAft>
              <a:buSzPts val="700"/>
              <a:buChar char="■"/>
              <a:defRPr/>
            </a:lvl6pPr>
            <a:lvl7pPr lvl="6" rtl="0">
              <a:spcBef>
                <a:spcPts val="0"/>
              </a:spcBef>
              <a:spcAft>
                <a:spcPts val="0"/>
              </a:spcAft>
              <a:buSzPts val="700"/>
              <a:buChar char="●"/>
              <a:defRPr/>
            </a:lvl7pPr>
            <a:lvl8pPr lvl="7" rtl="0">
              <a:spcBef>
                <a:spcPts val="0"/>
              </a:spcBef>
              <a:spcAft>
                <a:spcPts val="0"/>
              </a:spcAft>
              <a:buSzPts val="700"/>
              <a:buChar char="○"/>
              <a:defRPr/>
            </a:lvl8pPr>
            <a:lvl9pPr lvl="8" rtl="0">
              <a:spcBef>
                <a:spcPts val="0"/>
              </a:spcBef>
              <a:spcAft>
                <a:spcPts val="0"/>
              </a:spcAft>
              <a:buSzPts val="700"/>
              <a:buChar char="■"/>
              <a:defRPr/>
            </a:lvl9pPr>
          </a:lstStyle>
          <a:p/>
        </p:txBody>
      </p:sp>
      <p:sp>
        <p:nvSpPr>
          <p:cNvPr id="168" name="Google Shape;168;p33"/>
          <p:cNvSpPr/>
          <p:nvPr>
            <p:ph idx="2" type="pic"/>
          </p:nvPr>
        </p:nvSpPr>
        <p:spPr>
          <a:xfrm>
            <a:off x="3887391" y="740569"/>
            <a:ext cx="4629300" cy="3655200"/>
          </a:xfrm>
          <a:prstGeom prst="rect">
            <a:avLst/>
          </a:prstGeom>
          <a:noFill/>
          <a:ln>
            <a:noFill/>
          </a:ln>
        </p:spPr>
      </p:sp>
      <p:sp>
        <p:nvSpPr>
          <p:cNvPr id="169" name="Google Shape;169;p33"/>
          <p:cNvSpPr txBox="1"/>
          <p:nvPr>
            <p:ph idx="1" type="body"/>
          </p:nvPr>
        </p:nvSpPr>
        <p:spPr>
          <a:xfrm>
            <a:off x="629842" y="1543050"/>
            <a:ext cx="2949000" cy="2858700"/>
          </a:xfrm>
          <a:prstGeom prst="rect">
            <a:avLst/>
          </a:prstGeom>
          <a:noFill/>
          <a:ln>
            <a:noFill/>
          </a:ln>
        </p:spPr>
        <p:txBody>
          <a:bodyPr anchorCtr="0" anchor="t" bIns="45725" lIns="45725" spcFirstLastPara="1" rIns="45725" wrap="square" tIns="45725">
            <a:noAutofit/>
          </a:bodyPr>
          <a:lstStyle>
            <a:lvl1pPr indent="-228600" lvl="0" marL="457200" rtl="0">
              <a:spcBef>
                <a:spcPts val="800"/>
              </a:spcBef>
              <a:spcAft>
                <a:spcPts val="0"/>
              </a:spcAft>
              <a:buSzPts val="700"/>
              <a:buFont typeface="Calibri"/>
              <a:buNone/>
              <a:defRPr/>
            </a:lvl1pPr>
            <a:lvl2pPr indent="-228600" lvl="1" marL="914400" rtl="0">
              <a:spcBef>
                <a:spcPts val="400"/>
              </a:spcBef>
              <a:spcAft>
                <a:spcPts val="0"/>
              </a:spcAft>
              <a:buSzPts val="700"/>
              <a:buFont typeface="Calibri"/>
              <a:buNone/>
              <a:defRPr/>
            </a:lvl2pPr>
            <a:lvl3pPr indent="-228600" lvl="2" marL="1371600" rtl="0">
              <a:spcBef>
                <a:spcPts val="400"/>
              </a:spcBef>
              <a:spcAft>
                <a:spcPts val="0"/>
              </a:spcAft>
              <a:buSzPts val="700"/>
              <a:buFont typeface="Calibri"/>
              <a:buNone/>
              <a:defRPr/>
            </a:lvl3pPr>
            <a:lvl4pPr indent="-228600" lvl="3" marL="1828800" rtl="0">
              <a:spcBef>
                <a:spcPts val="400"/>
              </a:spcBef>
              <a:spcAft>
                <a:spcPts val="0"/>
              </a:spcAft>
              <a:buSzPts val="700"/>
              <a:buFont typeface="Calibri"/>
              <a:buNone/>
              <a:defRPr/>
            </a:lvl4pPr>
            <a:lvl5pPr indent="-228600" lvl="4" marL="2286000" rtl="0">
              <a:spcBef>
                <a:spcPts val="400"/>
              </a:spcBef>
              <a:spcAft>
                <a:spcPts val="0"/>
              </a:spcAft>
              <a:buSzPts val="700"/>
              <a:buFont typeface="Calibri"/>
              <a:buNone/>
              <a:defRPr/>
            </a:lvl5pPr>
            <a:lvl6pPr indent="-228600" lvl="5" marL="2743200" rtl="0">
              <a:spcBef>
                <a:spcPts val="400"/>
              </a:spcBef>
              <a:spcAft>
                <a:spcPts val="0"/>
              </a:spcAft>
              <a:buSzPts val="700"/>
              <a:buFont typeface="Calibri"/>
              <a:buNone/>
              <a:defRPr/>
            </a:lvl6pPr>
            <a:lvl7pPr indent="-228600" lvl="6" marL="3200400" rtl="0">
              <a:spcBef>
                <a:spcPts val="400"/>
              </a:spcBef>
              <a:spcAft>
                <a:spcPts val="0"/>
              </a:spcAft>
              <a:buSzPts val="700"/>
              <a:buFont typeface="Calibri"/>
              <a:buNone/>
              <a:defRPr/>
            </a:lvl7pPr>
            <a:lvl8pPr indent="-228600" lvl="7" marL="3657600" rtl="0">
              <a:spcBef>
                <a:spcPts val="400"/>
              </a:spcBef>
              <a:spcAft>
                <a:spcPts val="0"/>
              </a:spcAft>
              <a:buSzPts val="700"/>
              <a:buFont typeface="Calibri"/>
              <a:buNone/>
              <a:defRPr/>
            </a:lvl8pPr>
            <a:lvl9pPr indent="-228600" lvl="8" marL="4114800" rtl="0">
              <a:spcBef>
                <a:spcPts val="400"/>
              </a:spcBef>
              <a:spcAft>
                <a:spcPts val="0"/>
              </a:spcAft>
              <a:buSzPts val="700"/>
              <a:buFont typeface="Calibri"/>
              <a:buNone/>
              <a:defRPr/>
            </a:lvl9pPr>
          </a:lstStyle>
          <a:p/>
        </p:txBody>
      </p:sp>
      <p:sp>
        <p:nvSpPr>
          <p:cNvPr id="170" name="Google Shape;170;p33"/>
          <p:cNvSpPr txBox="1"/>
          <p:nvPr>
            <p:ph idx="10" type="dt"/>
          </p:nvPr>
        </p:nvSpPr>
        <p:spPr>
          <a:xfrm>
            <a:off x="628650" y="4767263"/>
            <a:ext cx="2057400" cy="273900"/>
          </a:xfrm>
          <a:prstGeom prst="rect">
            <a:avLst/>
          </a:prstGeom>
          <a:noFill/>
          <a:ln>
            <a:noFill/>
          </a:ln>
        </p:spPr>
        <p:txBody>
          <a:bodyPr anchorCtr="0" anchor="ctr" bIns="45725" lIns="45725" spcFirstLastPara="1" rIns="45725" wrap="square" tIns="45725">
            <a:noAutofit/>
          </a:bodyPr>
          <a:lstStyle>
            <a:lvl1pPr indent="-44450" lvl="0" marL="0" marR="0" rtl="0" algn="l">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71" name="Google Shape;171;p33"/>
          <p:cNvSpPr txBox="1"/>
          <p:nvPr>
            <p:ph idx="11" type="ftr"/>
          </p:nvPr>
        </p:nvSpPr>
        <p:spPr>
          <a:xfrm>
            <a:off x="3028950" y="4767263"/>
            <a:ext cx="3086100" cy="273900"/>
          </a:xfrm>
          <a:prstGeom prst="rect">
            <a:avLst/>
          </a:prstGeom>
          <a:noFill/>
          <a:ln>
            <a:noFill/>
          </a:ln>
        </p:spPr>
        <p:txBody>
          <a:bodyPr anchorCtr="0" anchor="ctr" bIns="45725" lIns="45725" spcFirstLastPara="1" rIns="45725" wrap="square" tIns="45725">
            <a:noAutofit/>
          </a:bodyPr>
          <a:lstStyle>
            <a:lvl1pPr indent="-44450" lvl="0" marL="0" marR="0" rtl="0" algn="ctr">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72" name="Google Shape;172;p33"/>
          <p:cNvSpPr txBox="1"/>
          <p:nvPr>
            <p:ph idx="12" type="sldNum"/>
          </p:nvPr>
        </p:nvSpPr>
        <p:spPr>
          <a:xfrm>
            <a:off x="6457950" y="4767263"/>
            <a:ext cx="2057400" cy="273900"/>
          </a:xfrm>
          <a:prstGeom prst="rect">
            <a:avLst/>
          </a:prstGeom>
          <a:noFill/>
          <a:ln>
            <a:noFill/>
          </a:ln>
        </p:spPr>
        <p:txBody>
          <a:bodyPr anchorCtr="0" anchor="ctr" bIns="45725" lIns="45725" spcFirstLastPara="1" rIns="45725" wrap="square" tIns="45725">
            <a:noAutofit/>
          </a:bodyPr>
          <a:lstStyle>
            <a:lvl1pPr indent="0" lvl="0" marL="0" marR="0" rtl="0" algn="r">
              <a:buNone/>
              <a:defRPr/>
            </a:lvl1pPr>
            <a:lvl2pPr indent="0" lvl="1" marL="0" marR="0" rtl="0" algn="r">
              <a:buNone/>
              <a:defRPr/>
            </a:lvl2pPr>
            <a:lvl3pPr indent="0" lvl="2" marL="0" marR="0" rtl="0" algn="r">
              <a:buNone/>
              <a:defRPr/>
            </a:lvl3pPr>
            <a:lvl4pPr indent="0" lvl="3" marL="0" marR="0" rtl="0" algn="r">
              <a:buNone/>
              <a:defRPr/>
            </a:lvl4pPr>
            <a:lvl5pPr indent="0" lvl="4" marL="0" marR="0" rtl="0" algn="r">
              <a:buNone/>
              <a:defRPr/>
            </a:lvl5pPr>
            <a:lvl6pPr indent="0" lvl="5" marL="0" marR="0" rtl="0" algn="r">
              <a:buNone/>
              <a:defRPr/>
            </a:lvl6pPr>
            <a:lvl7pPr indent="0" lvl="6" marL="0" marR="0" rtl="0" algn="r">
              <a:buNone/>
              <a:defRPr/>
            </a:lvl7pPr>
            <a:lvl8pPr indent="0" lvl="7" marL="0" marR="0" rtl="0" algn="r">
              <a:buNone/>
              <a:defRPr/>
            </a:lvl8pPr>
            <a:lvl9pPr indent="0" lvl="8" marL="0" marR="0" rtl="0" algn="r">
              <a:buNone/>
              <a:defRPr/>
            </a:lvl9pPr>
          </a:lstStyle>
          <a:p>
            <a:pPr indent="-44450" lvl="0" marL="0" rtl="0" algn="r">
              <a:spcBef>
                <a:spcPts val="0"/>
              </a:spcBef>
              <a:spcAft>
                <a:spcPts val="0"/>
              </a:spcAft>
              <a:buSzPts val="700"/>
              <a:buChar char="●"/>
            </a:pPr>
            <a:r>
              <a:t/>
            </a:r>
            <a:endParaRPr/>
          </a:p>
          <a:p>
            <a:pPr indent="-44450" lvl="1" marL="342900" rtl="0" algn="l">
              <a:spcBef>
                <a:spcPts val="0"/>
              </a:spcBef>
              <a:spcAft>
                <a:spcPts val="0"/>
              </a:spcAft>
              <a:buSzPts val="700"/>
              <a:buChar char="○"/>
            </a:pPr>
            <a:r>
              <a:t/>
            </a:r>
            <a:endParaRPr/>
          </a:p>
          <a:p>
            <a:pPr indent="-44450" lvl="2" marL="685800" rtl="0" algn="l">
              <a:spcBef>
                <a:spcPts val="0"/>
              </a:spcBef>
              <a:spcAft>
                <a:spcPts val="0"/>
              </a:spcAft>
              <a:buSzPts val="700"/>
              <a:buChar char="■"/>
            </a:pPr>
            <a:r>
              <a:t/>
            </a:r>
            <a:endParaRPr/>
          </a:p>
          <a:p>
            <a:pPr indent="-44450" lvl="3" marL="1028700" rtl="0" algn="l">
              <a:spcBef>
                <a:spcPts val="0"/>
              </a:spcBef>
              <a:spcAft>
                <a:spcPts val="0"/>
              </a:spcAft>
              <a:buSzPts val="700"/>
              <a:buChar char="●"/>
            </a:pPr>
            <a:r>
              <a:t/>
            </a:r>
            <a:endParaRPr/>
          </a:p>
          <a:p>
            <a:pPr indent="-44450" lvl="4" marL="1371600" rtl="0" algn="l">
              <a:spcBef>
                <a:spcPts val="0"/>
              </a:spcBef>
              <a:spcAft>
                <a:spcPts val="0"/>
              </a:spcAft>
              <a:buSzPts val="700"/>
              <a:buChar char="○"/>
            </a:pPr>
            <a:r>
              <a:t/>
            </a:r>
            <a:endParaRPr/>
          </a:p>
          <a:p>
            <a:pPr indent="-44450" lvl="5" marL="1714500" rtl="0" algn="l">
              <a:spcBef>
                <a:spcPts val="0"/>
              </a:spcBef>
              <a:spcAft>
                <a:spcPts val="0"/>
              </a:spcAft>
              <a:buSzPts val="700"/>
              <a:buChar char="■"/>
            </a:pPr>
            <a:r>
              <a:t/>
            </a:r>
            <a:endParaRPr/>
          </a:p>
          <a:p>
            <a:pPr indent="-44450" lvl="6" marL="2057400" rtl="0" algn="l">
              <a:spcBef>
                <a:spcPts val="0"/>
              </a:spcBef>
              <a:spcAft>
                <a:spcPts val="0"/>
              </a:spcAft>
              <a:buSzPts val="700"/>
              <a:buChar char="●"/>
            </a:pPr>
            <a:r>
              <a:t/>
            </a:r>
            <a:endParaRPr/>
          </a:p>
          <a:p>
            <a:pPr indent="-44450" lvl="7" marL="2400300" rtl="0" algn="l">
              <a:spcBef>
                <a:spcPts val="0"/>
              </a:spcBef>
              <a:spcAft>
                <a:spcPts val="0"/>
              </a:spcAft>
              <a:buSzPts val="700"/>
              <a:buChar char="○"/>
            </a:pPr>
            <a:r>
              <a:t/>
            </a:r>
            <a:endParaRPr/>
          </a:p>
          <a:p>
            <a:pPr indent="-44450" lvl="8" marL="2743200" rtl="0" algn="l">
              <a:spcBef>
                <a:spcPts val="0"/>
              </a:spcBef>
              <a:spcAft>
                <a:spcPts val="0"/>
              </a:spcAft>
              <a:buSzPts val="700"/>
              <a:buChar char="■"/>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3" name="Shape 173"/>
        <p:cNvGrpSpPr/>
        <p:nvPr/>
      </p:nvGrpSpPr>
      <p:grpSpPr>
        <a:xfrm>
          <a:off x="0" y="0"/>
          <a:ext cx="0" cy="0"/>
          <a:chOff x="0" y="0"/>
          <a:chExt cx="0" cy="0"/>
        </a:xfrm>
      </p:grpSpPr>
      <p:sp>
        <p:nvSpPr>
          <p:cNvPr id="174" name="Google Shape;174;p34"/>
          <p:cNvSpPr txBox="1"/>
          <p:nvPr>
            <p:ph type="title"/>
          </p:nvPr>
        </p:nvSpPr>
        <p:spPr>
          <a:xfrm>
            <a:off x="628650" y="273844"/>
            <a:ext cx="7886700" cy="994200"/>
          </a:xfrm>
          <a:prstGeom prst="rect">
            <a:avLst/>
          </a:prstGeom>
          <a:noFill/>
          <a:ln>
            <a:noFill/>
          </a:ln>
        </p:spPr>
        <p:txBody>
          <a:bodyPr anchorCtr="0" anchor="ctr" bIns="45725" lIns="45725" spcFirstLastPara="1" rIns="45725" wrap="square" tIns="45725">
            <a:noAutofit/>
          </a:bodyPr>
          <a:lstStyle>
            <a:lvl1pPr lvl="0" rtl="0" algn="l">
              <a:lnSpc>
                <a:spcPct val="90000"/>
              </a:lnSpc>
              <a:spcBef>
                <a:spcPts val="0"/>
              </a:spcBef>
              <a:spcAft>
                <a:spcPts val="0"/>
              </a:spcAft>
              <a:buClr>
                <a:schemeClr val="dk1"/>
              </a:buClr>
              <a:buSzPts val="700"/>
              <a:buFont typeface="Calibri"/>
              <a:buNone/>
              <a:defRPr/>
            </a:lvl1pPr>
            <a:lvl2pPr lvl="1" rtl="0">
              <a:spcBef>
                <a:spcPts val="0"/>
              </a:spcBef>
              <a:spcAft>
                <a:spcPts val="0"/>
              </a:spcAft>
              <a:buSzPts val="700"/>
              <a:buChar char="○"/>
              <a:defRPr/>
            </a:lvl2pPr>
            <a:lvl3pPr lvl="2" rtl="0">
              <a:spcBef>
                <a:spcPts val="0"/>
              </a:spcBef>
              <a:spcAft>
                <a:spcPts val="0"/>
              </a:spcAft>
              <a:buSzPts val="700"/>
              <a:buChar char="■"/>
              <a:defRPr/>
            </a:lvl3pPr>
            <a:lvl4pPr lvl="3" rtl="0">
              <a:spcBef>
                <a:spcPts val="0"/>
              </a:spcBef>
              <a:spcAft>
                <a:spcPts val="0"/>
              </a:spcAft>
              <a:buSzPts val="700"/>
              <a:buChar char="●"/>
              <a:defRPr/>
            </a:lvl4pPr>
            <a:lvl5pPr lvl="4" rtl="0">
              <a:spcBef>
                <a:spcPts val="0"/>
              </a:spcBef>
              <a:spcAft>
                <a:spcPts val="0"/>
              </a:spcAft>
              <a:buSzPts val="700"/>
              <a:buChar char="○"/>
              <a:defRPr/>
            </a:lvl5pPr>
            <a:lvl6pPr lvl="5" rtl="0">
              <a:spcBef>
                <a:spcPts val="0"/>
              </a:spcBef>
              <a:spcAft>
                <a:spcPts val="0"/>
              </a:spcAft>
              <a:buSzPts val="700"/>
              <a:buChar char="■"/>
              <a:defRPr/>
            </a:lvl6pPr>
            <a:lvl7pPr lvl="6" rtl="0">
              <a:spcBef>
                <a:spcPts val="0"/>
              </a:spcBef>
              <a:spcAft>
                <a:spcPts val="0"/>
              </a:spcAft>
              <a:buSzPts val="700"/>
              <a:buChar char="●"/>
              <a:defRPr/>
            </a:lvl7pPr>
            <a:lvl8pPr lvl="7" rtl="0">
              <a:spcBef>
                <a:spcPts val="0"/>
              </a:spcBef>
              <a:spcAft>
                <a:spcPts val="0"/>
              </a:spcAft>
              <a:buSzPts val="700"/>
              <a:buChar char="○"/>
              <a:defRPr/>
            </a:lvl8pPr>
            <a:lvl9pPr lvl="8" rtl="0">
              <a:spcBef>
                <a:spcPts val="0"/>
              </a:spcBef>
              <a:spcAft>
                <a:spcPts val="0"/>
              </a:spcAft>
              <a:buSzPts val="700"/>
              <a:buChar char="■"/>
              <a:defRPr/>
            </a:lvl9pPr>
          </a:lstStyle>
          <a:p/>
        </p:txBody>
      </p:sp>
      <p:sp>
        <p:nvSpPr>
          <p:cNvPr id="175" name="Google Shape;175;p34"/>
          <p:cNvSpPr txBox="1"/>
          <p:nvPr>
            <p:ph idx="1" type="body"/>
          </p:nvPr>
        </p:nvSpPr>
        <p:spPr>
          <a:xfrm rot="5400000">
            <a:off x="2940300" y="-942431"/>
            <a:ext cx="3263400" cy="7886700"/>
          </a:xfrm>
          <a:prstGeom prst="rect">
            <a:avLst/>
          </a:prstGeom>
          <a:noFill/>
          <a:ln>
            <a:noFill/>
          </a:ln>
        </p:spPr>
        <p:txBody>
          <a:bodyPr anchorCtr="0" anchor="t" bIns="45725" lIns="45725" spcFirstLastPara="1" rIns="45725" wrap="square" tIns="45725">
            <a:noAutofit/>
          </a:bodyPr>
          <a:lstStyle>
            <a:lvl1pPr indent="-273050" lvl="0" marL="457200" rtl="0" algn="l">
              <a:lnSpc>
                <a:spcPct val="90000"/>
              </a:lnSpc>
              <a:spcBef>
                <a:spcPts val="800"/>
              </a:spcBef>
              <a:spcAft>
                <a:spcPts val="0"/>
              </a:spcAft>
              <a:buClr>
                <a:schemeClr val="dk1"/>
              </a:buClr>
              <a:buSzPts val="700"/>
              <a:buFont typeface="Calibri"/>
              <a:buChar char="•"/>
              <a:defRPr/>
            </a:lvl1pPr>
            <a:lvl2pPr indent="-273050" lvl="1" marL="914400" rtl="0" algn="l">
              <a:lnSpc>
                <a:spcPct val="90000"/>
              </a:lnSpc>
              <a:spcBef>
                <a:spcPts val="400"/>
              </a:spcBef>
              <a:spcAft>
                <a:spcPts val="0"/>
              </a:spcAft>
              <a:buClr>
                <a:schemeClr val="dk1"/>
              </a:buClr>
              <a:buSzPts val="700"/>
              <a:buFont typeface="Calibri"/>
              <a:buChar char="•"/>
              <a:defRPr/>
            </a:lvl2pPr>
            <a:lvl3pPr indent="-273050" lvl="2" marL="1371600" rtl="0" algn="l">
              <a:lnSpc>
                <a:spcPct val="90000"/>
              </a:lnSpc>
              <a:spcBef>
                <a:spcPts val="400"/>
              </a:spcBef>
              <a:spcAft>
                <a:spcPts val="0"/>
              </a:spcAft>
              <a:buClr>
                <a:schemeClr val="dk1"/>
              </a:buClr>
              <a:buSzPts val="700"/>
              <a:buFont typeface="Calibri"/>
              <a:buChar char="•"/>
              <a:defRPr/>
            </a:lvl3pPr>
            <a:lvl4pPr indent="-273050" lvl="3" marL="1828800" rtl="0" algn="l">
              <a:lnSpc>
                <a:spcPct val="90000"/>
              </a:lnSpc>
              <a:spcBef>
                <a:spcPts val="400"/>
              </a:spcBef>
              <a:spcAft>
                <a:spcPts val="0"/>
              </a:spcAft>
              <a:buClr>
                <a:schemeClr val="dk1"/>
              </a:buClr>
              <a:buSzPts val="700"/>
              <a:buFont typeface="Calibri"/>
              <a:buChar char="•"/>
              <a:defRPr/>
            </a:lvl4pPr>
            <a:lvl5pPr indent="-273050" lvl="4" marL="2286000" rtl="0" algn="l">
              <a:lnSpc>
                <a:spcPct val="90000"/>
              </a:lnSpc>
              <a:spcBef>
                <a:spcPts val="400"/>
              </a:spcBef>
              <a:spcAft>
                <a:spcPts val="0"/>
              </a:spcAft>
              <a:buClr>
                <a:schemeClr val="dk1"/>
              </a:buClr>
              <a:buSzPts val="700"/>
              <a:buFont typeface="Calibri"/>
              <a:buChar char="•"/>
              <a:defRPr/>
            </a:lvl5pPr>
            <a:lvl6pPr indent="-273050" lvl="5" marL="2743200" rtl="0" algn="l">
              <a:lnSpc>
                <a:spcPct val="90000"/>
              </a:lnSpc>
              <a:spcBef>
                <a:spcPts val="400"/>
              </a:spcBef>
              <a:spcAft>
                <a:spcPts val="0"/>
              </a:spcAft>
              <a:buClr>
                <a:schemeClr val="dk1"/>
              </a:buClr>
              <a:buSzPts val="700"/>
              <a:buFont typeface="Calibri"/>
              <a:buChar char="•"/>
              <a:defRPr/>
            </a:lvl6pPr>
            <a:lvl7pPr indent="-273050" lvl="6" marL="3200400" rtl="0" algn="l">
              <a:lnSpc>
                <a:spcPct val="90000"/>
              </a:lnSpc>
              <a:spcBef>
                <a:spcPts val="400"/>
              </a:spcBef>
              <a:spcAft>
                <a:spcPts val="0"/>
              </a:spcAft>
              <a:buClr>
                <a:schemeClr val="dk1"/>
              </a:buClr>
              <a:buSzPts val="700"/>
              <a:buFont typeface="Calibri"/>
              <a:buChar char="•"/>
              <a:defRPr/>
            </a:lvl7pPr>
            <a:lvl8pPr indent="-273050" lvl="7" marL="3657600" rtl="0" algn="l">
              <a:lnSpc>
                <a:spcPct val="90000"/>
              </a:lnSpc>
              <a:spcBef>
                <a:spcPts val="400"/>
              </a:spcBef>
              <a:spcAft>
                <a:spcPts val="0"/>
              </a:spcAft>
              <a:buClr>
                <a:schemeClr val="dk1"/>
              </a:buClr>
              <a:buSzPts val="700"/>
              <a:buFont typeface="Calibri"/>
              <a:buChar char="•"/>
              <a:defRPr/>
            </a:lvl8pPr>
            <a:lvl9pPr indent="-273050" lvl="8" marL="4114800" rtl="0" algn="l">
              <a:lnSpc>
                <a:spcPct val="90000"/>
              </a:lnSpc>
              <a:spcBef>
                <a:spcPts val="400"/>
              </a:spcBef>
              <a:spcAft>
                <a:spcPts val="0"/>
              </a:spcAft>
              <a:buClr>
                <a:schemeClr val="dk1"/>
              </a:buClr>
              <a:buSzPts val="700"/>
              <a:buFont typeface="Calibri"/>
              <a:buChar char="•"/>
              <a:defRPr/>
            </a:lvl9pPr>
          </a:lstStyle>
          <a:p/>
        </p:txBody>
      </p:sp>
      <p:sp>
        <p:nvSpPr>
          <p:cNvPr id="176" name="Google Shape;176;p34"/>
          <p:cNvSpPr txBox="1"/>
          <p:nvPr>
            <p:ph idx="10" type="dt"/>
          </p:nvPr>
        </p:nvSpPr>
        <p:spPr>
          <a:xfrm>
            <a:off x="628650" y="4767263"/>
            <a:ext cx="2057400" cy="273900"/>
          </a:xfrm>
          <a:prstGeom prst="rect">
            <a:avLst/>
          </a:prstGeom>
          <a:noFill/>
          <a:ln>
            <a:noFill/>
          </a:ln>
        </p:spPr>
        <p:txBody>
          <a:bodyPr anchorCtr="0" anchor="ctr" bIns="45725" lIns="45725" spcFirstLastPara="1" rIns="45725" wrap="square" tIns="45725">
            <a:noAutofit/>
          </a:bodyPr>
          <a:lstStyle>
            <a:lvl1pPr indent="-44450" lvl="0" marL="0" marR="0" rtl="0" algn="l">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77" name="Google Shape;177;p34"/>
          <p:cNvSpPr txBox="1"/>
          <p:nvPr>
            <p:ph idx="11" type="ftr"/>
          </p:nvPr>
        </p:nvSpPr>
        <p:spPr>
          <a:xfrm>
            <a:off x="3028950" y="4767263"/>
            <a:ext cx="3086100" cy="273900"/>
          </a:xfrm>
          <a:prstGeom prst="rect">
            <a:avLst/>
          </a:prstGeom>
          <a:noFill/>
          <a:ln>
            <a:noFill/>
          </a:ln>
        </p:spPr>
        <p:txBody>
          <a:bodyPr anchorCtr="0" anchor="ctr" bIns="45725" lIns="45725" spcFirstLastPara="1" rIns="45725" wrap="square" tIns="45725">
            <a:noAutofit/>
          </a:bodyPr>
          <a:lstStyle>
            <a:lvl1pPr indent="-44450" lvl="0" marL="0" marR="0" rtl="0" algn="ctr">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78" name="Google Shape;178;p34"/>
          <p:cNvSpPr txBox="1"/>
          <p:nvPr>
            <p:ph idx="12" type="sldNum"/>
          </p:nvPr>
        </p:nvSpPr>
        <p:spPr>
          <a:xfrm>
            <a:off x="6457950" y="4767263"/>
            <a:ext cx="2057400" cy="273900"/>
          </a:xfrm>
          <a:prstGeom prst="rect">
            <a:avLst/>
          </a:prstGeom>
          <a:noFill/>
          <a:ln>
            <a:noFill/>
          </a:ln>
        </p:spPr>
        <p:txBody>
          <a:bodyPr anchorCtr="0" anchor="ctr" bIns="45725" lIns="45725" spcFirstLastPara="1" rIns="45725" wrap="square" tIns="45725">
            <a:noAutofit/>
          </a:bodyPr>
          <a:lstStyle>
            <a:lvl1pPr indent="0" lvl="0" marL="0" marR="0" rtl="0" algn="r">
              <a:buNone/>
              <a:defRPr/>
            </a:lvl1pPr>
            <a:lvl2pPr indent="0" lvl="1" marL="0" marR="0" rtl="0" algn="r">
              <a:buNone/>
              <a:defRPr/>
            </a:lvl2pPr>
            <a:lvl3pPr indent="0" lvl="2" marL="0" marR="0" rtl="0" algn="r">
              <a:buNone/>
              <a:defRPr/>
            </a:lvl3pPr>
            <a:lvl4pPr indent="0" lvl="3" marL="0" marR="0" rtl="0" algn="r">
              <a:buNone/>
              <a:defRPr/>
            </a:lvl4pPr>
            <a:lvl5pPr indent="0" lvl="4" marL="0" marR="0" rtl="0" algn="r">
              <a:buNone/>
              <a:defRPr/>
            </a:lvl5pPr>
            <a:lvl6pPr indent="0" lvl="5" marL="0" marR="0" rtl="0" algn="r">
              <a:buNone/>
              <a:defRPr/>
            </a:lvl6pPr>
            <a:lvl7pPr indent="0" lvl="6" marL="0" marR="0" rtl="0" algn="r">
              <a:buNone/>
              <a:defRPr/>
            </a:lvl7pPr>
            <a:lvl8pPr indent="0" lvl="7" marL="0" marR="0" rtl="0" algn="r">
              <a:buNone/>
              <a:defRPr/>
            </a:lvl8pPr>
            <a:lvl9pPr indent="0" lvl="8" marL="0" marR="0" rtl="0" algn="r">
              <a:buNone/>
              <a:defRPr/>
            </a:lvl9pPr>
          </a:lstStyle>
          <a:p>
            <a:pPr indent="-44450" lvl="0" marL="0" rtl="0" algn="r">
              <a:spcBef>
                <a:spcPts val="0"/>
              </a:spcBef>
              <a:spcAft>
                <a:spcPts val="0"/>
              </a:spcAft>
              <a:buSzPts val="700"/>
              <a:buChar char="●"/>
            </a:pPr>
            <a:r>
              <a:t/>
            </a:r>
            <a:endParaRPr/>
          </a:p>
          <a:p>
            <a:pPr indent="-44450" lvl="1" marL="342900" rtl="0" algn="l">
              <a:spcBef>
                <a:spcPts val="0"/>
              </a:spcBef>
              <a:spcAft>
                <a:spcPts val="0"/>
              </a:spcAft>
              <a:buSzPts val="700"/>
              <a:buChar char="○"/>
            </a:pPr>
            <a:r>
              <a:t/>
            </a:r>
            <a:endParaRPr/>
          </a:p>
          <a:p>
            <a:pPr indent="-44450" lvl="2" marL="685800" rtl="0" algn="l">
              <a:spcBef>
                <a:spcPts val="0"/>
              </a:spcBef>
              <a:spcAft>
                <a:spcPts val="0"/>
              </a:spcAft>
              <a:buSzPts val="700"/>
              <a:buChar char="■"/>
            </a:pPr>
            <a:r>
              <a:t/>
            </a:r>
            <a:endParaRPr/>
          </a:p>
          <a:p>
            <a:pPr indent="-44450" lvl="3" marL="1028700" rtl="0" algn="l">
              <a:spcBef>
                <a:spcPts val="0"/>
              </a:spcBef>
              <a:spcAft>
                <a:spcPts val="0"/>
              </a:spcAft>
              <a:buSzPts val="700"/>
              <a:buChar char="●"/>
            </a:pPr>
            <a:r>
              <a:t/>
            </a:r>
            <a:endParaRPr/>
          </a:p>
          <a:p>
            <a:pPr indent="-44450" lvl="4" marL="1371600" rtl="0" algn="l">
              <a:spcBef>
                <a:spcPts val="0"/>
              </a:spcBef>
              <a:spcAft>
                <a:spcPts val="0"/>
              </a:spcAft>
              <a:buSzPts val="700"/>
              <a:buChar char="○"/>
            </a:pPr>
            <a:r>
              <a:t/>
            </a:r>
            <a:endParaRPr/>
          </a:p>
          <a:p>
            <a:pPr indent="-44450" lvl="5" marL="1714500" rtl="0" algn="l">
              <a:spcBef>
                <a:spcPts val="0"/>
              </a:spcBef>
              <a:spcAft>
                <a:spcPts val="0"/>
              </a:spcAft>
              <a:buSzPts val="700"/>
              <a:buChar char="■"/>
            </a:pPr>
            <a:r>
              <a:t/>
            </a:r>
            <a:endParaRPr/>
          </a:p>
          <a:p>
            <a:pPr indent="-44450" lvl="6" marL="2057400" rtl="0" algn="l">
              <a:spcBef>
                <a:spcPts val="0"/>
              </a:spcBef>
              <a:spcAft>
                <a:spcPts val="0"/>
              </a:spcAft>
              <a:buSzPts val="700"/>
              <a:buChar char="●"/>
            </a:pPr>
            <a:r>
              <a:t/>
            </a:r>
            <a:endParaRPr/>
          </a:p>
          <a:p>
            <a:pPr indent="-44450" lvl="7" marL="2400300" rtl="0" algn="l">
              <a:spcBef>
                <a:spcPts val="0"/>
              </a:spcBef>
              <a:spcAft>
                <a:spcPts val="0"/>
              </a:spcAft>
              <a:buSzPts val="700"/>
              <a:buChar char="○"/>
            </a:pPr>
            <a:r>
              <a:t/>
            </a:r>
            <a:endParaRPr/>
          </a:p>
          <a:p>
            <a:pPr indent="-44450" lvl="8" marL="2743200" rtl="0" algn="l">
              <a:spcBef>
                <a:spcPts val="0"/>
              </a:spcBef>
              <a:spcAft>
                <a:spcPts val="0"/>
              </a:spcAft>
              <a:buSzPts val="700"/>
              <a:buChar char="■"/>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9" name="Shape 179"/>
        <p:cNvGrpSpPr/>
        <p:nvPr/>
      </p:nvGrpSpPr>
      <p:grpSpPr>
        <a:xfrm>
          <a:off x="0" y="0"/>
          <a:ext cx="0" cy="0"/>
          <a:chOff x="0" y="0"/>
          <a:chExt cx="0" cy="0"/>
        </a:xfrm>
      </p:grpSpPr>
      <p:sp>
        <p:nvSpPr>
          <p:cNvPr id="180" name="Google Shape;180;p35"/>
          <p:cNvSpPr txBox="1"/>
          <p:nvPr>
            <p:ph type="title"/>
          </p:nvPr>
        </p:nvSpPr>
        <p:spPr>
          <a:xfrm rot="5400000">
            <a:off x="5350050" y="1467244"/>
            <a:ext cx="4358700" cy="1971900"/>
          </a:xfrm>
          <a:prstGeom prst="rect">
            <a:avLst/>
          </a:prstGeom>
          <a:noFill/>
          <a:ln>
            <a:noFill/>
          </a:ln>
        </p:spPr>
        <p:txBody>
          <a:bodyPr anchorCtr="0" anchor="ctr" bIns="45725" lIns="45725" spcFirstLastPara="1" rIns="45725" wrap="square" tIns="45725">
            <a:noAutofit/>
          </a:bodyPr>
          <a:lstStyle>
            <a:lvl1pPr lvl="0" rtl="0" algn="l">
              <a:lnSpc>
                <a:spcPct val="90000"/>
              </a:lnSpc>
              <a:spcBef>
                <a:spcPts val="0"/>
              </a:spcBef>
              <a:spcAft>
                <a:spcPts val="0"/>
              </a:spcAft>
              <a:buClr>
                <a:schemeClr val="dk1"/>
              </a:buClr>
              <a:buSzPts val="700"/>
              <a:buFont typeface="Calibri"/>
              <a:buNone/>
              <a:defRPr/>
            </a:lvl1pPr>
            <a:lvl2pPr lvl="1" rtl="0">
              <a:spcBef>
                <a:spcPts val="0"/>
              </a:spcBef>
              <a:spcAft>
                <a:spcPts val="0"/>
              </a:spcAft>
              <a:buSzPts val="700"/>
              <a:buChar char="○"/>
              <a:defRPr/>
            </a:lvl2pPr>
            <a:lvl3pPr lvl="2" rtl="0">
              <a:spcBef>
                <a:spcPts val="0"/>
              </a:spcBef>
              <a:spcAft>
                <a:spcPts val="0"/>
              </a:spcAft>
              <a:buSzPts val="700"/>
              <a:buChar char="■"/>
              <a:defRPr/>
            </a:lvl3pPr>
            <a:lvl4pPr lvl="3" rtl="0">
              <a:spcBef>
                <a:spcPts val="0"/>
              </a:spcBef>
              <a:spcAft>
                <a:spcPts val="0"/>
              </a:spcAft>
              <a:buSzPts val="700"/>
              <a:buChar char="●"/>
              <a:defRPr/>
            </a:lvl4pPr>
            <a:lvl5pPr lvl="4" rtl="0">
              <a:spcBef>
                <a:spcPts val="0"/>
              </a:spcBef>
              <a:spcAft>
                <a:spcPts val="0"/>
              </a:spcAft>
              <a:buSzPts val="700"/>
              <a:buChar char="○"/>
              <a:defRPr/>
            </a:lvl5pPr>
            <a:lvl6pPr lvl="5" rtl="0">
              <a:spcBef>
                <a:spcPts val="0"/>
              </a:spcBef>
              <a:spcAft>
                <a:spcPts val="0"/>
              </a:spcAft>
              <a:buSzPts val="700"/>
              <a:buChar char="■"/>
              <a:defRPr/>
            </a:lvl6pPr>
            <a:lvl7pPr lvl="6" rtl="0">
              <a:spcBef>
                <a:spcPts val="0"/>
              </a:spcBef>
              <a:spcAft>
                <a:spcPts val="0"/>
              </a:spcAft>
              <a:buSzPts val="700"/>
              <a:buChar char="●"/>
              <a:defRPr/>
            </a:lvl7pPr>
            <a:lvl8pPr lvl="7" rtl="0">
              <a:spcBef>
                <a:spcPts val="0"/>
              </a:spcBef>
              <a:spcAft>
                <a:spcPts val="0"/>
              </a:spcAft>
              <a:buSzPts val="700"/>
              <a:buChar char="○"/>
              <a:defRPr/>
            </a:lvl8pPr>
            <a:lvl9pPr lvl="8" rtl="0">
              <a:spcBef>
                <a:spcPts val="0"/>
              </a:spcBef>
              <a:spcAft>
                <a:spcPts val="0"/>
              </a:spcAft>
              <a:buSzPts val="700"/>
              <a:buChar char="■"/>
              <a:defRPr/>
            </a:lvl9pPr>
          </a:lstStyle>
          <a:p/>
        </p:txBody>
      </p:sp>
      <p:sp>
        <p:nvSpPr>
          <p:cNvPr id="181" name="Google Shape;181;p35"/>
          <p:cNvSpPr txBox="1"/>
          <p:nvPr>
            <p:ph idx="1" type="body"/>
          </p:nvPr>
        </p:nvSpPr>
        <p:spPr>
          <a:xfrm rot="5400000">
            <a:off x="1349625" y="-447206"/>
            <a:ext cx="4358700" cy="5800800"/>
          </a:xfrm>
          <a:prstGeom prst="rect">
            <a:avLst/>
          </a:prstGeom>
          <a:noFill/>
          <a:ln>
            <a:noFill/>
          </a:ln>
        </p:spPr>
        <p:txBody>
          <a:bodyPr anchorCtr="0" anchor="t" bIns="45725" lIns="45725" spcFirstLastPara="1" rIns="45725" wrap="square" tIns="45725">
            <a:noAutofit/>
          </a:bodyPr>
          <a:lstStyle>
            <a:lvl1pPr indent="-273050" lvl="0" marL="457200" rtl="0" algn="l">
              <a:lnSpc>
                <a:spcPct val="90000"/>
              </a:lnSpc>
              <a:spcBef>
                <a:spcPts val="800"/>
              </a:spcBef>
              <a:spcAft>
                <a:spcPts val="0"/>
              </a:spcAft>
              <a:buClr>
                <a:schemeClr val="dk1"/>
              </a:buClr>
              <a:buSzPts val="700"/>
              <a:buFont typeface="Calibri"/>
              <a:buChar char="•"/>
              <a:defRPr/>
            </a:lvl1pPr>
            <a:lvl2pPr indent="-273050" lvl="1" marL="914400" rtl="0" algn="l">
              <a:lnSpc>
                <a:spcPct val="90000"/>
              </a:lnSpc>
              <a:spcBef>
                <a:spcPts val="400"/>
              </a:spcBef>
              <a:spcAft>
                <a:spcPts val="0"/>
              </a:spcAft>
              <a:buClr>
                <a:schemeClr val="dk1"/>
              </a:buClr>
              <a:buSzPts val="700"/>
              <a:buFont typeface="Calibri"/>
              <a:buChar char="•"/>
              <a:defRPr/>
            </a:lvl2pPr>
            <a:lvl3pPr indent="-273050" lvl="2" marL="1371600" rtl="0" algn="l">
              <a:lnSpc>
                <a:spcPct val="90000"/>
              </a:lnSpc>
              <a:spcBef>
                <a:spcPts val="400"/>
              </a:spcBef>
              <a:spcAft>
                <a:spcPts val="0"/>
              </a:spcAft>
              <a:buClr>
                <a:schemeClr val="dk1"/>
              </a:buClr>
              <a:buSzPts val="700"/>
              <a:buFont typeface="Calibri"/>
              <a:buChar char="•"/>
              <a:defRPr/>
            </a:lvl3pPr>
            <a:lvl4pPr indent="-273050" lvl="3" marL="1828800" rtl="0" algn="l">
              <a:lnSpc>
                <a:spcPct val="90000"/>
              </a:lnSpc>
              <a:spcBef>
                <a:spcPts val="400"/>
              </a:spcBef>
              <a:spcAft>
                <a:spcPts val="0"/>
              </a:spcAft>
              <a:buClr>
                <a:schemeClr val="dk1"/>
              </a:buClr>
              <a:buSzPts val="700"/>
              <a:buFont typeface="Calibri"/>
              <a:buChar char="•"/>
              <a:defRPr/>
            </a:lvl4pPr>
            <a:lvl5pPr indent="-273050" lvl="4" marL="2286000" rtl="0" algn="l">
              <a:lnSpc>
                <a:spcPct val="90000"/>
              </a:lnSpc>
              <a:spcBef>
                <a:spcPts val="400"/>
              </a:spcBef>
              <a:spcAft>
                <a:spcPts val="0"/>
              </a:spcAft>
              <a:buClr>
                <a:schemeClr val="dk1"/>
              </a:buClr>
              <a:buSzPts val="700"/>
              <a:buFont typeface="Calibri"/>
              <a:buChar char="•"/>
              <a:defRPr/>
            </a:lvl5pPr>
            <a:lvl6pPr indent="-273050" lvl="5" marL="2743200" rtl="0" algn="l">
              <a:lnSpc>
                <a:spcPct val="90000"/>
              </a:lnSpc>
              <a:spcBef>
                <a:spcPts val="400"/>
              </a:spcBef>
              <a:spcAft>
                <a:spcPts val="0"/>
              </a:spcAft>
              <a:buClr>
                <a:schemeClr val="dk1"/>
              </a:buClr>
              <a:buSzPts val="700"/>
              <a:buFont typeface="Calibri"/>
              <a:buChar char="•"/>
              <a:defRPr/>
            </a:lvl6pPr>
            <a:lvl7pPr indent="-273050" lvl="6" marL="3200400" rtl="0" algn="l">
              <a:lnSpc>
                <a:spcPct val="90000"/>
              </a:lnSpc>
              <a:spcBef>
                <a:spcPts val="400"/>
              </a:spcBef>
              <a:spcAft>
                <a:spcPts val="0"/>
              </a:spcAft>
              <a:buClr>
                <a:schemeClr val="dk1"/>
              </a:buClr>
              <a:buSzPts val="700"/>
              <a:buFont typeface="Calibri"/>
              <a:buChar char="•"/>
              <a:defRPr/>
            </a:lvl7pPr>
            <a:lvl8pPr indent="-273050" lvl="7" marL="3657600" rtl="0" algn="l">
              <a:lnSpc>
                <a:spcPct val="90000"/>
              </a:lnSpc>
              <a:spcBef>
                <a:spcPts val="400"/>
              </a:spcBef>
              <a:spcAft>
                <a:spcPts val="0"/>
              </a:spcAft>
              <a:buClr>
                <a:schemeClr val="dk1"/>
              </a:buClr>
              <a:buSzPts val="700"/>
              <a:buFont typeface="Calibri"/>
              <a:buChar char="•"/>
              <a:defRPr/>
            </a:lvl8pPr>
            <a:lvl9pPr indent="-273050" lvl="8" marL="4114800" rtl="0" algn="l">
              <a:lnSpc>
                <a:spcPct val="90000"/>
              </a:lnSpc>
              <a:spcBef>
                <a:spcPts val="400"/>
              </a:spcBef>
              <a:spcAft>
                <a:spcPts val="0"/>
              </a:spcAft>
              <a:buClr>
                <a:schemeClr val="dk1"/>
              </a:buClr>
              <a:buSzPts val="700"/>
              <a:buFont typeface="Calibri"/>
              <a:buChar char="•"/>
              <a:defRPr/>
            </a:lvl9pPr>
          </a:lstStyle>
          <a:p/>
        </p:txBody>
      </p:sp>
      <p:sp>
        <p:nvSpPr>
          <p:cNvPr id="182" name="Google Shape;182;p35"/>
          <p:cNvSpPr txBox="1"/>
          <p:nvPr>
            <p:ph idx="10" type="dt"/>
          </p:nvPr>
        </p:nvSpPr>
        <p:spPr>
          <a:xfrm>
            <a:off x="628650" y="4767263"/>
            <a:ext cx="2057400" cy="273900"/>
          </a:xfrm>
          <a:prstGeom prst="rect">
            <a:avLst/>
          </a:prstGeom>
          <a:noFill/>
          <a:ln>
            <a:noFill/>
          </a:ln>
        </p:spPr>
        <p:txBody>
          <a:bodyPr anchorCtr="0" anchor="ctr" bIns="45725" lIns="45725" spcFirstLastPara="1" rIns="45725" wrap="square" tIns="45725">
            <a:noAutofit/>
          </a:bodyPr>
          <a:lstStyle>
            <a:lvl1pPr indent="-44450" lvl="0" marL="0" marR="0" rtl="0" algn="l">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83" name="Google Shape;183;p35"/>
          <p:cNvSpPr txBox="1"/>
          <p:nvPr>
            <p:ph idx="11" type="ftr"/>
          </p:nvPr>
        </p:nvSpPr>
        <p:spPr>
          <a:xfrm>
            <a:off x="3028950" y="4767263"/>
            <a:ext cx="3086100" cy="273900"/>
          </a:xfrm>
          <a:prstGeom prst="rect">
            <a:avLst/>
          </a:prstGeom>
          <a:noFill/>
          <a:ln>
            <a:noFill/>
          </a:ln>
        </p:spPr>
        <p:txBody>
          <a:bodyPr anchorCtr="0" anchor="ctr" bIns="45725" lIns="45725" spcFirstLastPara="1" rIns="45725" wrap="square" tIns="45725">
            <a:noAutofit/>
          </a:bodyPr>
          <a:lstStyle>
            <a:lvl1pPr indent="-44450" lvl="0" marL="0" marR="0" rtl="0" algn="ctr">
              <a:spcBef>
                <a:spcPts val="0"/>
              </a:spcBef>
              <a:spcAft>
                <a:spcPts val="0"/>
              </a:spcAft>
              <a:buSzPts val="700"/>
              <a:buChar char="●"/>
              <a:defRPr/>
            </a:lvl1pPr>
            <a:lvl2pPr indent="-44450" lvl="1" marL="342900" marR="0" rtl="0" algn="l">
              <a:spcBef>
                <a:spcPts val="0"/>
              </a:spcBef>
              <a:spcAft>
                <a:spcPts val="0"/>
              </a:spcAft>
              <a:buSzPts val="700"/>
              <a:buChar char="○"/>
              <a:defRPr/>
            </a:lvl2pPr>
            <a:lvl3pPr indent="-44450" lvl="2" marL="685800" marR="0" rtl="0" algn="l">
              <a:spcBef>
                <a:spcPts val="0"/>
              </a:spcBef>
              <a:spcAft>
                <a:spcPts val="0"/>
              </a:spcAft>
              <a:buSzPts val="700"/>
              <a:buChar char="■"/>
              <a:defRPr/>
            </a:lvl3pPr>
            <a:lvl4pPr indent="-44450" lvl="3" marL="1028700" marR="0" rtl="0" algn="l">
              <a:spcBef>
                <a:spcPts val="0"/>
              </a:spcBef>
              <a:spcAft>
                <a:spcPts val="0"/>
              </a:spcAft>
              <a:buSzPts val="700"/>
              <a:buChar char="●"/>
              <a:defRPr/>
            </a:lvl4pPr>
            <a:lvl5pPr indent="-44450" lvl="4" marL="1371600" marR="0" rtl="0" algn="l">
              <a:spcBef>
                <a:spcPts val="0"/>
              </a:spcBef>
              <a:spcAft>
                <a:spcPts val="0"/>
              </a:spcAft>
              <a:buSzPts val="700"/>
              <a:buChar char="○"/>
              <a:defRPr/>
            </a:lvl5pPr>
            <a:lvl6pPr indent="-44450" lvl="5" marL="1714500" marR="0" rtl="0" algn="l">
              <a:spcBef>
                <a:spcPts val="0"/>
              </a:spcBef>
              <a:spcAft>
                <a:spcPts val="0"/>
              </a:spcAft>
              <a:buSzPts val="700"/>
              <a:buChar char="■"/>
              <a:defRPr/>
            </a:lvl6pPr>
            <a:lvl7pPr indent="-44450" lvl="6" marL="2057400" marR="0" rtl="0" algn="l">
              <a:spcBef>
                <a:spcPts val="0"/>
              </a:spcBef>
              <a:spcAft>
                <a:spcPts val="0"/>
              </a:spcAft>
              <a:buSzPts val="700"/>
              <a:buChar char="●"/>
              <a:defRPr/>
            </a:lvl7pPr>
            <a:lvl8pPr indent="-44450" lvl="7" marL="2400300" marR="0" rtl="0" algn="l">
              <a:spcBef>
                <a:spcPts val="0"/>
              </a:spcBef>
              <a:spcAft>
                <a:spcPts val="0"/>
              </a:spcAft>
              <a:buSzPts val="700"/>
              <a:buChar char="○"/>
              <a:defRPr/>
            </a:lvl8pPr>
            <a:lvl9pPr indent="-44450" lvl="8" marL="2743200" marR="0" rtl="0" algn="l">
              <a:spcBef>
                <a:spcPts val="0"/>
              </a:spcBef>
              <a:spcAft>
                <a:spcPts val="0"/>
              </a:spcAft>
              <a:buSzPts val="700"/>
              <a:buChar char="■"/>
              <a:defRPr/>
            </a:lvl9pPr>
          </a:lstStyle>
          <a:p/>
        </p:txBody>
      </p:sp>
      <p:sp>
        <p:nvSpPr>
          <p:cNvPr id="184" name="Google Shape;184;p35"/>
          <p:cNvSpPr txBox="1"/>
          <p:nvPr>
            <p:ph idx="12" type="sldNum"/>
          </p:nvPr>
        </p:nvSpPr>
        <p:spPr>
          <a:xfrm>
            <a:off x="6457950" y="4767263"/>
            <a:ext cx="2057400" cy="273900"/>
          </a:xfrm>
          <a:prstGeom prst="rect">
            <a:avLst/>
          </a:prstGeom>
          <a:noFill/>
          <a:ln>
            <a:noFill/>
          </a:ln>
        </p:spPr>
        <p:txBody>
          <a:bodyPr anchorCtr="0" anchor="ctr" bIns="45725" lIns="45725" spcFirstLastPara="1" rIns="45725" wrap="square" tIns="45725">
            <a:noAutofit/>
          </a:bodyPr>
          <a:lstStyle>
            <a:lvl1pPr indent="0" lvl="0" marL="0" marR="0" rtl="0" algn="r">
              <a:buNone/>
              <a:defRPr/>
            </a:lvl1pPr>
            <a:lvl2pPr indent="0" lvl="1" marL="0" marR="0" rtl="0" algn="r">
              <a:buNone/>
              <a:defRPr/>
            </a:lvl2pPr>
            <a:lvl3pPr indent="0" lvl="2" marL="0" marR="0" rtl="0" algn="r">
              <a:buNone/>
              <a:defRPr/>
            </a:lvl3pPr>
            <a:lvl4pPr indent="0" lvl="3" marL="0" marR="0" rtl="0" algn="r">
              <a:buNone/>
              <a:defRPr/>
            </a:lvl4pPr>
            <a:lvl5pPr indent="0" lvl="4" marL="0" marR="0" rtl="0" algn="r">
              <a:buNone/>
              <a:defRPr/>
            </a:lvl5pPr>
            <a:lvl6pPr indent="0" lvl="5" marL="0" marR="0" rtl="0" algn="r">
              <a:buNone/>
              <a:defRPr/>
            </a:lvl6pPr>
            <a:lvl7pPr indent="0" lvl="6" marL="0" marR="0" rtl="0" algn="r">
              <a:buNone/>
              <a:defRPr/>
            </a:lvl7pPr>
            <a:lvl8pPr indent="0" lvl="7" marL="0" marR="0" rtl="0" algn="r">
              <a:buNone/>
              <a:defRPr/>
            </a:lvl8pPr>
            <a:lvl9pPr indent="0" lvl="8" marL="0" marR="0" rtl="0" algn="r">
              <a:buNone/>
              <a:defRPr/>
            </a:lvl9pPr>
          </a:lstStyle>
          <a:p>
            <a:pPr indent="-44450" lvl="0" marL="0" rtl="0" algn="r">
              <a:spcBef>
                <a:spcPts val="0"/>
              </a:spcBef>
              <a:spcAft>
                <a:spcPts val="0"/>
              </a:spcAft>
              <a:buSzPts val="700"/>
              <a:buChar char="●"/>
            </a:pPr>
            <a:r>
              <a:t/>
            </a:r>
            <a:endParaRPr/>
          </a:p>
          <a:p>
            <a:pPr indent="-44450" lvl="1" marL="342900" rtl="0" algn="l">
              <a:spcBef>
                <a:spcPts val="0"/>
              </a:spcBef>
              <a:spcAft>
                <a:spcPts val="0"/>
              </a:spcAft>
              <a:buSzPts val="700"/>
              <a:buChar char="○"/>
            </a:pPr>
            <a:r>
              <a:t/>
            </a:r>
            <a:endParaRPr/>
          </a:p>
          <a:p>
            <a:pPr indent="-44450" lvl="2" marL="685800" rtl="0" algn="l">
              <a:spcBef>
                <a:spcPts val="0"/>
              </a:spcBef>
              <a:spcAft>
                <a:spcPts val="0"/>
              </a:spcAft>
              <a:buSzPts val="700"/>
              <a:buChar char="■"/>
            </a:pPr>
            <a:r>
              <a:t/>
            </a:r>
            <a:endParaRPr/>
          </a:p>
          <a:p>
            <a:pPr indent="-44450" lvl="3" marL="1028700" rtl="0" algn="l">
              <a:spcBef>
                <a:spcPts val="0"/>
              </a:spcBef>
              <a:spcAft>
                <a:spcPts val="0"/>
              </a:spcAft>
              <a:buSzPts val="700"/>
              <a:buChar char="●"/>
            </a:pPr>
            <a:r>
              <a:t/>
            </a:r>
            <a:endParaRPr/>
          </a:p>
          <a:p>
            <a:pPr indent="-44450" lvl="4" marL="1371600" rtl="0" algn="l">
              <a:spcBef>
                <a:spcPts val="0"/>
              </a:spcBef>
              <a:spcAft>
                <a:spcPts val="0"/>
              </a:spcAft>
              <a:buSzPts val="700"/>
              <a:buChar char="○"/>
            </a:pPr>
            <a:r>
              <a:t/>
            </a:r>
            <a:endParaRPr/>
          </a:p>
          <a:p>
            <a:pPr indent="-44450" lvl="5" marL="1714500" rtl="0" algn="l">
              <a:spcBef>
                <a:spcPts val="0"/>
              </a:spcBef>
              <a:spcAft>
                <a:spcPts val="0"/>
              </a:spcAft>
              <a:buSzPts val="700"/>
              <a:buChar char="■"/>
            </a:pPr>
            <a:r>
              <a:t/>
            </a:r>
            <a:endParaRPr/>
          </a:p>
          <a:p>
            <a:pPr indent="-44450" lvl="6" marL="2057400" rtl="0" algn="l">
              <a:spcBef>
                <a:spcPts val="0"/>
              </a:spcBef>
              <a:spcAft>
                <a:spcPts val="0"/>
              </a:spcAft>
              <a:buSzPts val="700"/>
              <a:buChar char="●"/>
            </a:pPr>
            <a:r>
              <a:t/>
            </a:r>
            <a:endParaRPr/>
          </a:p>
          <a:p>
            <a:pPr indent="-44450" lvl="7" marL="2400300" rtl="0" algn="l">
              <a:spcBef>
                <a:spcPts val="0"/>
              </a:spcBef>
              <a:spcAft>
                <a:spcPts val="0"/>
              </a:spcAft>
              <a:buSzPts val="700"/>
              <a:buChar char="○"/>
            </a:pPr>
            <a:r>
              <a:t/>
            </a:r>
            <a:endParaRPr/>
          </a:p>
          <a:p>
            <a:pPr indent="-44450" lvl="8" marL="2743200" rtl="0" algn="l">
              <a:spcBef>
                <a:spcPts val="0"/>
              </a:spcBef>
              <a:spcAft>
                <a:spcPts val="0"/>
              </a:spcAft>
              <a:buSzPts val="700"/>
              <a:buChar char="■"/>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9" name="Shape 189"/>
        <p:cNvGrpSpPr/>
        <p:nvPr/>
      </p:nvGrpSpPr>
      <p:grpSpPr>
        <a:xfrm>
          <a:off x="0" y="0"/>
          <a:ext cx="0" cy="0"/>
          <a:chOff x="0" y="0"/>
          <a:chExt cx="0" cy="0"/>
        </a:xfrm>
      </p:grpSpPr>
      <p:sp>
        <p:nvSpPr>
          <p:cNvPr id="190" name="Google Shape;190;p3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91" name="Google Shape;191;p3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92" name="Google Shape;192;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3" name="Shape 193"/>
        <p:cNvGrpSpPr/>
        <p:nvPr/>
      </p:nvGrpSpPr>
      <p:grpSpPr>
        <a:xfrm>
          <a:off x="0" y="0"/>
          <a:ext cx="0" cy="0"/>
          <a:chOff x="0" y="0"/>
          <a:chExt cx="0" cy="0"/>
        </a:xfrm>
      </p:grpSpPr>
      <p:sp>
        <p:nvSpPr>
          <p:cNvPr id="194" name="Google Shape;194;p3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5" name="Google Shape;195;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6" name="Shape 196"/>
        <p:cNvGrpSpPr/>
        <p:nvPr/>
      </p:nvGrpSpPr>
      <p:grpSpPr>
        <a:xfrm>
          <a:off x="0" y="0"/>
          <a:ext cx="0" cy="0"/>
          <a:chOff x="0" y="0"/>
          <a:chExt cx="0" cy="0"/>
        </a:xfrm>
      </p:grpSpPr>
      <p:sp>
        <p:nvSpPr>
          <p:cNvPr id="197" name="Google Shape;197;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8" name="Google Shape;198;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99" name="Google Shape;199;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0" name="Shape 200"/>
        <p:cNvGrpSpPr/>
        <p:nvPr/>
      </p:nvGrpSpPr>
      <p:grpSpPr>
        <a:xfrm>
          <a:off x="0" y="0"/>
          <a:ext cx="0" cy="0"/>
          <a:chOff x="0" y="0"/>
          <a:chExt cx="0" cy="0"/>
        </a:xfrm>
      </p:grpSpPr>
      <p:sp>
        <p:nvSpPr>
          <p:cNvPr id="201" name="Google Shape;201;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2" name="Google Shape;202;p4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03" name="Google Shape;203;p4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04" name="Google Shape;204;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5" name="Shape 205"/>
        <p:cNvGrpSpPr/>
        <p:nvPr/>
      </p:nvGrpSpPr>
      <p:grpSpPr>
        <a:xfrm>
          <a:off x="0" y="0"/>
          <a:ext cx="0" cy="0"/>
          <a:chOff x="0" y="0"/>
          <a:chExt cx="0" cy="0"/>
        </a:xfrm>
      </p:grpSpPr>
      <p:sp>
        <p:nvSpPr>
          <p:cNvPr id="206" name="Google Shape;206;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07" name="Google Shape;207;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08" name="Shape 208"/>
        <p:cNvGrpSpPr/>
        <p:nvPr/>
      </p:nvGrpSpPr>
      <p:grpSpPr>
        <a:xfrm>
          <a:off x="0" y="0"/>
          <a:ext cx="0" cy="0"/>
          <a:chOff x="0" y="0"/>
          <a:chExt cx="0" cy="0"/>
        </a:xfrm>
      </p:grpSpPr>
      <p:sp>
        <p:nvSpPr>
          <p:cNvPr id="209" name="Google Shape;209;p4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0" name="Google Shape;210;p4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1" name="Google Shape;211;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12" name="Shape 212"/>
        <p:cNvGrpSpPr/>
        <p:nvPr/>
      </p:nvGrpSpPr>
      <p:grpSpPr>
        <a:xfrm>
          <a:off x="0" y="0"/>
          <a:ext cx="0" cy="0"/>
          <a:chOff x="0" y="0"/>
          <a:chExt cx="0" cy="0"/>
        </a:xfrm>
      </p:grpSpPr>
      <p:sp>
        <p:nvSpPr>
          <p:cNvPr id="213" name="Google Shape;213;p4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14" name="Google Shape;214;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15" name="Shape 215"/>
        <p:cNvGrpSpPr/>
        <p:nvPr/>
      </p:nvGrpSpPr>
      <p:grpSpPr>
        <a:xfrm>
          <a:off x="0" y="0"/>
          <a:ext cx="0" cy="0"/>
          <a:chOff x="0" y="0"/>
          <a:chExt cx="0" cy="0"/>
        </a:xfrm>
      </p:grpSpPr>
      <p:sp>
        <p:nvSpPr>
          <p:cNvPr id="216" name="Google Shape;216;p44"/>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18" name="Google Shape;218;p4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19" name="Google Shape;219;p44"/>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220" name="Google Shape;220;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21" name="Shape 221"/>
        <p:cNvGrpSpPr/>
        <p:nvPr/>
      </p:nvGrpSpPr>
      <p:grpSpPr>
        <a:xfrm>
          <a:off x="0" y="0"/>
          <a:ext cx="0" cy="0"/>
          <a:chOff x="0" y="0"/>
          <a:chExt cx="0" cy="0"/>
        </a:xfrm>
      </p:grpSpPr>
      <p:sp>
        <p:nvSpPr>
          <p:cNvPr id="222" name="Google Shape;222;p4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23" name="Google Shape;223;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24" name="Shape 224"/>
        <p:cNvGrpSpPr/>
        <p:nvPr/>
      </p:nvGrpSpPr>
      <p:grpSpPr>
        <a:xfrm>
          <a:off x="0" y="0"/>
          <a:ext cx="0" cy="0"/>
          <a:chOff x="0" y="0"/>
          <a:chExt cx="0" cy="0"/>
        </a:xfrm>
      </p:grpSpPr>
      <p:sp>
        <p:nvSpPr>
          <p:cNvPr id="225" name="Google Shape;225;p4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26" name="Google Shape;226;p46"/>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27" name="Google Shape;227;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8" name="Shape 228"/>
        <p:cNvGrpSpPr/>
        <p:nvPr/>
      </p:nvGrpSpPr>
      <p:grpSpPr>
        <a:xfrm>
          <a:off x="0" y="0"/>
          <a:ext cx="0" cy="0"/>
          <a:chOff x="0" y="0"/>
          <a:chExt cx="0" cy="0"/>
        </a:xfrm>
      </p:grpSpPr>
      <p:sp>
        <p:nvSpPr>
          <p:cNvPr id="229" name="Google Shape;229;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4" name="Shape 234"/>
        <p:cNvGrpSpPr/>
        <p:nvPr/>
      </p:nvGrpSpPr>
      <p:grpSpPr>
        <a:xfrm>
          <a:off x="0" y="0"/>
          <a:ext cx="0" cy="0"/>
          <a:chOff x="0" y="0"/>
          <a:chExt cx="0" cy="0"/>
        </a:xfrm>
      </p:grpSpPr>
      <p:sp>
        <p:nvSpPr>
          <p:cNvPr id="235" name="Google Shape;235;p4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Font typeface="Helvetica Neue Light"/>
              <a:buNone/>
              <a:defRPr sz="5200">
                <a:latin typeface="Helvetica Neue Light"/>
                <a:ea typeface="Helvetica Neue Light"/>
                <a:cs typeface="Helvetica Neue Light"/>
                <a:sym typeface="Helvetica Neue Light"/>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36" name="Google Shape;236;p4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Font typeface="Helvetica Neue Light"/>
              <a:buNone/>
              <a:defRPr sz="2800">
                <a:latin typeface="Helvetica Neue Light"/>
                <a:ea typeface="Helvetica Neue Light"/>
                <a:cs typeface="Helvetica Neue Light"/>
                <a:sym typeface="Helvetica Neue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7" name="Google Shape;237;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8" name="Shape 238"/>
        <p:cNvGrpSpPr/>
        <p:nvPr/>
      </p:nvGrpSpPr>
      <p:grpSpPr>
        <a:xfrm>
          <a:off x="0" y="0"/>
          <a:ext cx="0" cy="0"/>
          <a:chOff x="0" y="0"/>
          <a:chExt cx="0" cy="0"/>
        </a:xfrm>
      </p:grpSpPr>
      <p:sp>
        <p:nvSpPr>
          <p:cNvPr id="239" name="Google Shape;239;p5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40" name="Google Shape;240;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1" name="Shape 241"/>
        <p:cNvGrpSpPr/>
        <p:nvPr/>
      </p:nvGrpSpPr>
      <p:grpSpPr>
        <a:xfrm>
          <a:off x="0" y="0"/>
          <a:ext cx="0" cy="0"/>
          <a:chOff x="0" y="0"/>
          <a:chExt cx="0" cy="0"/>
        </a:xfrm>
      </p:grpSpPr>
      <p:sp>
        <p:nvSpPr>
          <p:cNvPr id="242" name="Google Shape;242;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3" name="Google Shape;243;p5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44" name="Google Shape;244;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5" name="Shape 245"/>
        <p:cNvGrpSpPr/>
        <p:nvPr/>
      </p:nvGrpSpPr>
      <p:grpSpPr>
        <a:xfrm>
          <a:off x="0" y="0"/>
          <a:ext cx="0" cy="0"/>
          <a:chOff x="0" y="0"/>
          <a:chExt cx="0" cy="0"/>
        </a:xfrm>
      </p:grpSpPr>
      <p:sp>
        <p:nvSpPr>
          <p:cNvPr id="246" name="Google Shape;246;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7" name="Google Shape;247;p5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8" name="Google Shape;248;p5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49" name="Google Shape;249;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0" name="Shape 250"/>
        <p:cNvGrpSpPr/>
        <p:nvPr/>
      </p:nvGrpSpPr>
      <p:grpSpPr>
        <a:xfrm>
          <a:off x="0" y="0"/>
          <a:ext cx="0" cy="0"/>
          <a:chOff x="0" y="0"/>
          <a:chExt cx="0" cy="0"/>
        </a:xfrm>
      </p:grpSpPr>
      <p:sp>
        <p:nvSpPr>
          <p:cNvPr id="251" name="Google Shape;251;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52" name="Google Shape;252;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3" name="Shape 253"/>
        <p:cNvGrpSpPr/>
        <p:nvPr/>
      </p:nvGrpSpPr>
      <p:grpSpPr>
        <a:xfrm>
          <a:off x="0" y="0"/>
          <a:ext cx="0" cy="0"/>
          <a:chOff x="0" y="0"/>
          <a:chExt cx="0" cy="0"/>
        </a:xfrm>
      </p:grpSpPr>
      <p:sp>
        <p:nvSpPr>
          <p:cNvPr id="254" name="Google Shape;254;p5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55" name="Google Shape;255;p5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56" name="Google Shape;256;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57" name="Shape 257"/>
        <p:cNvGrpSpPr/>
        <p:nvPr/>
      </p:nvGrpSpPr>
      <p:grpSpPr>
        <a:xfrm>
          <a:off x="0" y="0"/>
          <a:ext cx="0" cy="0"/>
          <a:chOff x="0" y="0"/>
          <a:chExt cx="0" cy="0"/>
        </a:xfrm>
      </p:grpSpPr>
      <p:sp>
        <p:nvSpPr>
          <p:cNvPr id="258" name="Google Shape;258;p5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259" name="Google Shape;259;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60" name="Shape 260"/>
        <p:cNvGrpSpPr/>
        <p:nvPr/>
      </p:nvGrpSpPr>
      <p:grpSpPr>
        <a:xfrm>
          <a:off x="0" y="0"/>
          <a:ext cx="0" cy="0"/>
          <a:chOff x="0" y="0"/>
          <a:chExt cx="0" cy="0"/>
        </a:xfrm>
      </p:grpSpPr>
      <p:sp>
        <p:nvSpPr>
          <p:cNvPr id="261" name="Google Shape;261;p5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5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63" name="Google Shape;263;p56"/>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64" name="Google Shape;264;p56"/>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65" name="Google Shape;265;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66" name="Shape 266"/>
        <p:cNvGrpSpPr/>
        <p:nvPr/>
      </p:nvGrpSpPr>
      <p:grpSpPr>
        <a:xfrm>
          <a:off x="0" y="0"/>
          <a:ext cx="0" cy="0"/>
          <a:chOff x="0" y="0"/>
          <a:chExt cx="0" cy="0"/>
        </a:xfrm>
      </p:grpSpPr>
      <p:sp>
        <p:nvSpPr>
          <p:cNvPr id="267" name="Google Shape;267;p5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268" name="Google Shape;268;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69" name="Shape 269"/>
        <p:cNvGrpSpPr/>
        <p:nvPr/>
      </p:nvGrpSpPr>
      <p:grpSpPr>
        <a:xfrm>
          <a:off x="0" y="0"/>
          <a:ext cx="0" cy="0"/>
          <a:chOff x="0" y="0"/>
          <a:chExt cx="0" cy="0"/>
        </a:xfrm>
      </p:grpSpPr>
      <p:sp>
        <p:nvSpPr>
          <p:cNvPr id="270" name="Google Shape;270;p58"/>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71" name="Google Shape;271;p58"/>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72" name="Google Shape;272;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3" name="Shape 273"/>
        <p:cNvGrpSpPr/>
        <p:nvPr/>
      </p:nvGrpSpPr>
      <p:grpSpPr>
        <a:xfrm>
          <a:off x="0" y="0"/>
          <a:ext cx="0" cy="0"/>
          <a:chOff x="0" y="0"/>
          <a:chExt cx="0" cy="0"/>
        </a:xfrm>
      </p:grpSpPr>
      <p:sp>
        <p:nvSpPr>
          <p:cNvPr id="274" name="Google Shape;274;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ext center">
  <p:cSld name="CUSTOM_1">
    <p:spTree>
      <p:nvGrpSpPr>
        <p:cNvPr id="275" name="Shape 275"/>
        <p:cNvGrpSpPr/>
        <p:nvPr/>
      </p:nvGrpSpPr>
      <p:grpSpPr>
        <a:xfrm>
          <a:off x="0" y="0"/>
          <a:ext cx="0" cy="0"/>
          <a:chOff x="0" y="0"/>
          <a:chExt cx="0" cy="0"/>
        </a:xfrm>
      </p:grpSpPr>
      <p:sp>
        <p:nvSpPr>
          <p:cNvPr id="276" name="Google Shape;276;p60"/>
          <p:cNvSpPr/>
          <p:nvPr/>
        </p:nvSpPr>
        <p:spPr>
          <a:xfrm>
            <a:off x="-17675" y="-35375"/>
            <a:ext cx="9161700" cy="457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60"/>
          <p:cNvSpPr txBox="1"/>
          <p:nvPr>
            <p:ph type="title"/>
          </p:nvPr>
        </p:nvSpPr>
        <p:spPr>
          <a:xfrm>
            <a:off x="457200" y="922500"/>
            <a:ext cx="8229600" cy="32985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4800">
                <a:solidFill>
                  <a:srgbClr val="3F9B63"/>
                </a:solidFill>
              </a:defRPr>
            </a:lvl1pPr>
            <a:lvl2pPr lvl="1" rtl="0" algn="ctr">
              <a:spcBef>
                <a:spcPts val="0"/>
              </a:spcBef>
              <a:spcAft>
                <a:spcPts val="0"/>
              </a:spcAft>
              <a:buNone/>
              <a:defRPr sz="4800">
                <a:solidFill>
                  <a:srgbClr val="3F9B63"/>
                </a:solidFill>
              </a:defRPr>
            </a:lvl2pPr>
            <a:lvl3pPr lvl="2" rtl="0" algn="ctr">
              <a:spcBef>
                <a:spcPts val="0"/>
              </a:spcBef>
              <a:spcAft>
                <a:spcPts val="0"/>
              </a:spcAft>
              <a:buNone/>
              <a:defRPr sz="4800">
                <a:solidFill>
                  <a:srgbClr val="3F9B63"/>
                </a:solidFill>
              </a:defRPr>
            </a:lvl3pPr>
            <a:lvl4pPr lvl="3" rtl="0" algn="ctr">
              <a:spcBef>
                <a:spcPts val="0"/>
              </a:spcBef>
              <a:spcAft>
                <a:spcPts val="0"/>
              </a:spcAft>
              <a:buNone/>
              <a:defRPr sz="4800">
                <a:solidFill>
                  <a:srgbClr val="3F9B63"/>
                </a:solidFill>
              </a:defRPr>
            </a:lvl4pPr>
            <a:lvl5pPr lvl="4" rtl="0" algn="ctr">
              <a:spcBef>
                <a:spcPts val="0"/>
              </a:spcBef>
              <a:spcAft>
                <a:spcPts val="0"/>
              </a:spcAft>
              <a:buNone/>
              <a:defRPr sz="4800">
                <a:solidFill>
                  <a:srgbClr val="3F9B63"/>
                </a:solidFill>
              </a:defRPr>
            </a:lvl5pPr>
            <a:lvl6pPr lvl="5" rtl="0" algn="ctr">
              <a:spcBef>
                <a:spcPts val="0"/>
              </a:spcBef>
              <a:spcAft>
                <a:spcPts val="0"/>
              </a:spcAft>
              <a:buNone/>
              <a:defRPr sz="4800">
                <a:solidFill>
                  <a:srgbClr val="3F9B63"/>
                </a:solidFill>
              </a:defRPr>
            </a:lvl6pPr>
            <a:lvl7pPr lvl="6" rtl="0" algn="ctr">
              <a:spcBef>
                <a:spcPts val="0"/>
              </a:spcBef>
              <a:spcAft>
                <a:spcPts val="0"/>
              </a:spcAft>
              <a:buNone/>
              <a:defRPr sz="4800">
                <a:solidFill>
                  <a:srgbClr val="3F9B63"/>
                </a:solidFill>
              </a:defRPr>
            </a:lvl7pPr>
            <a:lvl8pPr lvl="7" rtl="0" algn="ctr">
              <a:spcBef>
                <a:spcPts val="0"/>
              </a:spcBef>
              <a:spcAft>
                <a:spcPts val="0"/>
              </a:spcAft>
              <a:buNone/>
              <a:defRPr sz="4800">
                <a:solidFill>
                  <a:srgbClr val="3F9B63"/>
                </a:solidFill>
              </a:defRPr>
            </a:lvl8pPr>
            <a:lvl9pPr lvl="8" rtl="0" algn="ctr">
              <a:spcBef>
                <a:spcPts val="0"/>
              </a:spcBef>
              <a:spcAft>
                <a:spcPts val="0"/>
              </a:spcAft>
              <a:buNone/>
              <a:defRPr sz="4800">
                <a:solidFill>
                  <a:srgbClr val="3F9B63"/>
                </a:solidFill>
              </a:defRPr>
            </a:lvl9pPr>
          </a:lstStyle>
          <a:p/>
        </p:txBody>
      </p:sp>
      <p:sp>
        <p:nvSpPr>
          <p:cNvPr id="278" name="Google Shape;278;p6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ndasta - Board">
  <p:cSld name="TITLE_1">
    <p:spTree>
      <p:nvGrpSpPr>
        <p:cNvPr id="279" name="Shape 279"/>
        <p:cNvGrpSpPr/>
        <p:nvPr/>
      </p:nvGrpSpPr>
      <p:grpSpPr>
        <a:xfrm>
          <a:off x="0" y="0"/>
          <a:ext cx="0" cy="0"/>
          <a:chOff x="0" y="0"/>
          <a:chExt cx="0" cy="0"/>
        </a:xfrm>
      </p:grpSpPr>
      <p:sp>
        <p:nvSpPr>
          <p:cNvPr id="280" name="Google Shape;280;p61"/>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howMasterSp="0">
  <p:cSld name="Cover">
    <p:bg>
      <p:bgPr>
        <a:blipFill>
          <a:blip r:embed="rId2">
            <a:alphaModFix/>
          </a:blip>
          <a:stretch>
            <a:fillRect/>
          </a:stretch>
        </a:blipFill>
      </p:bgPr>
    </p:bg>
    <p:spTree>
      <p:nvGrpSpPr>
        <p:cNvPr id="281" name="Shape 281"/>
        <p:cNvGrpSpPr/>
        <p:nvPr/>
      </p:nvGrpSpPr>
      <p:grpSpPr>
        <a:xfrm>
          <a:off x="0" y="0"/>
          <a:ext cx="0" cy="0"/>
          <a:chOff x="0" y="0"/>
          <a:chExt cx="0" cy="0"/>
        </a:xfrm>
      </p:grpSpPr>
      <p:sp>
        <p:nvSpPr>
          <p:cNvPr id="282" name="Google Shape;282;p62"/>
          <p:cNvSpPr/>
          <p:nvPr/>
        </p:nvSpPr>
        <p:spPr>
          <a:xfrm>
            <a:off x="0" y="3954066"/>
            <a:ext cx="9144000" cy="1189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pic>
        <p:nvPicPr>
          <p:cNvPr id="283" name="Google Shape;283;p62"/>
          <p:cNvPicPr preferRelativeResize="0"/>
          <p:nvPr/>
        </p:nvPicPr>
        <p:blipFill rotWithShape="1">
          <a:blip r:embed="rId3">
            <a:alphaModFix/>
          </a:blip>
          <a:srcRect b="0" l="0" r="0" t="0"/>
          <a:stretch/>
        </p:blipFill>
        <p:spPr>
          <a:xfrm>
            <a:off x="911" y="1194025"/>
            <a:ext cx="9142200" cy="2770800"/>
          </a:xfrm>
          <a:prstGeom prst="rect">
            <a:avLst/>
          </a:prstGeom>
          <a:noFill/>
          <a:ln>
            <a:noFill/>
          </a:ln>
        </p:spPr>
      </p:pic>
      <p:sp>
        <p:nvSpPr>
          <p:cNvPr id="284" name="Google Shape;284;p62"/>
          <p:cNvSpPr txBox="1"/>
          <p:nvPr>
            <p:ph type="title"/>
          </p:nvPr>
        </p:nvSpPr>
        <p:spPr>
          <a:xfrm>
            <a:off x="346166" y="1548555"/>
            <a:ext cx="8451600" cy="994200"/>
          </a:xfrm>
          <a:prstGeom prst="rect">
            <a:avLst/>
          </a:prstGeom>
          <a:noFill/>
          <a:ln>
            <a:noFill/>
          </a:ln>
        </p:spPr>
        <p:txBody>
          <a:bodyPr anchorCtr="0" anchor="b" bIns="68575" lIns="68575" spcFirstLastPara="1" rIns="68575" wrap="square" tIns="68575">
            <a:noAutofit/>
          </a:bodyPr>
          <a:lstStyle>
            <a:lvl1pPr lvl="0" rtl="0" algn="ctr">
              <a:spcBef>
                <a:spcPts val="0"/>
              </a:spcBef>
              <a:spcAft>
                <a:spcPts val="0"/>
              </a:spcAft>
              <a:buSzPts val="1100"/>
              <a:buNone/>
              <a:defRPr sz="3000">
                <a:solidFill>
                  <a:schemeClr val="lt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285" name="Google Shape;285;p62"/>
          <p:cNvSpPr txBox="1"/>
          <p:nvPr>
            <p:ph idx="1" type="body"/>
          </p:nvPr>
        </p:nvSpPr>
        <p:spPr>
          <a:xfrm>
            <a:off x="347040" y="2608531"/>
            <a:ext cx="8449800" cy="364200"/>
          </a:xfrm>
          <a:prstGeom prst="rect">
            <a:avLst/>
          </a:prstGeom>
          <a:noFill/>
          <a:ln>
            <a:noFill/>
          </a:ln>
        </p:spPr>
        <p:txBody>
          <a:bodyPr anchorCtr="0" anchor="t" bIns="68575" lIns="68575" spcFirstLastPara="1" rIns="68575" wrap="square" tIns="68575">
            <a:noAutofit/>
          </a:bodyPr>
          <a:lstStyle>
            <a:lvl1pPr indent="-228600" lvl="0" marL="457200" rtl="0" algn="ctr">
              <a:spcBef>
                <a:spcPts val="0"/>
              </a:spcBef>
              <a:spcAft>
                <a:spcPts val="0"/>
              </a:spcAft>
              <a:buClr>
                <a:schemeClr val="lt1"/>
              </a:buClr>
              <a:buSzPts val="1100"/>
              <a:buFont typeface="Open Sans"/>
              <a:buNone/>
              <a:defRPr sz="1100">
                <a:solidFill>
                  <a:schemeClr val="lt1"/>
                </a:solidFill>
                <a:latin typeface="Open Sans"/>
                <a:ea typeface="Open Sans"/>
                <a:cs typeface="Open Sans"/>
                <a:sym typeface="Open Sans"/>
              </a:defRPr>
            </a:lvl1pPr>
            <a:lvl2pPr indent="-228600" lvl="1" marL="914400" rtl="0">
              <a:spcBef>
                <a:spcPts val="1600"/>
              </a:spcBef>
              <a:spcAft>
                <a:spcPts val="0"/>
              </a:spcAft>
              <a:buSzPts val="1100"/>
              <a:buFont typeface="Open Sans"/>
              <a:buNone/>
              <a:defRPr sz="1100">
                <a:latin typeface="Open Sans"/>
                <a:ea typeface="Open Sans"/>
                <a:cs typeface="Open Sans"/>
                <a:sym typeface="Open Sans"/>
              </a:defRPr>
            </a:lvl2pPr>
            <a:lvl3pPr indent="-228600" lvl="2" marL="1371600" rtl="0">
              <a:spcBef>
                <a:spcPts val="1600"/>
              </a:spcBef>
              <a:spcAft>
                <a:spcPts val="0"/>
              </a:spcAft>
              <a:buSzPts val="1100"/>
              <a:buFont typeface="Open Sans"/>
              <a:buNone/>
              <a:defRPr sz="1100">
                <a:latin typeface="Open Sans"/>
                <a:ea typeface="Open Sans"/>
                <a:cs typeface="Open Sans"/>
                <a:sym typeface="Open Sans"/>
              </a:defRPr>
            </a:lvl3pPr>
            <a:lvl4pPr indent="-228600" lvl="3" marL="1828800" rtl="0">
              <a:spcBef>
                <a:spcPts val="1600"/>
              </a:spcBef>
              <a:spcAft>
                <a:spcPts val="0"/>
              </a:spcAft>
              <a:buSzPts val="1100"/>
              <a:buFont typeface="Open Sans"/>
              <a:buNone/>
              <a:defRPr sz="1100">
                <a:latin typeface="Open Sans"/>
                <a:ea typeface="Open Sans"/>
                <a:cs typeface="Open Sans"/>
                <a:sym typeface="Open Sans"/>
              </a:defRPr>
            </a:lvl4pPr>
            <a:lvl5pPr indent="-228600" lvl="4" marL="2286000" rtl="0">
              <a:spcBef>
                <a:spcPts val="1600"/>
              </a:spcBef>
              <a:spcAft>
                <a:spcPts val="0"/>
              </a:spcAft>
              <a:buSzPts val="1100"/>
              <a:buFont typeface="Open Sans"/>
              <a:buNone/>
              <a:defRPr sz="1100">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286" name="Google Shape;286;p62"/>
          <p:cNvSpPr txBox="1"/>
          <p:nvPr>
            <p:ph idx="2" type="body"/>
          </p:nvPr>
        </p:nvSpPr>
        <p:spPr>
          <a:xfrm>
            <a:off x="3502959" y="4424922"/>
            <a:ext cx="2138100" cy="257100"/>
          </a:xfrm>
          <a:prstGeom prst="rect">
            <a:avLst/>
          </a:prstGeom>
          <a:noFill/>
          <a:ln>
            <a:noFill/>
          </a:ln>
        </p:spPr>
        <p:txBody>
          <a:bodyPr anchorCtr="0" anchor="ctr" bIns="68575" lIns="68575" spcFirstLastPara="1" rIns="68575" wrap="square" tIns="68575">
            <a:noAutofit/>
          </a:bodyPr>
          <a:lstStyle>
            <a:lvl1pPr indent="-228600" lvl="0" marL="457200" rtl="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indent="-228600" lvl="1" marL="914400" rtl="0">
              <a:spcBef>
                <a:spcPts val="500"/>
              </a:spcBef>
              <a:spcAft>
                <a:spcPts val="0"/>
              </a:spcAft>
              <a:buSzPts val="1100"/>
              <a:buFont typeface="Open Sans"/>
              <a:buNone/>
              <a:defRPr sz="1100"/>
            </a:lvl2pPr>
            <a:lvl3pPr indent="-228600" lvl="2" marL="1371600" rtl="0">
              <a:spcBef>
                <a:spcPts val="1600"/>
              </a:spcBef>
              <a:spcAft>
                <a:spcPts val="0"/>
              </a:spcAft>
              <a:buSzPts val="1100"/>
              <a:buFont typeface="Open Sans"/>
              <a:buNone/>
              <a:defRPr sz="11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287" name="Google Shape;287;p62"/>
          <p:cNvSpPr txBox="1"/>
          <p:nvPr>
            <p:ph idx="3" type="body"/>
          </p:nvPr>
        </p:nvSpPr>
        <p:spPr>
          <a:xfrm>
            <a:off x="3493295" y="3394879"/>
            <a:ext cx="2157300" cy="278100"/>
          </a:xfrm>
          <a:prstGeom prst="rect">
            <a:avLst/>
          </a:prstGeom>
          <a:noFill/>
          <a:ln>
            <a:noFill/>
          </a:ln>
        </p:spPr>
        <p:txBody>
          <a:bodyPr anchorCtr="0" anchor="t" bIns="68575" lIns="68575" spcFirstLastPara="1" rIns="68575" wrap="square" tIns="68575">
            <a:noAutofit/>
          </a:bodyPr>
          <a:lstStyle>
            <a:lvl1pPr indent="-228600" lvl="0" marL="457200" rtl="0" algn="ctr">
              <a:spcBef>
                <a:spcPts val="0"/>
              </a:spcBef>
              <a:spcAft>
                <a:spcPts val="0"/>
              </a:spcAft>
              <a:buClr>
                <a:schemeClr val="lt1"/>
              </a:buClr>
              <a:buSzPts val="1100"/>
              <a:buFont typeface="Open Sans"/>
              <a:buNone/>
              <a:defRPr b="0" sz="1500">
                <a:solidFill>
                  <a:schemeClr val="lt1"/>
                </a:solidFill>
                <a:latin typeface="Open Sans"/>
                <a:ea typeface="Open Sans"/>
                <a:cs typeface="Open Sans"/>
                <a:sym typeface="Open Sans"/>
              </a:defRPr>
            </a:lvl1pPr>
            <a:lvl2pPr indent="-228600" lvl="1" marL="914400" rtl="0">
              <a:spcBef>
                <a:spcPts val="1600"/>
              </a:spcBef>
              <a:spcAft>
                <a:spcPts val="0"/>
              </a:spcAft>
              <a:buSzPts val="1100"/>
              <a:buFont typeface="Open Sans"/>
              <a:buNone/>
              <a:defRPr sz="1400"/>
            </a:lvl2pPr>
            <a:lvl3pPr indent="-228600" lvl="2" marL="1371600" rtl="0">
              <a:spcBef>
                <a:spcPts val="1600"/>
              </a:spcBef>
              <a:spcAft>
                <a:spcPts val="0"/>
              </a:spcAft>
              <a:buSzPts val="1100"/>
              <a:buFont typeface="Open Sans"/>
              <a:buNone/>
              <a:defRPr sz="12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288" name="Google Shape;288;p62"/>
          <p:cNvSpPr txBox="1"/>
          <p:nvPr>
            <p:ph idx="4" type="body"/>
          </p:nvPr>
        </p:nvSpPr>
        <p:spPr>
          <a:xfrm>
            <a:off x="6589060" y="4420196"/>
            <a:ext cx="2138100" cy="257100"/>
          </a:xfrm>
          <a:prstGeom prst="rect">
            <a:avLst/>
          </a:prstGeom>
          <a:noFill/>
          <a:ln>
            <a:noFill/>
          </a:ln>
        </p:spPr>
        <p:txBody>
          <a:bodyPr anchorCtr="0" anchor="ctr" bIns="68575" lIns="68575" spcFirstLastPara="1" rIns="68575" wrap="square" tIns="68575">
            <a:noAutofit/>
          </a:bodyPr>
          <a:lstStyle>
            <a:lvl1pPr indent="-228600" lvl="0" marL="457200" rtl="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indent="-228600" lvl="1" marL="914400" rtl="0">
              <a:spcBef>
                <a:spcPts val="500"/>
              </a:spcBef>
              <a:spcAft>
                <a:spcPts val="0"/>
              </a:spcAft>
              <a:buSzPts val="1100"/>
              <a:buFont typeface="Open Sans"/>
              <a:buNone/>
              <a:defRPr sz="1100"/>
            </a:lvl2pPr>
            <a:lvl3pPr indent="-228600" lvl="2" marL="1371600" rtl="0">
              <a:spcBef>
                <a:spcPts val="1600"/>
              </a:spcBef>
              <a:spcAft>
                <a:spcPts val="0"/>
              </a:spcAft>
              <a:buSzPts val="1100"/>
              <a:buFont typeface="Open Sans"/>
              <a:buNone/>
              <a:defRPr sz="11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289" name="Google Shape;289;p62"/>
          <p:cNvSpPr txBox="1"/>
          <p:nvPr>
            <p:ph idx="5" type="body"/>
          </p:nvPr>
        </p:nvSpPr>
        <p:spPr>
          <a:xfrm>
            <a:off x="437029" y="4420196"/>
            <a:ext cx="2138100" cy="257100"/>
          </a:xfrm>
          <a:prstGeom prst="rect">
            <a:avLst/>
          </a:prstGeom>
          <a:noFill/>
          <a:ln>
            <a:noFill/>
          </a:ln>
        </p:spPr>
        <p:txBody>
          <a:bodyPr anchorCtr="0" anchor="ctr" bIns="68575" lIns="68575" spcFirstLastPara="1" rIns="68575" wrap="square" tIns="68575">
            <a:noAutofit/>
          </a:bodyPr>
          <a:lstStyle>
            <a:lvl1pPr indent="-228600" lvl="0" marL="457200" rtl="0" algn="ctr">
              <a:lnSpc>
                <a:spcPct val="100000"/>
              </a:lnSpc>
              <a:spcBef>
                <a:spcPts val="0"/>
              </a:spcBef>
              <a:spcAft>
                <a:spcPts val="0"/>
              </a:spcAft>
              <a:buClr>
                <a:schemeClr val="lt1"/>
              </a:buClr>
              <a:buSzPts val="1100"/>
              <a:buFont typeface="Open Sans"/>
              <a:buNone/>
              <a:defRPr sz="1200">
                <a:solidFill>
                  <a:schemeClr val="lt1"/>
                </a:solidFill>
                <a:latin typeface="Open Sans"/>
                <a:ea typeface="Open Sans"/>
                <a:cs typeface="Open Sans"/>
                <a:sym typeface="Open Sans"/>
              </a:defRPr>
            </a:lvl1pPr>
            <a:lvl2pPr indent="-228600" lvl="1" marL="914400" rtl="0">
              <a:spcBef>
                <a:spcPts val="500"/>
              </a:spcBef>
              <a:spcAft>
                <a:spcPts val="0"/>
              </a:spcAft>
              <a:buSzPts val="1100"/>
              <a:buFont typeface="Open Sans"/>
              <a:buNone/>
              <a:defRPr sz="1100"/>
            </a:lvl2pPr>
            <a:lvl3pPr indent="-228600" lvl="2" marL="1371600" rtl="0">
              <a:spcBef>
                <a:spcPts val="1600"/>
              </a:spcBef>
              <a:spcAft>
                <a:spcPts val="0"/>
              </a:spcAft>
              <a:buSzPts val="1100"/>
              <a:buFont typeface="Open Sans"/>
              <a:buNone/>
              <a:defRPr sz="1100"/>
            </a:lvl3pPr>
            <a:lvl4pPr indent="-228600" lvl="3" marL="1828800" rtl="0">
              <a:spcBef>
                <a:spcPts val="1600"/>
              </a:spcBef>
              <a:spcAft>
                <a:spcPts val="0"/>
              </a:spcAft>
              <a:buSzPts val="1100"/>
              <a:buFont typeface="Open Sans"/>
              <a:buNone/>
              <a:defRPr sz="1100"/>
            </a:lvl4pPr>
            <a:lvl5pPr indent="-228600" lvl="4" marL="2286000" rtl="0">
              <a:spcBef>
                <a:spcPts val="1600"/>
              </a:spcBef>
              <a:spcAft>
                <a:spcPts val="0"/>
              </a:spcAft>
              <a:buSzPts val="1100"/>
              <a:buFont typeface="Open Sans"/>
              <a:buNone/>
              <a:defRPr sz="11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290" name="Google Shape;290;p62"/>
          <p:cNvSpPr/>
          <p:nvPr/>
        </p:nvSpPr>
        <p:spPr>
          <a:xfrm>
            <a:off x="0" y="3886538"/>
            <a:ext cx="9141600" cy="396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accent5"/>
              </a:solidFill>
              <a:latin typeface="Open Sans"/>
              <a:ea typeface="Open Sans"/>
              <a:cs typeface="Open Sans"/>
              <a:sym typeface="Open Sans"/>
            </a:endParaRPr>
          </a:p>
        </p:txBody>
      </p:sp>
      <p:sp>
        <p:nvSpPr>
          <p:cNvPr id="291" name="Google Shape;291;p62"/>
          <p:cNvSpPr/>
          <p:nvPr/>
        </p:nvSpPr>
        <p:spPr>
          <a:xfrm>
            <a:off x="0" y="1240828"/>
            <a:ext cx="9141600" cy="396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sp>
        <p:nvSpPr>
          <p:cNvPr id="292" name="Google Shape;292;p62"/>
          <p:cNvSpPr/>
          <p:nvPr/>
        </p:nvSpPr>
        <p:spPr>
          <a:xfrm>
            <a:off x="4364072" y="3180666"/>
            <a:ext cx="415800" cy="393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cxnSp>
        <p:nvCxnSpPr>
          <p:cNvPr id="293" name="Google Shape;293;p62"/>
          <p:cNvCxnSpPr/>
          <p:nvPr/>
        </p:nvCxnSpPr>
        <p:spPr>
          <a:xfrm>
            <a:off x="3039035" y="4087907"/>
            <a:ext cx="0" cy="941400"/>
          </a:xfrm>
          <a:prstGeom prst="straightConnector1">
            <a:avLst/>
          </a:prstGeom>
          <a:noFill/>
          <a:ln cap="flat" cmpd="sng" w="9525">
            <a:solidFill>
              <a:schemeClr val="lt1"/>
            </a:solidFill>
            <a:prstDash val="solid"/>
            <a:miter lim="8000"/>
            <a:headEnd len="sm" w="sm" type="none"/>
            <a:tailEnd len="sm" w="sm" type="none"/>
          </a:ln>
        </p:spPr>
      </p:cxnSp>
      <p:cxnSp>
        <p:nvCxnSpPr>
          <p:cNvPr id="294" name="Google Shape;294;p62"/>
          <p:cNvCxnSpPr/>
          <p:nvPr/>
        </p:nvCxnSpPr>
        <p:spPr>
          <a:xfrm>
            <a:off x="6135221" y="4087907"/>
            <a:ext cx="0" cy="941400"/>
          </a:xfrm>
          <a:prstGeom prst="straightConnector1">
            <a:avLst/>
          </a:prstGeom>
          <a:noFill/>
          <a:ln cap="flat" cmpd="sng" w="9525">
            <a:solidFill>
              <a:schemeClr val="lt1"/>
            </a:solidFill>
            <a:prstDash val="solid"/>
            <a:miter lim="8000"/>
            <a:headEnd len="sm" w="sm" type="none"/>
            <a:tailEnd len="sm" w="sm" type="none"/>
          </a:ln>
        </p:spPr>
      </p:cxnSp>
      <p:pic>
        <p:nvPicPr>
          <p:cNvPr id="295" name="Google Shape;295;p62"/>
          <p:cNvPicPr preferRelativeResize="0"/>
          <p:nvPr/>
        </p:nvPicPr>
        <p:blipFill rotWithShape="1">
          <a:blip r:embed="rId4">
            <a:alphaModFix/>
          </a:blip>
          <a:srcRect b="0" l="0" r="0" t="0"/>
          <a:stretch/>
        </p:blipFill>
        <p:spPr>
          <a:xfrm>
            <a:off x="112006" y="114299"/>
            <a:ext cx="1455000" cy="1014900"/>
          </a:xfrm>
          <a:prstGeom prst="rect">
            <a:avLst/>
          </a:prstGeom>
          <a:noFill/>
          <a:ln>
            <a:noFill/>
          </a:ln>
        </p:spPr>
      </p:pic>
      <p:pic>
        <p:nvPicPr>
          <p:cNvPr id="296" name="Google Shape;296;p62"/>
          <p:cNvPicPr preferRelativeResize="0"/>
          <p:nvPr/>
        </p:nvPicPr>
        <p:blipFill rotWithShape="1">
          <a:blip r:embed="rId5">
            <a:alphaModFix/>
          </a:blip>
          <a:srcRect b="0" l="0" r="0" t="0"/>
          <a:stretch/>
        </p:blipFill>
        <p:spPr>
          <a:xfrm>
            <a:off x="5899897" y="208508"/>
            <a:ext cx="3063000" cy="587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282"/>
                                        </p:tgtEl>
                                        <p:attrNameLst>
                                          <p:attrName>style.visibility</p:attrName>
                                        </p:attrNameLst>
                                      </p:cBhvr>
                                      <p:to>
                                        <p:strVal val="visible"/>
                                      </p:to>
                                    </p:set>
                                    <p:anim calcmode="lin" valueType="num">
                                      <p:cBhvr additive="base">
                                        <p:cTn dur="500"/>
                                        <p:tgtEl>
                                          <p:spTgt spid="282"/>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500"/>
                                        <p:tgtEl>
                                          <p:spTgt spid="28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500"/>
                                        <p:tgtEl>
                                          <p:spTgt spid="291"/>
                                        </p:tgtEl>
                                      </p:cBhvr>
                                    </p:animEffect>
                                  </p:childTnLst>
                                </p:cTn>
                              </p:par>
                              <p:par>
                                <p:cTn fill="hold" nodeType="with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500"/>
                                        <p:tgtEl>
                                          <p:spTgt spid="28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85">
                                            <p:txEl>
                                              <p:pRg end="0" st="0"/>
                                            </p:txEl>
                                          </p:spTgt>
                                        </p:tgtEl>
                                        <p:attrNameLst>
                                          <p:attrName>style.visibility</p:attrName>
                                        </p:attrNameLst>
                                      </p:cBhvr>
                                      <p:to>
                                        <p:strVal val="visible"/>
                                      </p:to>
                                    </p:set>
                                    <p:animEffect filter="fade" transition="in">
                                      <p:cBhvr>
                                        <p:cTn dur="500"/>
                                        <p:tgtEl>
                                          <p:spTgt spid="285">
                                            <p:txEl>
                                              <p:pRg end="0" st="0"/>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85">
                                            <p:txEl>
                                              <p:pRg end="1" st="1"/>
                                            </p:txEl>
                                          </p:spTgt>
                                        </p:tgtEl>
                                        <p:attrNameLst>
                                          <p:attrName>style.visibility</p:attrName>
                                        </p:attrNameLst>
                                      </p:cBhvr>
                                      <p:to>
                                        <p:strVal val="visible"/>
                                      </p:to>
                                    </p:set>
                                    <p:animEffect filter="fade" transition="in">
                                      <p:cBhvr>
                                        <p:cTn dur="500"/>
                                        <p:tgtEl>
                                          <p:spTgt spid="285">
                                            <p:txEl>
                                              <p:pRg end="1" st="1"/>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85">
                                            <p:txEl>
                                              <p:pRg end="2" st="2"/>
                                            </p:txEl>
                                          </p:spTgt>
                                        </p:tgtEl>
                                        <p:attrNameLst>
                                          <p:attrName>style.visibility</p:attrName>
                                        </p:attrNameLst>
                                      </p:cBhvr>
                                      <p:to>
                                        <p:strVal val="visible"/>
                                      </p:to>
                                    </p:set>
                                    <p:animEffect filter="fade" transition="in">
                                      <p:cBhvr>
                                        <p:cTn dur="500"/>
                                        <p:tgtEl>
                                          <p:spTgt spid="285">
                                            <p:txEl>
                                              <p:pRg end="2" st="2"/>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285">
                                            <p:txEl>
                                              <p:pRg end="3" st="3"/>
                                            </p:txEl>
                                          </p:spTgt>
                                        </p:tgtEl>
                                        <p:attrNameLst>
                                          <p:attrName>style.visibility</p:attrName>
                                        </p:attrNameLst>
                                      </p:cBhvr>
                                      <p:to>
                                        <p:strVal val="visible"/>
                                      </p:to>
                                    </p:set>
                                    <p:animEffect filter="fade" transition="in">
                                      <p:cBhvr>
                                        <p:cTn dur="500"/>
                                        <p:tgtEl>
                                          <p:spTgt spid="285">
                                            <p:txEl>
                                              <p:pRg end="3" st="3"/>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85">
                                            <p:txEl>
                                              <p:pRg end="4" st="4"/>
                                            </p:txEl>
                                          </p:spTgt>
                                        </p:tgtEl>
                                        <p:attrNameLst>
                                          <p:attrName>style.visibility</p:attrName>
                                        </p:attrNameLst>
                                      </p:cBhvr>
                                      <p:to>
                                        <p:strVal val="visible"/>
                                      </p:to>
                                    </p:set>
                                    <p:animEffect filter="fade" transition="in">
                                      <p:cBhvr>
                                        <p:cTn dur="500"/>
                                        <p:tgtEl>
                                          <p:spTgt spid="285">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285">
                                            <p:txEl>
                                              <p:pRg end="5" st="5"/>
                                            </p:txEl>
                                          </p:spTgt>
                                        </p:tgtEl>
                                        <p:attrNameLst>
                                          <p:attrName>style.visibility</p:attrName>
                                        </p:attrNameLst>
                                      </p:cBhvr>
                                      <p:to>
                                        <p:strVal val="visible"/>
                                      </p:to>
                                    </p:set>
                                    <p:animEffect filter="fade" transition="in">
                                      <p:cBhvr>
                                        <p:cTn dur="500"/>
                                        <p:tgtEl>
                                          <p:spTgt spid="285">
                                            <p:txEl>
                                              <p:pRg end="5" st="5"/>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85">
                                            <p:txEl>
                                              <p:pRg end="6" st="6"/>
                                            </p:txEl>
                                          </p:spTgt>
                                        </p:tgtEl>
                                        <p:attrNameLst>
                                          <p:attrName>style.visibility</p:attrName>
                                        </p:attrNameLst>
                                      </p:cBhvr>
                                      <p:to>
                                        <p:strVal val="visible"/>
                                      </p:to>
                                    </p:set>
                                    <p:animEffect filter="fade" transition="in">
                                      <p:cBhvr>
                                        <p:cTn dur="500"/>
                                        <p:tgtEl>
                                          <p:spTgt spid="285">
                                            <p:txEl>
                                              <p:pRg end="6" st="6"/>
                                            </p:txEl>
                                          </p:spTgt>
                                        </p:tgtEl>
                                      </p:cBhvr>
                                    </p:animEffect>
                                  </p:childTnLst>
                                </p:cTn>
                              </p:par>
                            </p:childTnLst>
                          </p:cTn>
                        </p:par>
                        <p:par>
                          <p:cTn fill="hold">
                            <p:stCondLst>
                              <p:cond delay="5500"/>
                            </p:stCondLst>
                            <p:childTnLst>
                              <p:par>
                                <p:cTn fill="hold" nodeType="afterEffect" presetClass="entr" presetID="10" presetSubtype="0">
                                  <p:stCondLst>
                                    <p:cond delay="0"/>
                                  </p:stCondLst>
                                  <p:childTnLst>
                                    <p:set>
                                      <p:cBhvr>
                                        <p:cTn dur="1" fill="hold">
                                          <p:stCondLst>
                                            <p:cond delay="0"/>
                                          </p:stCondLst>
                                        </p:cTn>
                                        <p:tgtEl>
                                          <p:spTgt spid="285">
                                            <p:txEl>
                                              <p:pRg end="7" st="7"/>
                                            </p:txEl>
                                          </p:spTgt>
                                        </p:tgtEl>
                                        <p:attrNameLst>
                                          <p:attrName>style.visibility</p:attrName>
                                        </p:attrNameLst>
                                      </p:cBhvr>
                                      <p:to>
                                        <p:strVal val="visible"/>
                                      </p:to>
                                    </p:set>
                                    <p:animEffect filter="fade" transition="in">
                                      <p:cBhvr>
                                        <p:cTn dur="500"/>
                                        <p:tgtEl>
                                          <p:spTgt spid="285">
                                            <p:txEl>
                                              <p:pRg end="7" st="7"/>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85">
                                            <p:txEl>
                                              <p:pRg end="8" st="8"/>
                                            </p:txEl>
                                          </p:spTgt>
                                        </p:tgtEl>
                                        <p:attrNameLst>
                                          <p:attrName>style.visibility</p:attrName>
                                        </p:attrNameLst>
                                      </p:cBhvr>
                                      <p:to>
                                        <p:strVal val="visible"/>
                                      </p:to>
                                    </p:set>
                                    <p:animEffect filter="fade" transition="in">
                                      <p:cBhvr>
                                        <p:cTn dur="500"/>
                                        <p:tgtEl>
                                          <p:spTgt spid="285">
                                            <p:txEl>
                                              <p:pRg end="8" st="8"/>
                                            </p:txEl>
                                          </p:spTgt>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500"/>
                                        <p:tgtEl>
                                          <p:spTgt spid="292"/>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287">
                                            <p:txEl>
                                              <p:pRg end="0" st="0"/>
                                            </p:txEl>
                                          </p:spTgt>
                                        </p:tgtEl>
                                        <p:attrNameLst>
                                          <p:attrName>style.visibility</p:attrName>
                                        </p:attrNameLst>
                                      </p:cBhvr>
                                      <p:to>
                                        <p:strVal val="visible"/>
                                      </p:to>
                                    </p:set>
                                    <p:animEffect filter="fade" transition="in">
                                      <p:cBhvr>
                                        <p:cTn dur="500"/>
                                        <p:tgtEl>
                                          <p:spTgt spid="287">
                                            <p:txEl>
                                              <p:pRg end="0" st="0"/>
                                            </p:txEl>
                                          </p:spTgt>
                                        </p:tgtEl>
                                      </p:cBhvr>
                                    </p:animEffect>
                                  </p:childTnLst>
                                </p:cTn>
                              </p:par>
                            </p:childTnLst>
                          </p:cTn>
                        </p:par>
                        <p:par>
                          <p:cTn fill="hold">
                            <p:stCondLst>
                              <p:cond delay="7500"/>
                            </p:stCondLst>
                            <p:childTnLst>
                              <p:par>
                                <p:cTn fill="hold" nodeType="afterEffect" presetClass="entr" presetID="10" presetSubtype="0">
                                  <p:stCondLst>
                                    <p:cond delay="0"/>
                                  </p:stCondLst>
                                  <p:childTnLst>
                                    <p:set>
                                      <p:cBhvr>
                                        <p:cTn dur="1" fill="hold">
                                          <p:stCondLst>
                                            <p:cond delay="0"/>
                                          </p:stCondLst>
                                        </p:cTn>
                                        <p:tgtEl>
                                          <p:spTgt spid="287">
                                            <p:txEl>
                                              <p:pRg end="1" st="1"/>
                                            </p:txEl>
                                          </p:spTgt>
                                        </p:tgtEl>
                                        <p:attrNameLst>
                                          <p:attrName>style.visibility</p:attrName>
                                        </p:attrNameLst>
                                      </p:cBhvr>
                                      <p:to>
                                        <p:strVal val="visible"/>
                                      </p:to>
                                    </p:set>
                                    <p:animEffect filter="fade" transition="in">
                                      <p:cBhvr>
                                        <p:cTn dur="500"/>
                                        <p:tgtEl>
                                          <p:spTgt spid="287">
                                            <p:txEl>
                                              <p:pRg end="1" st="1"/>
                                            </p:txEl>
                                          </p:spTgt>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287">
                                            <p:txEl>
                                              <p:pRg end="2" st="2"/>
                                            </p:txEl>
                                          </p:spTgt>
                                        </p:tgtEl>
                                        <p:attrNameLst>
                                          <p:attrName>style.visibility</p:attrName>
                                        </p:attrNameLst>
                                      </p:cBhvr>
                                      <p:to>
                                        <p:strVal val="visible"/>
                                      </p:to>
                                    </p:set>
                                    <p:animEffect filter="fade" transition="in">
                                      <p:cBhvr>
                                        <p:cTn dur="500"/>
                                        <p:tgtEl>
                                          <p:spTgt spid="287">
                                            <p:txEl>
                                              <p:pRg end="2" st="2"/>
                                            </p:txEl>
                                          </p:spTgt>
                                        </p:tgtEl>
                                      </p:cBhvr>
                                    </p:animEffect>
                                  </p:childTnLst>
                                </p:cTn>
                              </p:par>
                            </p:childTnLst>
                          </p:cTn>
                        </p:par>
                        <p:par>
                          <p:cTn fill="hold">
                            <p:stCondLst>
                              <p:cond delay="8500"/>
                            </p:stCondLst>
                            <p:childTnLst>
                              <p:par>
                                <p:cTn fill="hold" nodeType="afterEffect" presetClass="entr" presetID="10" presetSubtype="0">
                                  <p:stCondLst>
                                    <p:cond delay="0"/>
                                  </p:stCondLst>
                                  <p:childTnLst>
                                    <p:set>
                                      <p:cBhvr>
                                        <p:cTn dur="1" fill="hold">
                                          <p:stCondLst>
                                            <p:cond delay="0"/>
                                          </p:stCondLst>
                                        </p:cTn>
                                        <p:tgtEl>
                                          <p:spTgt spid="287">
                                            <p:txEl>
                                              <p:pRg end="3" st="3"/>
                                            </p:txEl>
                                          </p:spTgt>
                                        </p:tgtEl>
                                        <p:attrNameLst>
                                          <p:attrName>style.visibility</p:attrName>
                                        </p:attrNameLst>
                                      </p:cBhvr>
                                      <p:to>
                                        <p:strVal val="visible"/>
                                      </p:to>
                                    </p:set>
                                    <p:animEffect filter="fade" transition="in">
                                      <p:cBhvr>
                                        <p:cTn dur="500"/>
                                        <p:tgtEl>
                                          <p:spTgt spid="287">
                                            <p:txEl>
                                              <p:pRg end="3" st="3"/>
                                            </p:txEl>
                                          </p:spTgt>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287">
                                            <p:txEl>
                                              <p:pRg end="4" st="4"/>
                                            </p:txEl>
                                          </p:spTgt>
                                        </p:tgtEl>
                                        <p:attrNameLst>
                                          <p:attrName>style.visibility</p:attrName>
                                        </p:attrNameLst>
                                      </p:cBhvr>
                                      <p:to>
                                        <p:strVal val="visible"/>
                                      </p:to>
                                    </p:set>
                                    <p:animEffect filter="fade" transition="in">
                                      <p:cBhvr>
                                        <p:cTn dur="500"/>
                                        <p:tgtEl>
                                          <p:spTgt spid="287">
                                            <p:txEl>
                                              <p:pRg end="4" st="4"/>
                                            </p:txEl>
                                          </p:spTgt>
                                        </p:tgtEl>
                                      </p:cBhvr>
                                    </p:animEffect>
                                  </p:childTnLst>
                                </p:cTn>
                              </p:par>
                            </p:childTnLst>
                          </p:cTn>
                        </p:par>
                        <p:par>
                          <p:cTn fill="hold">
                            <p:stCondLst>
                              <p:cond delay="9500"/>
                            </p:stCondLst>
                            <p:childTnLst>
                              <p:par>
                                <p:cTn fill="hold" nodeType="afterEffect" presetClass="entr" presetID="10" presetSubtype="0">
                                  <p:stCondLst>
                                    <p:cond delay="0"/>
                                  </p:stCondLst>
                                  <p:childTnLst>
                                    <p:set>
                                      <p:cBhvr>
                                        <p:cTn dur="1" fill="hold">
                                          <p:stCondLst>
                                            <p:cond delay="0"/>
                                          </p:stCondLst>
                                        </p:cTn>
                                        <p:tgtEl>
                                          <p:spTgt spid="287">
                                            <p:txEl>
                                              <p:pRg end="5" st="5"/>
                                            </p:txEl>
                                          </p:spTgt>
                                        </p:tgtEl>
                                        <p:attrNameLst>
                                          <p:attrName>style.visibility</p:attrName>
                                        </p:attrNameLst>
                                      </p:cBhvr>
                                      <p:to>
                                        <p:strVal val="visible"/>
                                      </p:to>
                                    </p:set>
                                    <p:animEffect filter="fade" transition="in">
                                      <p:cBhvr>
                                        <p:cTn dur="500"/>
                                        <p:tgtEl>
                                          <p:spTgt spid="287">
                                            <p:txEl>
                                              <p:pRg end="5" st="5"/>
                                            </p:txEl>
                                          </p:spTgt>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287">
                                            <p:txEl>
                                              <p:pRg end="6" st="6"/>
                                            </p:txEl>
                                          </p:spTgt>
                                        </p:tgtEl>
                                        <p:attrNameLst>
                                          <p:attrName>style.visibility</p:attrName>
                                        </p:attrNameLst>
                                      </p:cBhvr>
                                      <p:to>
                                        <p:strVal val="visible"/>
                                      </p:to>
                                    </p:set>
                                    <p:animEffect filter="fade" transition="in">
                                      <p:cBhvr>
                                        <p:cTn dur="500"/>
                                        <p:tgtEl>
                                          <p:spTgt spid="287">
                                            <p:txEl>
                                              <p:pRg end="6" st="6"/>
                                            </p:txEl>
                                          </p:spTgt>
                                        </p:tgtEl>
                                      </p:cBhvr>
                                    </p:animEffect>
                                  </p:childTnLst>
                                </p:cTn>
                              </p:par>
                            </p:childTnLst>
                          </p:cTn>
                        </p:par>
                        <p:par>
                          <p:cTn fill="hold">
                            <p:stCondLst>
                              <p:cond delay="10500"/>
                            </p:stCondLst>
                            <p:childTnLst>
                              <p:par>
                                <p:cTn fill="hold" nodeType="afterEffect" presetClass="entr" presetID="10" presetSubtype="0">
                                  <p:stCondLst>
                                    <p:cond delay="0"/>
                                  </p:stCondLst>
                                  <p:childTnLst>
                                    <p:set>
                                      <p:cBhvr>
                                        <p:cTn dur="1" fill="hold">
                                          <p:stCondLst>
                                            <p:cond delay="0"/>
                                          </p:stCondLst>
                                        </p:cTn>
                                        <p:tgtEl>
                                          <p:spTgt spid="287">
                                            <p:txEl>
                                              <p:pRg end="7" st="7"/>
                                            </p:txEl>
                                          </p:spTgt>
                                        </p:tgtEl>
                                        <p:attrNameLst>
                                          <p:attrName>style.visibility</p:attrName>
                                        </p:attrNameLst>
                                      </p:cBhvr>
                                      <p:to>
                                        <p:strVal val="visible"/>
                                      </p:to>
                                    </p:set>
                                    <p:animEffect filter="fade" transition="in">
                                      <p:cBhvr>
                                        <p:cTn dur="500"/>
                                        <p:tgtEl>
                                          <p:spTgt spid="287">
                                            <p:txEl>
                                              <p:pRg end="7" st="7"/>
                                            </p:txEl>
                                          </p:spTgt>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287">
                                            <p:txEl>
                                              <p:pRg end="8" st="8"/>
                                            </p:txEl>
                                          </p:spTgt>
                                        </p:tgtEl>
                                        <p:attrNameLst>
                                          <p:attrName>style.visibility</p:attrName>
                                        </p:attrNameLst>
                                      </p:cBhvr>
                                      <p:to>
                                        <p:strVal val="visible"/>
                                      </p:to>
                                    </p:set>
                                    <p:animEffect filter="fade" transition="in">
                                      <p:cBhvr>
                                        <p:cTn dur="500"/>
                                        <p:tgtEl>
                                          <p:spTgt spid="287">
                                            <p:txEl>
                                              <p:pRg end="8" st="8"/>
                                            </p:txEl>
                                          </p:spTgt>
                                        </p:tgtEl>
                                      </p:cBhvr>
                                    </p:animEffect>
                                  </p:childTnLst>
                                </p:cTn>
                              </p:par>
                            </p:childTnLst>
                          </p:cTn>
                        </p:par>
                        <p:par>
                          <p:cTn fill="hold">
                            <p:stCondLst>
                              <p:cond delay="11500"/>
                            </p:stCondLst>
                            <p:childTnLst>
                              <p:par>
                                <p:cTn fill="hold" nodeType="afterEffect" presetClass="entr" presetID="10" presetSubtype="0">
                                  <p:stCondLst>
                                    <p:cond delay="0"/>
                                  </p:stCondLst>
                                  <p:childTnLst>
                                    <p:set>
                                      <p:cBhvr>
                                        <p:cTn dur="1" fill="hold">
                                          <p:stCondLst>
                                            <p:cond delay="0"/>
                                          </p:stCondLst>
                                        </p:cTn>
                                        <p:tgtEl>
                                          <p:spTgt spid="289">
                                            <p:txEl>
                                              <p:pRg end="0" st="0"/>
                                            </p:txEl>
                                          </p:spTgt>
                                        </p:tgtEl>
                                        <p:attrNameLst>
                                          <p:attrName>style.visibility</p:attrName>
                                        </p:attrNameLst>
                                      </p:cBhvr>
                                      <p:to>
                                        <p:strVal val="visible"/>
                                      </p:to>
                                    </p:set>
                                    <p:animEffect filter="fade" transition="in">
                                      <p:cBhvr>
                                        <p:cTn dur="500"/>
                                        <p:tgtEl>
                                          <p:spTgt spid="289">
                                            <p:txEl>
                                              <p:pRg end="0" st="0"/>
                                            </p:txEl>
                                          </p:spTgt>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289">
                                            <p:txEl>
                                              <p:pRg end="1" st="1"/>
                                            </p:txEl>
                                          </p:spTgt>
                                        </p:tgtEl>
                                        <p:attrNameLst>
                                          <p:attrName>style.visibility</p:attrName>
                                        </p:attrNameLst>
                                      </p:cBhvr>
                                      <p:to>
                                        <p:strVal val="visible"/>
                                      </p:to>
                                    </p:set>
                                    <p:animEffect filter="fade" transition="in">
                                      <p:cBhvr>
                                        <p:cTn dur="500"/>
                                        <p:tgtEl>
                                          <p:spTgt spid="289">
                                            <p:txEl>
                                              <p:pRg end="1" st="1"/>
                                            </p:txEl>
                                          </p:spTgt>
                                        </p:tgtEl>
                                      </p:cBhvr>
                                    </p:animEffect>
                                  </p:childTnLst>
                                </p:cTn>
                              </p:par>
                            </p:childTnLst>
                          </p:cTn>
                        </p:par>
                        <p:par>
                          <p:cTn fill="hold">
                            <p:stCondLst>
                              <p:cond delay="12500"/>
                            </p:stCondLst>
                            <p:childTnLst>
                              <p:par>
                                <p:cTn fill="hold" nodeType="afterEffect" presetClass="entr" presetID="10" presetSubtype="0">
                                  <p:stCondLst>
                                    <p:cond delay="0"/>
                                  </p:stCondLst>
                                  <p:childTnLst>
                                    <p:set>
                                      <p:cBhvr>
                                        <p:cTn dur="1" fill="hold">
                                          <p:stCondLst>
                                            <p:cond delay="0"/>
                                          </p:stCondLst>
                                        </p:cTn>
                                        <p:tgtEl>
                                          <p:spTgt spid="289">
                                            <p:txEl>
                                              <p:pRg end="2" st="2"/>
                                            </p:txEl>
                                          </p:spTgt>
                                        </p:tgtEl>
                                        <p:attrNameLst>
                                          <p:attrName>style.visibility</p:attrName>
                                        </p:attrNameLst>
                                      </p:cBhvr>
                                      <p:to>
                                        <p:strVal val="visible"/>
                                      </p:to>
                                    </p:set>
                                    <p:animEffect filter="fade" transition="in">
                                      <p:cBhvr>
                                        <p:cTn dur="500"/>
                                        <p:tgtEl>
                                          <p:spTgt spid="289">
                                            <p:txEl>
                                              <p:pRg end="2" st="2"/>
                                            </p:txEl>
                                          </p:spTgt>
                                        </p:tgtEl>
                                      </p:cBhvr>
                                    </p:animEffect>
                                  </p:childTnLst>
                                </p:cTn>
                              </p:par>
                            </p:childTnLst>
                          </p:cTn>
                        </p:par>
                        <p:par>
                          <p:cTn fill="hold">
                            <p:stCondLst>
                              <p:cond delay="13000"/>
                            </p:stCondLst>
                            <p:childTnLst>
                              <p:par>
                                <p:cTn fill="hold" nodeType="afterEffect" presetClass="entr" presetID="10" presetSubtype="0">
                                  <p:stCondLst>
                                    <p:cond delay="0"/>
                                  </p:stCondLst>
                                  <p:childTnLst>
                                    <p:set>
                                      <p:cBhvr>
                                        <p:cTn dur="1" fill="hold">
                                          <p:stCondLst>
                                            <p:cond delay="0"/>
                                          </p:stCondLst>
                                        </p:cTn>
                                        <p:tgtEl>
                                          <p:spTgt spid="289">
                                            <p:txEl>
                                              <p:pRg end="3" st="3"/>
                                            </p:txEl>
                                          </p:spTgt>
                                        </p:tgtEl>
                                        <p:attrNameLst>
                                          <p:attrName>style.visibility</p:attrName>
                                        </p:attrNameLst>
                                      </p:cBhvr>
                                      <p:to>
                                        <p:strVal val="visible"/>
                                      </p:to>
                                    </p:set>
                                    <p:animEffect filter="fade" transition="in">
                                      <p:cBhvr>
                                        <p:cTn dur="500"/>
                                        <p:tgtEl>
                                          <p:spTgt spid="289">
                                            <p:txEl>
                                              <p:pRg end="3" st="3"/>
                                            </p:txEl>
                                          </p:spTgt>
                                        </p:tgtEl>
                                      </p:cBhvr>
                                    </p:animEffect>
                                  </p:childTnLst>
                                </p:cTn>
                              </p:par>
                            </p:childTnLst>
                          </p:cTn>
                        </p:par>
                        <p:par>
                          <p:cTn fill="hold">
                            <p:stCondLst>
                              <p:cond delay="13500"/>
                            </p:stCondLst>
                            <p:childTnLst>
                              <p:par>
                                <p:cTn fill="hold" nodeType="afterEffect" presetClass="entr" presetID="10" presetSubtype="0">
                                  <p:stCondLst>
                                    <p:cond delay="0"/>
                                  </p:stCondLst>
                                  <p:childTnLst>
                                    <p:set>
                                      <p:cBhvr>
                                        <p:cTn dur="1" fill="hold">
                                          <p:stCondLst>
                                            <p:cond delay="0"/>
                                          </p:stCondLst>
                                        </p:cTn>
                                        <p:tgtEl>
                                          <p:spTgt spid="289">
                                            <p:txEl>
                                              <p:pRg end="4" st="4"/>
                                            </p:txEl>
                                          </p:spTgt>
                                        </p:tgtEl>
                                        <p:attrNameLst>
                                          <p:attrName>style.visibility</p:attrName>
                                        </p:attrNameLst>
                                      </p:cBhvr>
                                      <p:to>
                                        <p:strVal val="visible"/>
                                      </p:to>
                                    </p:set>
                                    <p:animEffect filter="fade" transition="in">
                                      <p:cBhvr>
                                        <p:cTn dur="500"/>
                                        <p:tgtEl>
                                          <p:spTgt spid="289">
                                            <p:txEl>
                                              <p:pRg end="4" st="4"/>
                                            </p:txEl>
                                          </p:spTgt>
                                        </p:tgtEl>
                                      </p:cBhvr>
                                    </p:animEffect>
                                  </p:childTnLst>
                                </p:cTn>
                              </p:par>
                            </p:childTnLst>
                          </p:cTn>
                        </p:par>
                        <p:par>
                          <p:cTn fill="hold">
                            <p:stCondLst>
                              <p:cond delay="14000"/>
                            </p:stCondLst>
                            <p:childTnLst>
                              <p:par>
                                <p:cTn fill="hold" nodeType="afterEffect" presetClass="entr" presetID="10" presetSubtype="0">
                                  <p:stCondLst>
                                    <p:cond delay="0"/>
                                  </p:stCondLst>
                                  <p:childTnLst>
                                    <p:set>
                                      <p:cBhvr>
                                        <p:cTn dur="1" fill="hold">
                                          <p:stCondLst>
                                            <p:cond delay="0"/>
                                          </p:stCondLst>
                                        </p:cTn>
                                        <p:tgtEl>
                                          <p:spTgt spid="289">
                                            <p:txEl>
                                              <p:pRg end="5" st="5"/>
                                            </p:txEl>
                                          </p:spTgt>
                                        </p:tgtEl>
                                        <p:attrNameLst>
                                          <p:attrName>style.visibility</p:attrName>
                                        </p:attrNameLst>
                                      </p:cBhvr>
                                      <p:to>
                                        <p:strVal val="visible"/>
                                      </p:to>
                                    </p:set>
                                    <p:animEffect filter="fade" transition="in">
                                      <p:cBhvr>
                                        <p:cTn dur="500"/>
                                        <p:tgtEl>
                                          <p:spTgt spid="289">
                                            <p:txEl>
                                              <p:pRg end="5" st="5"/>
                                            </p:txEl>
                                          </p:spTgt>
                                        </p:tgtEl>
                                      </p:cBhvr>
                                    </p:animEffect>
                                  </p:childTnLst>
                                </p:cTn>
                              </p:par>
                            </p:childTnLst>
                          </p:cTn>
                        </p:par>
                        <p:par>
                          <p:cTn fill="hold">
                            <p:stCondLst>
                              <p:cond delay="14500"/>
                            </p:stCondLst>
                            <p:childTnLst>
                              <p:par>
                                <p:cTn fill="hold" nodeType="afterEffect" presetClass="entr" presetID="10" presetSubtype="0">
                                  <p:stCondLst>
                                    <p:cond delay="0"/>
                                  </p:stCondLst>
                                  <p:childTnLst>
                                    <p:set>
                                      <p:cBhvr>
                                        <p:cTn dur="1" fill="hold">
                                          <p:stCondLst>
                                            <p:cond delay="0"/>
                                          </p:stCondLst>
                                        </p:cTn>
                                        <p:tgtEl>
                                          <p:spTgt spid="289">
                                            <p:txEl>
                                              <p:pRg end="6" st="6"/>
                                            </p:txEl>
                                          </p:spTgt>
                                        </p:tgtEl>
                                        <p:attrNameLst>
                                          <p:attrName>style.visibility</p:attrName>
                                        </p:attrNameLst>
                                      </p:cBhvr>
                                      <p:to>
                                        <p:strVal val="visible"/>
                                      </p:to>
                                    </p:set>
                                    <p:animEffect filter="fade" transition="in">
                                      <p:cBhvr>
                                        <p:cTn dur="500"/>
                                        <p:tgtEl>
                                          <p:spTgt spid="289">
                                            <p:txEl>
                                              <p:pRg end="6" st="6"/>
                                            </p:txEl>
                                          </p:spTgt>
                                        </p:tgtEl>
                                      </p:cBhvr>
                                    </p:animEffect>
                                  </p:childTnLst>
                                </p:cTn>
                              </p:par>
                            </p:childTnLst>
                          </p:cTn>
                        </p:par>
                        <p:par>
                          <p:cTn fill="hold">
                            <p:stCondLst>
                              <p:cond delay="15000"/>
                            </p:stCondLst>
                            <p:childTnLst>
                              <p:par>
                                <p:cTn fill="hold" nodeType="afterEffect" presetClass="entr" presetID="10" presetSubtype="0">
                                  <p:stCondLst>
                                    <p:cond delay="0"/>
                                  </p:stCondLst>
                                  <p:childTnLst>
                                    <p:set>
                                      <p:cBhvr>
                                        <p:cTn dur="1" fill="hold">
                                          <p:stCondLst>
                                            <p:cond delay="0"/>
                                          </p:stCondLst>
                                        </p:cTn>
                                        <p:tgtEl>
                                          <p:spTgt spid="289">
                                            <p:txEl>
                                              <p:pRg end="7" st="7"/>
                                            </p:txEl>
                                          </p:spTgt>
                                        </p:tgtEl>
                                        <p:attrNameLst>
                                          <p:attrName>style.visibility</p:attrName>
                                        </p:attrNameLst>
                                      </p:cBhvr>
                                      <p:to>
                                        <p:strVal val="visible"/>
                                      </p:to>
                                    </p:set>
                                    <p:animEffect filter="fade" transition="in">
                                      <p:cBhvr>
                                        <p:cTn dur="500"/>
                                        <p:tgtEl>
                                          <p:spTgt spid="289">
                                            <p:txEl>
                                              <p:pRg end="7" st="7"/>
                                            </p:txEl>
                                          </p:spTgt>
                                        </p:tgtEl>
                                      </p:cBhvr>
                                    </p:animEffect>
                                  </p:childTnLst>
                                </p:cTn>
                              </p:par>
                            </p:childTnLst>
                          </p:cTn>
                        </p:par>
                        <p:par>
                          <p:cTn fill="hold">
                            <p:stCondLst>
                              <p:cond delay="15500"/>
                            </p:stCondLst>
                            <p:childTnLst>
                              <p:par>
                                <p:cTn fill="hold" nodeType="afterEffect" presetClass="entr" presetID="10" presetSubtype="0">
                                  <p:stCondLst>
                                    <p:cond delay="0"/>
                                  </p:stCondLst>
                                  <p:childTnLst>
                                    <p:set>
                                      <p:cBhvr>
                                        <p:cTn dur="1" fill="hold">
                                          <p:stCondLst>
                                            <p:cond delay="0"/>
                                          </p:stCondLst>
                                        </p:cTn>
                                        <p:tgtEl>
                                          <p:spTgt spid="289">
                                            <p:txEl>
                                              <p:pRg end="8" st="8"/>
                                            </p:txEl>
                                          </p:spTgt>
                                        </p:tgtEl>
                                        <p:attrNameLst>
                                          <p:attrName>style.visibility</p:attrName>
                                        </p:attrNameLst>
                                      </p:cBhvr>
                                      <p:to>
                                        <p:strVal val="visible"/>
                                      </p:to>
                                    </p:set>
                                    <p:animEffect filter="fade" transition="in">
                                      <p:cBhvr>
                                        <p:cTn dur="500"/>
                                        <p:tgtEl>
                                          <p:spTgt spid="289">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500"/>
                                        <p:tgtEl>
                                          <p:spTgt spid="293"/>
                                        </p:tgtEl>
                                      </p:cBhvr>
                                    </p:animEffect>
                                  </p:childTnLst>
                                </p:cTn>
                              </p:par>
                            </p:childTnLst>
                          </p:cTn>
                        </p:par>
                        <p:par>
                          <p:cTn fill="hold">
                            <p:stCondLst>
                              <p:cond delay="16000"/>
                            </p:stCondLst>
                            <p:childTnLst>
                              <p:par>
                                <p:cTn fill="hold" nodeType="afterEffect" presetClass="entr" presetID="10" presetSubtype="0">
                                  <p:stCondLst>
                                    <p:cond delay="0"/>
                                  </p:stCondLst>
                                  <p:childTnLst>
                                    <p:set>
                                      <p:cBhvr>
                                        <p:cTn dur="1" fill="hold">
                                          <p:stCondLst>
                                            <p:cond delay="0"/>
                                          </p:stCondLst>
                                        </p:cTn>
                                        <p:tgtEl>
                                          <p:spTgt spid="286">
                                            <p:txEl>
                                              <p:pRg end="0" st="0"/>
                                            </p:txEl>
                                          </p:spTgt>
                                        </p:tgtEl>
                                        <p:attrNameLst>
                                          <p:attrName>style.visibility</p:attrName>
                                        </p:attrNameLst>
                                      </p:cBhvr>
                                      <p:to>
                                        <p:strVal val="visible"/>
                                      </p:to>
                                    </p:set>
                                    <p:animEffect filter="fade" transition="in">
                                      <p:cBhvr>
                                        <p:cTn dur="500"/>
                                        <p:tgtEl>
                                          <p:spTgt spid="286">
                                            <p:txEl>
                                              <p:pRg end="0" st="0"/>
                                            </p:txEl>
                                          </p:spTgt>
                                        </p:tgtEl>
                                      </p:cBhvr>
                                    </p:animEffect>
                                  </p:childTnLst>
                                </p:cTn>
                              </p:par>
                            </p:childTnLst>
                          </p:cTn>
                        </p:par>
                        <p:par>
                          <p:cTn fill="hold">
                            <p:stCondLst>
                              <p:cond delay="16500"/>
                            </p:stCondLst>
                            <p:childTnLst>
                              <p:par>
                                <p:cTn fill="hold" nodeType="afterEffect" presetClass="entr" presetID="10" presetSubtype="0">
                                  <p:stCondLst>
                                    <p:cond delay="0"/>
                                  </p:stCondLst>
                                  <p:childTnLst>
                                    <p:set>
                                      <p:cBhvr>
                                        <p:cTn dur="1" fill="hold">
                                          <p:stCondLst>
                                            <p:cond delay="0"/>
                                          </p:stCondLst>
                                        </p:cTn>
                                        <p:tgtEl>
                                          <p:spTgt spid="286">
                                            <p:txEl>
                                              <p:pRg end="1" st="1"/>
                                            </p:txEl>
                                          </p:spTgt>
                                        </p:tgtEl>
                                        <p:attrNameLst>
                                          <p:attrName>style.visibility</p:attrName>
                                        </p:attrNameLst>
                                      </p:cBhvr>
                                      <p:to>
                                        <p:strVal val="visible"/>
                                      </p:to>
                                    </p:set>
                                    <p:animEffect filter="fade" transition="in">
                                      <p:cBhvr>
                                        <p:cTn dur="500"/>
                                        <p:tgtEl>
                                          <p:spTgt spid="286">
                                            <p:txEl>
                                              <p:pRg end="1" st="1"/>
                                            </p:txEl>
                                          </p:spTgt>
                                        </p:tgtEl>
                                      </p:cBhvr>
                                    </p:animEffect>
                                  </p:childTnLst>
                                </p:cTn>
                              </p:par>
                            </p:childTnLst>
                          </p:cTn>
                        </p:par>
                        <p:par>
                          <p:cTn fill="hold">
                            <p:stCondLst>
                              <p:cond delay="17000"/>
                            </p:stCondLst>
                            <p:childTnLst>
                              <p:par>
                                <p:cTn fill="hold" nodeType="afterEffect" presetClass="entr" presetID="10" presetSubtype="0">
                                  <p:stCondLst>
                                    <p:cond delay="0"/>
                                  </p:stCondLst>
                                  <p:childTnLst>
                                    <p:set>
                                      <p:cBhvr>
                                        <p:cTn dur="1" fill="hold">
                                          <p:stCondLst>
                                            <p:cond delay="0"/>
                                          </p:stCondLst>
                                        </p:cTn>
                                        <p:tgtEl>
                                          <p:spTgt spid="286">
                                            <p:txEl>
                                              <p:pRg end="2" st="2"/>
                                            </p:txEl>
                                          </p:spTgt>
                                        </p:tgtEl>
                                        <p:attrNameLst>
                                          <p:attrName>style.visibility</p:attrName>
                                        </p:attrNameLst>
                                      </p:cBhvr>
                                      <p:to>
                                        <p:strVal val="visible"/>
                                      </p:to>
                                    </p:set>
                                    <p:animEffect filter="fade" transition="in">
                                      <p:cBhvr>
                                        <p:cTn dur="500"/>
                                        <p:tgtEl>
                                          <p:spTgt spid="286">
                                            <p:txEl>
                                              <p:pRg end="2" st="2"/>
                                            </p:txEl>
                                          </p:spTgt>
                                        </p:tgtEl>
                                      </p:cBhvr>
                                    </p:animEffect>
                                  </p:childTnLst>
                                </p:cTn>
                              </p:par>
                            </p:childTnLst>
                          </p:cTn>
                        </p:par>
                        <p:par>
                          <p:cTn fill="hold">
                            <p:stCondLst>
                              <p:cond delay="17500"/>
                            </p:stCondLst>
                            <p:childTnLst>
                              <p:par>
                                <p:cTn fill="hold" nodeType="afterEffect" presetClass="entr" presetID="10" presetSubtype="0">
                                  <p:stCondLst>
                                    <p:cond delay="0"/>
                                  </p:stCondLst>
                                  <p:childTnLst>
                                    <p:set>
                                      <p:cBhvr>
                                        <p:cTn dur="1" fill="hold">
                                          <p:stCondLst>
                                            <p:cond delay="0"/>
                                          </p:stCondLst>
                                        </p:cTn>
                                        <p:tgtEl>
                                          <p:spTgt spid="286">
                                            <p:txEl>
                                              <p:pRg end="3" st="3"/>
                                            </p:txEl>
                                          </p:spTgt>
                                        </p:tgtEl>
                                        <p:attrNameLst>
                                          <p:attrName>style.visibility</p:attrName>
                                        </p:attrNameLst>
                                      </p:cBhvr>
                                      <p:to>
                                        <p:strVal val="visible"/>
                                      </p:to>
                                    </p:set>
                                    <p:animEffect filter="fade" transition="in">
                                      <p:cBhvr>
                                        <p:cTn dur="500"/>
                                        <p:tgtEl>
                                          <p:spTgt spid="286">
                                            <p:txEl>
                                              <p:pRg end="3" st="3"/>
                                            </p:txEl>
                                          </p:spTgt>
                                        </p:tgtEl>
                                      </p:cBhvr>
                                    </p:animEffect>
                                  </p:childTnLst>
                                </p:cTn>
                              </p:par>
                            </p:childTnLst>
                          </p:cTn>
                        </p:par>
                        <p:par>
                          <p:cTn fill="hold">
                            <p:stCondLst>
                              <p:cond delay="18000"/>
                            </p:stCondLst>
                            <p:childTnLst>
                              <p:par>
                                <p:cTn fill="hold" nodeType="afterEffect" presetClass="entr" presetID="10" presetSubtype="0">
                                  <p:stCondLst>
                                    <p:cond delay="0"/>
                                  </p:stCondLst>
                                  <p:childTnLst>
                                    <p:set>
                                      <p:cBhvr>
                                        <p:cTn dur="1" fill="hold">
                                          <p:stCondLst>
                                            <p:cond delay="0"/>
                                          </p:stCondLst>
                                        </p:cTn>
                                        <p:tgtEl>
                                          <p:spTgt spid="286">
                                            <p:txEl>
                                              <p:pRg end="4" st="4"/>
                                            </p:txEl>
                                          </p:spTgt>
                                        </p:tgtEl>
                                        <p:attrNameLst>
                                          <p:attrName>style.visibility</p:attrName>
                                        </p:attrNameLst>
                                      </p:cBhvr>
                                      <p:to>
                                        <p:strVal val="visible"/>
                                      </p:to>
                                    </p:set>
                                    <p:animEffect filter="fade" transition="in">
                                      <p:cBhvr>
                                        <p:cTn dur="500"/>
                                        <p:tgtEl>
                                          <p:spTgt spid="286">
                                            <p:txEl>
                                              <p:pRg end="4" st="4"/>
                                            </p:txEl>
                                          </p:spTgt>
                                        </p:tgtEl>
                                      </p:cBhvr>
                                    </p:animEffect>
                                  </p:childTnLst>
                                </p:cTn>
                              </p:par>
                            </p:childTnLst>
                          </p:cTn>
                        </p:par>
                        <p:par>
                          <p:cTn fill="hold">
                            <p:stCondLst>
                              <p:cond delay="18500"/>
                            </p:stCondLst>
                            <p:childTnLst>
                              <p:par>
                                <p:cTn fill="hold" nodeType="afterEffect" presetClass="entr" presetID="10" presetSubtype="0">
                                  <p:stCondLst>
                                    <p:cond delay="0"/>
                                  </p:stCondLst>
                                  <p:childTnLst>
                                    <p:set>
                                      <p:cBhvr>
                                        <p:cTn dur="1" fill="hold">
                                          <p:stCondLst>
                                            <p:cond delay="0"/>
                                          </p:stCondLst>
                                        </p:cTn>
                                        <p:tgtEl>
                                          <p:spTgt spid="286">
                                            <p:txEl>
                                              <p:pRg end="5" st="5"/>
                                            </p:txEl>
                                          </p:spTgt>
                                        </p:tgtEl>
                                        <p:attrNameLst>
                                          <p:attrName>style.visibility</p:attrName>
                                        </p:attrNameLst>
                                      </p:cBhvr>
                                      <p:to>
                                        <p:strVal val="visible"/>
                                      </p:to>
                                    </p:set>
                                    <p:animEffect filter="fade" transition="in">
                                      <p:cBhvr>
                                        <p:cTn dur="500"/>
                                        <p:tgtEl>
                                          <p:spTgt spid="286">
                                            <p:txEl>
                                              <p:pRg end="5" st="5"/>
                                            </p:txEl>
                                          </p:spTgt>
                                        </p:tgtEl>
                                      </p:cBhvr>
                                    </p:animEffect>
                                  </p:childTnLst>
                                </p:cTn>
                              </p:par>
                            </p:childTnLst>
                          </p:cTn>
                        </p:par>
                        <p:par>
                          <p:cTn fill="hold">
                            <p:stCondLst>
                              <p:cond delay="19000"/>
                            </p:stCondLst>
                            <p:childTnLst>
                              <p:par>
                                <p:cTn fill="hold" nodeType="afterEffect" presetClass="entr" presetID="10" presetSubtype="0">
                                  <p:stCondLst>
                                    <p:cond delay="0"/>
                                  </p:stCondLst>
                                  <p:childTnLst>
                                    <p:set>
                                      <p:cBhvr>
                                        <p:cTn dur="1" fill="hold">
                                          <p:stCondLst>
                                            <p:cond delay="0"/>
                                          </p:stCondLst>
                                        </p:cTn>
                                        <p:tgtEl>
                                          <p:spTgt spid="286">
                                            <p:txEl>
                                              <p:pRg end="6" st="6"/>
                                            </p:txEl>
                                          </p:spTgt>
                                        </p:tgtEl>
                                        <p:attrNameLst>
                                          <p:attrName>style.visibility</p:attrName>
                                        </p:attrNameLst>
                                      </p:cBhvr>
                                      <p:to>
                                        <p:strVal val="visible"/>
                                      </p:to>
                                    </p:set>
                                    <p:animEffect filter="fade" transition="in">
                                      <p:cBhvr>
                                        <p:cTn dur="500"/>
                                        <p:tgtEl>
                                          <p:spTgt spid="286">
                                            <p:txEl>
                                              <p:pRg end="6" st="6"/>
                                            </p:txEl>
                                          </p:spTgt>
                                        </p:tgtEl>
                                      </p:cBhvr>
                                    </p:animEffect>
                                  </p:childTnLst>
                                </p:cTn>
                              </p:par>
                            </p:childTnLst>
                          </p:cTn>
                        </p:par>
                        <p:par>
                          <p:cTn fill="hold">
                            <p:stCondLst>
                              <p:cond delay="19500"/>
                            </p:stCondLst>
                            <p:childTnLst>
                              <p:par>
                                <p:cTn fill="hold" nodeType="afterEffect" presetClass="entr" presetID="10" presetSubtype="0">
                                  <p:stCondLst>
                                    <p:cond delay="0"/>
                                  </p:stCondLst>
                                  <p:childTnLst>
                                    <p:set>
                                      <p:cBhvr>
                                        <p:cTn dur="1" fill="hold">
                                          <p:stCondLst>
                                            <p:cond delay="0"/>
                                          </p:stCondLst>
                                        </p:cTn>
                                        <p:tgtEl>
                                          <p:spTgt spid="286">
                                            <p:txEl>
                                              <p:pRg end="7" st="7"/>
                                            </p:txEl>
                                          </p:spTgt>
                                        </p:tgtEl>
                                        <p:attrNameLst>
                                          <p:attrName>style.visibility</p:attrName>
                                        </p:attrNameLst>
                                      </p:cBhvr>
                                      <p:to>
                                        <p:strVal val="visible"/>
                                      </p:to>
                                    </p:set>
                                    <p:animEffect filter="fade" transition="in">
                                      <p:cBhvr>
                                        <p:cTn dur="500"/>
                                        <p:tgtEl>
                                          <p:spTgt spid="286">
                                            <p:txEl>
                                              <p:pRg end="7" st="7"/>
                                            </p:txEl>
                                          </p:spTgt>
                                        </p:tgtEl>
                                      </p:cBhvr>
                                    </p:animEffect>
                                  </p:childTnLst>
                                </p:cTn>
                              </p:par>
                            </p:childTnLst>
                          </p:cTn>
                        </p:par>
                        <p:par>
                          <p:cTn fill="hold">
                            <p:stCondLst>
                              <p:cond delay="20000"/>
                            </p:stCondLst>
                            <p:childTnLst>
                              <p:par>
                                <p:cTn fill="hold" nodeType="afterEffect" presetClass="entr" presetID="10" presetSubtype="0">
                                  <p:stCondLst>
                                    <p:cond delay="0"/>
                                  </p:stCondLst>
                                  <p:childTnLst>
                                    <p:set>
                                      <p:cBhvr>
                                        <p:cTn dur="1" fill="hold">
                                          <p:stCondLst>
                                            <p:cond delay="0"/>
                                          </p:stCondLst>
                                        </p:cTn>
                                        <p:tgtEl>
                                          <p:spTgt spid="286">
                                            <p:txEl>
                                              <p:pRg end="8" st="8"/>
                                            </p:txEl>
                                          </p:spTgt>
                                        </p:tgtEl>
                                        <p:attrNameLst>
                                          <p:attrName>style.visibility</p:attrName>
                                        </p:attrNameLst>
                                      </p:cBhvr>
                                      <p:to>
                                        <p:strVal val="visible"/>
                                      </p:to>
                                    </p:set>
                                    <p:animEffect filter="fade" transition="in">
                                      <p:cBhvr>
                                        <p:cTn dur="500"/>
                                        <p:tgtEl>
                                          <p:spTgt spid="286">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500"/>
                                        <p:tgtEl>
                                          <p:spTgt spid="294"/>
                                        </p:tgtEl>
                                      </p:cBhvr>
                                    </p:animEffect>
                                  </p:childTnLst>
                                </p:cTn>
                              </p:par>
                            </p:childTnLst>
                          </p:cTn>
                        </p:par>
                        <p:par>
                          <p:cTn fill="hold">
                            <p:stCondLst>
                              <p:cond delay="20500"/>
                            </p:stCondLst>
                            <p:childTnLst>
                              <p:par>
                                <p:cTn fill="hold" nodeType="afterEffect" presetClass="entr" presetID="10" presetSubtype="0">
                                  <p:stCondLst>
                                    <p:cond delay="0"/>
                                  </p:stCondLst>
                                  <p:childTnLst>
                                    <p:set>
                                      <p:cBhvr>
                                        <p:cTn dur="1" fill="hold">
                                          <p:stCondLst>
                                            <p:cond delay="0"/>
                                          </p:stCondLst>
                                        </p:cTn>
                                        <p:tgtEl>
                                          <p:spTgt spid="288">
                                            <p:txEl>
                                              <p:pRg end="0" st="0"/>
                                            </p:txEl>
                                          </p:spTgt>
                                        </p:tgtEl>
                                        <p:attrNameLst>
                                          <p:attrName>style.visibility</p:attrName>
                                        </p:attrNameLst>
                                      </p:cBhvr>
                                      <p:to>
                                        <p:strVal val="visible"/>
                                      </p:to>
                                    </p:set>
                                    <p:animEffect filter="fade" transition="in">
                                      <p:cBhvr>
                                        <p:cTn dur="500"/>
                                        <p:tgtEl>
                                          <p:spTgt spid="288">
                                            <p:txEl>
                                              <p:pRg end="0" st="0"/>
                                            </p:txEl>
                                          </p:spTgt>
                                        </p:tgtEl>
                                      </p:cBhvr>
                                    </p:animEffect>
                                  </p:childTnLst>
                                </p:cTn>
                              </p:par>
                            </p:childTnLst>
                          </p:cTn>
                        </p:par>
                        <p:par>
                          <p:cTn fill="hold">
                            <p:stCondLst>
                              <p:cond delay="21000"/>
                            </p:stCondLst>
                            <p:childTnLst>
                              <p:par>
                                <p:cTn fill="hold" nodeType="afterEffect" presetClass="entr" presetID="10" presetSubtype="0">
                                  <p:stCondLst>
                                    <p:cond delay="0"/>
                                  </p:stCondLst>
                                  <p:childTnLst>
                                    <p:set>
                                      <p:cBhvr>
                                        <p:cTn dur="1" fill="hold">
                                          <p:stCondLst>
                                            <p:cond delay="0"/>
                                          </p:stCondLst>
                                        </p:cTn>
                                        <p:tgtEl>
                                          <p:spTgt spid="288">
                                            <p:txEl>
                                              <p:pRg end="1" st="1"/>
                                            </p:txEl>
                                          </p:spTgt>
                                        </p:tgtEl>
                                        <p:attrNameLst>
                                          <p:attrName>style.visibility</p:attrName>
                                        </p:attrNameLst>
                                      </p:cBhvr>
                                      <p:to>
                                        <p:strVal val="visible"/>
                                      </p:to>
                                    </p:set>
                                    <p:animEffect filter="fade" transition="in">
                                      <p:cBhvr>
                                        <p:cTn dur="500"/>
                                        <p:tgtEl>
                                          <p:spTgt spid="288">
                                            <p:txEl>
                                              <p:pRg end="1" st="1"/>
                                            </p:txEl>
                                          </p:spTgt>
                                        </p:tgtEl>
                                      </p:cBhvr>
                                    </p:animEffect>
                                  </p:childTnLst>
                                </p:cTn>
                              </p:par>
                            </p:childTnLst>
                          </p:cTn>
                        </p:par>
                        <p:par>
                          <p:cTn fill="hold">
                            <p:stCondLst>
                              <p:cond delay="21500"/>
                            </p:stCondLst>
                            <p:childTnLst>
                              <p:par>
                                <p:cTn fill="hold" nodeType="afterEffect" presetClass="entr" presetID="10" presetSubtype="0">
                                  <p:stCondLst>
                                    <p:cond delay="0"/>
                                  </p:stCondLst>
                                  <p:childTnLst>
                                    <p:set>
                                      <p:cBhvr>
                                        <p:cTn dur="1" fill="hold">
                                          <p:stCondLst>
                                            <p:cond delay="0"/>
                                          </p:stCondLst>
                                        </p:cTn>
                                        <p:tgtEl>
                                          <p:spTgt spid="288">
                                            <p:txEl>
                                              <p:pRg end="2" st="2"/>
                                            </p:txEl>
                                          </p:spTgt>
                                        </p:tgtEl>
                                        <p:attrNameLst>
                                          <p:attrName>style.visibility</p:attrName>
                                        </p:attrNameLst>
                                      </p:cBhvr>
                                      <p:to>
                                        <p:strVal val="visible"/>
                                      </p:to>
                                    </p:set>
                                    <p:animEffect filter="fade" transition="in">
                                      <p:cBhvr>
                                        <p:cTn dur="500"/>
                                        <p:tgtEl>
                                          <p:spTgt spid="288">
                                            <p:txEl>
                                              <p:pRg end="2" st="2"/>
                                            </p:txEl>
                                          </p:spTgt>
                                        </p:tgtEl>
                                      </p:cBhvr>
                                    </p:animEffect>
                                  </p:childTnLst>
                                </p:cTn>
                              </p:par>
                            </p:childTnLst>
                          </p:cTn>
                        </p:par>
                        <p:par>
                          <p:cTn fill="hold">
                            <p:stCondLst>
                              <p:cond delay="22000"/>
                            </p:stCondLst>
                            <p:childTnLst>
                              <p:par>
                                <p:cTn fill="hold" nodeType="afterEffect" presetClass="entr" presetID="10" presetSubtype="0">
                                  <p:stCondLst>
                                    <p:cond delay="0"/>
                                  </p:stCondLst>
                                  <p:childTnLst>
                                    <p:set>
                                      <p:cBhvr>
                                        <p:cTn dur="1" fill="hold">
                                          <p:stCondLst>
                                            <p:cond delay="0"/>
                                          </p:stCondLst>
                                        </p:cTn>
                                        <p:tgtEl>
                                          <p:spTgt spid="288">
                                            <p:txEl>
                                              <p:pRg end="3" st="3"/>
                                            </p:txEl>
                                          </p:spTgt>
                                        </p:tgtEl>
                                        <p:attrNameLst>
                                          <p:attrName>style.visibility</p:attrName>
                                        </p:attrNameLst>
                                      </p:cBhvr>
                                      <p:to>
                                        <p:strVal val="visible"/>
                                      </p:to>
                                    </p:set>
                                    <p:animEffect filter="fade" transition="in">
                                      <p:cBhvr>
                                        <p:cTn dur="500"/>
                                        <p:tgtEl>
                                          <p:spTgt spid="288">
                                            <p:txEl>
                                              <p:pRg end="3" st="3"/>
                                            </p:txEl>
                                          </p:spTgt>
                                        </p:tgtEl>
                                      </p:cBhvr>
                                    </p:animEffect>
                                  </p:childTnLst>
                                </p:cTn>
                              </p:par>
                            </p:childTnLst>
                          </p:cTn>
                        </p:par>
                        <p:par>
                          <p:cTn fill="hold">
                            <p:stCondLst>
                              <p:cond delay="22500"/>
                            </p:stCondLst>
                            <p:childTnLst>
                              <p:par>
                                <p:cTn fill="hold" nodeType="afterEffect" presetClass="entr" presetID="10" presetSubtype="0">
                                  <p:stCondLst>
                                    <p:cond delay="0"/>
                                  </p:stCondLst>
                                  <p:childTnLst>
                                    <p:set>
                                      <p:cBhvr>
                                        <p:cTn dur="1" fill="hold">
                                          <p:stCondLst>
                                            <p:cond delay="0"/>
                                          </p:stCondLst>
                                        </p:cTn>
                                        <p:tgtEl>
                                          <p:spTgt spid="288">
                                            <p:txEl>
                                              <p:pRg end="4" st="4"/>
                                            </p:txEl>
                                          </p:spTgt>
                                        </p:tgtEl>
                                        <p:attrNameLst>
                                          <p:attrName>style.visibility</p:attrName>
                                        </p:attrNameLst>
                                      </p:cBhvr>
                                      <p:to>
                                        <p:strVal val="visible"/>
                                      </p:to>
                                    </p:set>
                                    <p:animEffect filter="fade" transition="in">
                                      <p:cBhvr>
                                        <p:cTn dur="500"/>
                                        <p:tgtEl>
                                          <p:spTgt spid="288">
                                            <p:txEl>
                                              <p:pRg end="4" st="4"/>
                                            </p:txEl>
                                          </p:spTgt>
                                        </p:tgtEl>
                                      </p:cBhvr>
                                    </p:animEffect>
                                  </p:childTnLst>
                                </p:cTn>
                              </p:par>
                            </p:childTnLst>
                          </p:cTn>
                        </p:par>
                        <p:par>
                          <p:cTn fill="hold">
                            <p:stCondLst>
                              <p:cond delay="23000"/>
                            </p:stCondLst>
                            <p:childTnLst>
                              <p:par>
                                <p:cTn fill="hold" nodeType="afterEffect" presetClass="entr" presetID="10" presetSubtype="0">
                                  <p:stCondLst>
                                    <p:cond delay="0"/>
                                  </p:stCondLst>
                                  <p:childTnLst>
                                    <p:set>
                                      <p:cBhvr>
                                        <p:cTn dur="1" fill="hold">
                                          <p:stCondLst>
                                            <p:cond delay="0"/>
                                          </p:stCondLst>
                                        </p:cTn>
                                        <p:tgtEl>
                                          <p:spTgt spid="288">
                                            <p:txEl>
                                              <p:pRg end="5" st="5"/>
                                            </p:txEl>
                                          </p:spTgt>
                                        </p:tgtEl>
                                        <p:attrNameLst>
                                          <p:attrName>style.visibility</p:attrName>
                                        </p:attrNameLst>
                                      </p:cBhvr>
                                      <p:to>
                                        <p:strVal val="visible"/>
                                      </p:to>
                                    </p:set>
                                    <p:animEffect filter="fade" transition="in">
                                      <p:cBhvr>
                                        <p:cTn dur="500"/>
                                        <p:tgtEl>
                                          <p:spTgt spid="288">
                                            <p:txEl>
                                              <p:pRg end="5" st="5"/>
                                            </p:txEl>
                                          </p:spTgt>
                                        </p:tgtEl>
                                      </p:cBhvr>
                                    </p:animEffect>
                                  </p:childTnLst>
                                </p:cTn>
                              </p:par>
                            </p:childTnLst>
                          </p:cTn>
                        </p:par>
                        <p:par>
                          <p:cTn fill="hold">
                            <p:stCondLst>
                              <p:cond delay="23500"/>
                            </p:stCondLst>
                            <p:childTnLst>
                              <p:par>
                                <p:cTn fill="hold" nodeType="afterEffect" presetClass="entr" presetID="10" presetSubtype="0">
                                  <p:stCondLst>
                                    <p:cond delay="0"/>
                                  </p:stCondLst>
                                  <p:childTnLst>
                                    <p:set>
                                      <p:cBhvr>
                                        <p:cTn dur="1" fill="hold">
                                          <p:stCondLst>
                                            <p:cond delay="0"/>
                                          </p:stCondLst>
                                        </p:cTn>
                                        <p:tgtEl>
                                          <p:spTgt spid="288">
                                            <p:txEl>
                                              <p:pRg end="6" st="6"/>
                                            </p:txEl>
                                          </p:spTgt>
                                        </p:tgtEl>
                                        <p:attrNameLst>
                                          <p:attrName>style.visibility</p:attrName>
                                        </p:attrNameLst>
                                      </p:cBhvr>
                                      <p:to>
                                        <p:strVal val="visible"/>
                                      </p:to>
                                    </p:set>
                                    <p:animEffect filter="fade" transition="in">
                                      <p:cBhvr>
                                        <p:cTn dur="500"/>
                                        <p:tgtEl>
                                          <p:spTgt spid="288">
                                            <p:txEl>
                                              <p:pRg end="6" st="6"/>
                                            </p:txEl>
                                          </p:spTgt>
                                        </p:tgtEl>
                                      </p:cBhvr>
                                    </p:animEffect>
                                  </p:childTnLst>
                                </p:cTn>
                              </p:par>
                            </p:childTnLst>
                          </p:cTn>
                        </p:par>
                        <p:par>
                          <p:cTn fill="hold">
                            <p:stCondLst>
                              <p:cond delay="24000"/>
                            </p:stCondLst>
                            <p:childTnLst>
                              <p:par>
                                <p:cTn fill="hold" nodeType="afterEffect" presetClass="entr" presetID="10" presetSubtype="0">
                                  <p:stCondLst>
                                    <p:cond delay="0"/>
                                  </p:stCondLst>
                                  <p:childTnLst>
                                    <p:set>
                                      <p:cBhvr>
                                        <p:cTn dur="1" fill="hold">
                                          <p:stCondLst>
                                            <p:cond delay="0"/>
                                          </p:stCondLst>
                                        </p:cTn>
                                        <p:tgtEl>
                                          <p:spTgt spid="288">
                                            <p:txEl>
                                              <p:pRg end="7" st="7"/>
                                            </p:txEl>
                                          </p:spTgt>
                                        </p:tgtEl>
                                        <p:attrNameLst>
                                          <p:attrName>style.visibility</p:attrName>
                                        </p:attrNameLst>
                                      </p:cBhvr>
                                      <p:to>
                                        <p:strVal val="visible"/>
                                      </p:to>
                                    </p:set>
                                    <p:animEffect filter="fade" transition="in">
                                      <p:cBhvr>
                                        <p:cTn dur="500"/>
                                        <p:tgtEl>
                                          <p:spTgt spid="288">
                                            <p:txEl>
                                              <p:pRg end="7" st="7"/>
                                            </p:txEl>
                                          </p:spTgt>
                                        </p:tgtEl>
                                      </p:cBhvr>
                                    </p:animEffect>
                                  </p:childTnLst>
                                </p:cTn>
                              </p:par>
                            </p:childTnLst>
                          </p:cTn>
                        </p:par>
                        <p:par>
                          <p:cTn fill="hold">
                            <p:stCondLst>
                              <p:cond delay="24500"/>
                            </p:stCondLst>
                            <p:childTnLst>
                              <p:par>
                                <p:cTn fill="hold" nodeType="afterEffect" presetClass="entr" presetID="10" presetSubtype="0">
                                  <p:stCondLst>
                                    <p:cond delay="0"/>
                                  </p:stCondLst>
                                  <p:childTnLst>
                                    <p:set>
                                      <p:cBhvr>
                                        <p:cTn dur="1" fill="hold">
                                          <p:stCondLst>
                                            <p:cond delay="0"/>
                                          </p:stCondLst>
                                        </p:cTn>
                                        <p:tgtEl>
                                          <p:spTgt spid="288">
                                            <p:txEl>
                                              <p:pRg end="8" st="8"/>
                                            </p:txEl>
                                          </p:spTgt>
                                        </p:tgtEl>
                                        <p:attrNameLst>
                                          <p:attrName>style.visibility</p:attrName>
                                        </p:attrNameLst>
                                      </p:cBhvr>
                                      <p:to>
                                        <p:strVal val="visible"/>
                                      </p:to>
                                    </p:set>
                                    <p:animEffect filter="fade" transition="in">
                                      <p:cBhvr>
                                        <p:cTn dur="500"/>
                                        <p:tgtEl>
                                          <p:spTgt spid="288">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Bullets">
  <p:cSld name="Title &amp; Bullets">
    <p:spTree>
      <p:nvGrpSpPr>
        <p:cNvPr id="297" name="Shape 297"/>
        <p:cNvGrpSpPr/>
        <p:nvPr/>
      </p:nvGrpSpPr>
      <p:grpSpPr>
        <a:xfrm>
          <a:off x="0" y="0"/>
          <a:ext cx="0" cy="0"/>
          <a:chOff x="0" y="0"/>
          <a:chExt cx="0" cy="0"/>
        </a:xfrm>
      </p:grpSpPr>
      <p:sp>
        <p:nvSpPr>
          <p:cNvPr id="298" name="Google Shape;298;p63"/>
          <p:cNvSpPr txBox="1"/>
          <p:nvPr>
            <p:ph type="title"/>
          </p:nvPr>
        </p:nvSpPr>
        <p:spPr>
          <a:xfrm>
            <a:off x="114301" y="317274"/>
            <a:ext cx="8921700" cy="3732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SzPts val="1100"/>
              <a:buNone/>
              <a:defRPr b="0" sz="2400">
                <a:solidFill>
                  <a:schemeClr val="dk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299" name="Google Shape;299;p63"/>
          <p:cNvSpPr txBox="1"/>
          <p:nvPr>
            <p:ph idx="1" type="body"/>
          </p:nvPr>
        </p:nvSpPr>
        <p:spPr>
          <a:xfrm>
            <a:off x="114302" y="802489"/>
            <a:ext cx="8915400" cy="307200"/>
          </a:xfrm>
          <a:prstGeom prst="rect">
            <a:avLst/>
          </a:prstGeom>
          <a:noFill/>
          <a:ln>
            <a:noFill/>
          </a:ln>
        </p:spPr>
        <p:txBody>
          <a:bodyPr anchorCtr="0" anchor="t" bIns="68575" lIns="68575" spcFirstLastPara="1" rIns="68575" wrap="square" tIns="68575">
            <a:noAutofit/>
          </a:bodyPr>
          <a:lstStyle>
            <a:lvl1pPr indent="-228600" lvl="0" marL="457200" rtl="0">
              <a:spcBef>
                <a:spcPts val="0"/>
              </a:spcBef>
              <a:spcAft>
                <a:spcPts val="0"/>
              </a:spcAft>
              <a:buClr>
                <a:srgbClr val="7F7F7F"/>
              </a:buClr>
              <a:buSzPts val="1100"/>
              <a:buFont typeface="Open Sans"/>
              <a:buNone/>
              <a:defRPr sz="1800">
                <a:solidFill>
                  <a:srgbClr val="7F7F7F"/>
                </a:solidFill>
                <a:latin typeface="Open Sans"/>
                <a:ea typeface="Open Sans"/>
                <a:cs typeface="Open Sans"/>
                <a:sym typeface="Open Sans"/>
              </a:defRPr>
            </a:lvl1pPr>
            <a:lvl2pPr indent="-298450" lvl="1" marL="914400" rtl="0">
              <a:spcBef>
                <a:spcPts val="1600"/>
              </a:spcBef>
              <a:spcAft>
                <a:spcPts val="0"/>
              </a:spcAft>
              <a:buSzPts val="1100"/>
              <a:buChar char="○"/>
              <a:defRPr sz="1800">
                <a:solidFill>
                  <a:schemeClr val="dk1"/>
                </a:solidFill>
                <a:latin typeface="Open Sans"/>
                <a:ea typeface="Open Sans"/>
                <a:cs typeface="Open Sans"/>
                <a:sym typeface="Open Sans"/>
              </a:defRPr>
            </a:lvl2pPr>
            <a:lvl3pPr indent="-298450" lvl="2" marL="1371600" rtl="0">
              <a:spcBef>
                <a:spcPts val="1600"/>
              </a:spcBef>
              <a:spcAft>
                <a:spcPts val="0"/>
              </a:spcAft>
              <a:buSzPts val="1100"/>
              <a:buChar char="■"/>
              <a:defRPr sz="1500">
                <a:solidFill>
                  <a:schemeClr val="dk1"/>
                </a:solidFill>
                <a:latin typeface="Open Sans"/>
                <a:ea typeface="Open Sans"/>
                <a:cs typeface="Open Sans"/>
                <a:sym typeface="Open Sans"/>
              </a:defRPr>
            </a:lvl3pPr>
            <a:lvl4pPr indent="-298450" lvl="3" marL="1828800" rtl="0">
              <a:spcBef>
                <a:spcPts val="1600"/>
              </a:spcBef>
              <a:spcAft>
                <a:spcPts val="0"/>
              </a:spcAft>
              <a:buSzPts val="1100"/>
              <a:buChar char="●"/>
              <a:defRPr sz="1400">
                <a:solidFill>
                  <a:schemeClr val="dk1"/>
                </a:solidFill>
                <a:latin typeface="Open Sans"/>
                <a:ea typeface="Open Sans"/>
                <a:cs typeface="Open Sans"/>
                <a:sym typeface="Open Sans"/>
              </a:defRPr>
            </a:lvl4pPr>
            <a:lvl5pPr indent="-298450" lvl="4" marL="2286000" rtl="0">
              <a:spcBef>
                <a:spcPts val="1600"/>
              </a:spcBef>
              <a:spcAft>
                <a:spcPts val="0"/>
              </a:spcAft>
              <a:buSzPts val="1100"/>
              <a:buChar char="○"/>
              <a:defRPr sz="1400">
                <a:solidFill>
                  <a:schemeClr val="dk1"/>
                </a:solidFill>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300" name="Google Shape;300;p63"/>
          <p:cNvSpPr txBox="1"/>
          <p:nvPr>
            <p:ph idx="2" type="body"/>
          </p:nvPr>
        </p:nvSpPr>
        <p:spPr>
          <a:xfrm>
            <a:off x="114302" y="1214051"/>
            <a:ext cx="8915400" cy="3227400"/>
          </a:xfrm>
          <a:prstGeom prst="rect">
            <a:avLst/>
          </a:prstGeom>
          <a:noFill/>
          <a:ln>
            <a:noFill/>
          </a:ln>
        </p:spPr>
        <p:txBody>
          <a:bodyPr anchorCtr="0" anchor="t" bIns="68575" lIns="68575" spcFirstLastPara="1" rIns="68575" wrap="square" tIns="68575">
            <a:noAutofit/>
          </a:bodyPr>
          <a:lstStyle>
            <a:lvl1pPr indent="-298450" lvl="0" marL="457200" rtl="0">
              <a:spcBef>
                <a:spcPts val="0"/>
              </a:spcBef>
              <a:spcAft>
                <a:spcPts val="0"/>
              </a:spcAft>
              <a:buClr>
                <a:schemeClr val="accent1"/>
              </a:buClr>
              <a:buSzPts val="1100"/>
              <a:buFont typeface="Noto Sans Symbols"/>
              <a:buChar char="▪"/>
              <a:defRPr sz="1200">
                <a:solidFill>
                  <a:schemeClr val="dk2"/>
                </a:solidFill>
              </a:defRPr>
            </a:lvl1pPr>
            <a:lvl2pPr indent="-298450" lvl="1" marL="914400" rtl="0">
              <a:spcBef>
                <a:spcPts val="900"/>
              </a:spcBef>
              <a:spcAft>
                <a:spcPts val="0"/>
              </a:spcAft>
              <a:buSzPts val="1100"/>
              <a:buChar char="○"/>
              <a:defRPr sz="1200"/>
            </a:lvl2pPr>
            <a:lvl3pPr indent="-298450" lvl="2" marL="1371600" rtl="0">
              <a:spcBef>
                <a:spcPts val="1600"/>
              </a:spcBef>
              <a:spcAft>
                <a:spcPts val="0"/>
              </a:spcAft>
              <a:buSzPts val="1100"/>
              <a:buChar char="■"/>
              <a:defRPr sz="1100"/>
            </a:lvl3pPr>
            <a:lvl4pPr indent="-298450" lvl="3" marL="1828800" rtl="0">
              <a:spcBef>
                <a:spcPts val="1600"/>
              </a:spcBef>
              <a:spcAft>
                <a:spcPts val="0"/>
              </a:spcAft>
              <a:buSzPts val="1100"/>
              <a:buChar char="●"/>
              <a:defRPr sz="900"/>
            </a:lvl4pPr>
            <a:lvl5pPr indent="-298450" lvl="4" marL="2286000" rtl="0">
              <a:spcBef>
                <a:spcPts val="1600"/>
              </a:spcBef>
              <a:spcAft>
                <a:spcPts val="0"/>
              </a:spcAft>
              <a:buSzPts val="1100"/>
              <a:buChar char="○"/>
              <a:defRPr sz="9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301" name="Google Shape;301;p63"/>
          <p:cNvSpPr txBox="1"/>
          <p:nvPr>
            <p:ph idx="3" type="body"/>
          </p:nvPr>
        </p:nvSpPr>
        <p:spPr>
          <a:xfrm>
            <a:off x="114301" y="4514852"/>
            <a:ext cx="8915400" cy="2928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100000"/>
              </a:lnSpc>
              <a:spcBef>
                <a:spcPts val="0"/>
              </a:spcBef>
              <a:spcAft>
                <a:spcPts val="0"/>
              </a:spcAft>
              <a:buSzPts val="1100"/>
              <a:buFont typeface="Arial"/>
              <a:buNone/>
              <a:defRPr sz="600"/>
            </a:lvl1pPr>
            <a:lvl2pPr indent="-228600" lvl="1" marL="914400" rtl="0">
              <a:spcBef>
                <a:spcPts val="0"/>
              </a:spcBef>
              <a:spcAft>
                <a:spcPts val="0"/>
              </a:spcAft>
              <a:buSzPts val="1100"/>
              <a:buFont typeface="Open Sans"/>
              <a:buNone/>
              <a:defRPr sz="800"/>
            </a:lvl2pPr>
            <a:lvl3pPr indent="-228600" lvl="2" marL="1371600" rtl="0">
              <a:spcBef>
                <a:spcPts val="1600"/>
              </a:spcBef>
              <a:spcAft>
                <a:spcPts val="0"/>
              </a:spcAft>
              <a:buSzPts val="1100"/>
              <a:buFont typeface="Open Sans"/>
              <a:buNone/>
              <a:defRPr sz="800"/>
            </a:lvl3pPr>
            <a:lvl4pPr indent="-228600" lvl="3" marL="1828800" rtl="0">
              <a:spcBef>
                <a:spcPts val="1600"/>
              </a:spcBef>
              <a:spcAft>
                <a:spcPts val="0"/>
              </a:spcAft>
              <a:buSzPts val="1100"/>
              <a:buFont typeface="Open Sans"/>
              <a:buNone/>
              <a:defRPr sz="800"/>
            </a:lvl4pPr>
            <a:lvl5pPr indent="-228600" lvl="4" marL="2286000" rtl="0">
              <a:spcBef>
                <a:spcPts val="1600"/>
              </a:spcBef>
              <a:spcAft>
                <a:spcPts val="0"/>
              </a:spcAft>
              <a:buSzPts val="1100"/>
              <a:buFont typeface="Open Sans"/>
              <a:buNone/>
              <a:defRPr sz="8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0">
                                            <p:txEl>
                                              <p:pRg end="0" st="0"/>
                                            </p:txEl>
                                          </p:spTgt>
                                        </p:tgtEl>
                                        <p:attrNameLst>
                                          <p:attrName>style.visibility</p:attrName>
                                        </p:attrNameLst>
                                      </p:cBhvr>
                                      <p:to>
                                        <p:strVal val="visible"/>
                                      </p:to>
                                    </p:set>
                                    <p:animEffect filter="fade" transition="in">
                                      <p:cBhvr>
                                        <p:cTn dur="500"/>
                                        <p:tgtEl>
                                          <p:spTgt spid="300">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300">
                                            <p:txEl>
                                              <p:pRg end="1" st="1"/>
                                            </p:txEl>
                                          </p:spTgt>
                                        </p:tgtEl>
                                        <p:attrNameLst>
                                          <p:attrName>style.visibility</p:attrName>
                                        </p:attrNameLst>
                                      </p:cBhvr>
                                      <p:to>
                                        <p:strVal val="visible"/>
                                      </p:to>
                                    </p:set>
                                    <p:animEffect filter="fade" transition="in">
                                      <p:cBhvr>
                                        <p:cTn dur="500"/>
                                        <p:tgtEl>
                                          <p:spTgt spid="300">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300">
                                            <p:txEl>
                                              <p:pRg end="2" st="2"/>
                                            </p:txEl>
                                          </p:spTgt>
                                        </p:tgtEl>
                                        <p:attrNameLst>
                                          <p:attrName>style.visibility</p:attrName>
                                        </p:attrNameLst>
                                      </p:cBhvr>
                                      <p:to>
                                        <p:strVal val="visible"/>
                                      </p:to>
                                    </p:set>
                                    <p:animEffect filter="fade" transition="in">
                                      <p:cBhvr>
                                        <p:cTn dur="500"/>
                                        <p:tgtEl>
                                          <p:spTgt spid="300">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300">
                                            <p:txEl>
                                              <p:pRg end="3" st="3"/>
                                            </p:txEl>
                                          </p:spTgt>
                                        </p:tgtEl>
                                        <p:attrNameLst>
                                          <p:attrName>style.visibility</p:attrName>
                                        </p:attrNameLst>
                                      </p:cBhvr>
                                      <p:to>
                                        <p:strVal val="visible"/>
                                      </p:to>
                                    </p:set>
                                    <p:animEffect filter="fade" transition="in">
                                      <p:cBhvr>
                                        <p:cTn dur="500"/>
                                        <p:tgtEl>
                                          <p:spTgt spid="300">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300">
                                            <p:txEl>
                                              <p:pRg end="4" st="4"/>
                                            </p:txEl>
                                          </p:spTgt>
                                        </p:tgtEl>
                                        <p:attrNameLst>
                                          <p:attrName>style.visibility</p:attrName>
                                        </p:attrNameLst>
                                      </p:cBhvr>
                                      <p:to>
                                        <p:strVal val="visible"/>
                                      </p:to>
                                    </p:set>
                                    <p:animEffect filter="fade" transition="in">
                                      <p:cBhvr>
                                        <p:cTn dur="500"/>
                                        <p:tgtEl>
                                          <p:spTgt spid="300">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300">
                                            <p:txEl>
                                              <p:pRg end="5" st="5"/>
                                            </p:txEl>
                                          </p:spTgt>
                                        </p:tgtEl>
                                        <p:attrNameLst>
                                          <p:attrName>style.visibility</p:attrName>
                                        </p:attrNameLst>
                                      </p:cBhvr>
                                      <p:to>
                                        <p:strVal val="visible"/>
                                      </p:to>
                                    </p:set>
                                    <p:animEffect filter="fade" transition="in">
                                      <p:cBhvr>
                                        <p:cTn dur="500"/>
                                        <p:tgtEl>
                                          <p:spTgt spid="300">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300">
                                            <p:txEl>
                                              <p:pRg end="6" st="6"/>
                                            </p:txEl>
                                          </p:spTgt>
                                        </p:tgtEl>
                                        <p:attrNameLst>
                                          <p:attrName>style.visibility</p:attrName>
                                        </p:attrNameLst>
                                      </p:cBhvr>
                                      <p:to>
                                        <p:strVal val="visible"/>
                                      </p:to>
                                    </p:set>
                                    <p:animEffect filter="fade" transition="in">
                                      <p:cBhvr>
                                        <p:cTn dur="500"/>
                                        <p:tgtEl>
                                          <p:spTgt spid="300">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300">
                                            <p:txEl>
                                              <p:pRg end="7" st="7"/>
                                            </p:txEl>
                                          </p:spTgt>
                                        </p:tgtEl>
                                        <p:attrNameLst>
                                          <p:attrName>style.visibility</p:attrName>
                                        </p:attrNameLst>
                                      </p:cBhvr>
                                      <p:to>
                                        <p:strVal val="visible"/>
                                      </p:to>
                                    </p:set>
                                    <p:animEffect filter="fade" transition="in">
                                      <p:cBhvr>
                                        <p:cTn dur="500"/>
                                        <p:tgtEl>
                                          <p:spTgt spid="300">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300">
                                            <p:txEl>
                                              <p:pRg end="8" st="8"/>
                                            </p:txEl>
                                          </p:spTgt>
                                        </p:tgtEl>
                                        <p:attrNameLst>
                                          <p:attrName>style.visibility</p:attrName>
                                        </p:attrNameLst>
                                      </p:cBhvr>
                                      <p:to>
                                        <p:strVal val="visible"/>
                                      </p:to>
                                    </p:set>
                                    <p:animEffect filter="fade" transition="in">
                                      <p:cBhvr>
                                        <p:cTn dur="500"/>
                                        <p:tgtEl>
                                          <p:spTgt spid="300">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Impact Slide">
  <p:cSld name="Blue Impact Slide">
    <p:spTree>
      <p:nvGrpSpPr>
        <p:cNvPr id="302" name="Shape 302"/>
        <p:cNvGrpSpPr/>
        <p:nvPr/>
      </p:nvGrpSpPr>
      <p:grpSpPr>
        <a:xfrm>
          <a:off x="0" y="0"/>
          <a:ext cx="0" cy="0"/>
          <a:chOff x="0" y="0"/>
          <a:chExt cx="0" cy="0"/>
        </a:xfrm>
      </p:grpSpPr>
      <p:sp>
        <p:nvSpPr>
          <p:cNvPr id="303" name="Google Shape;303;p64"/>
          <p:cNvSpPr/>
          <p:nvPr/>
        </p:nvSpPr>
        <p:spPr>
          <a:xfrm>
            <a:off x="0" y="0"/>
            <a:ext cx="91440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00AEEF"/>
              </a:solidFill>
              <a:latin typeface="Open Sans"/>
              <a:ea typeface="Open Sans"/>
              <a:cs typeface="Open Sans"/>
              <a:sym typeface="Open Sans"/>
            </a:endParaRPr>
          </a:p>
        </p:txBody>
      </p:sp>
      <p:sp>
        <p:nvSpPr>
          <p:cNvPr id="304" name="Google Shape;304;p64"/>
          <p:cNvSpPr txBox="1"/>
          <p:nvPr>
            <p:ph type="title"/>
          </p:nvPr>
        </p:nvSpPr>
        <p:spPr>
          <a:xfrm>
            <a:off x="457200" y="1982194"/>
            <a:ext cx="8229600" cy="11790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SzPts val="1100"/>
              <a:buNone/>
              <a:defRPr b="0" sz="4500">
                <a:solidFill>
                  <a:schemeClr val="lt1"/>
                </a:solidFill>
                <a:latin typeface="Open Sans"/>
                <a:ea typeface="Open Sans"/>
                <a:cs typeface="Open Sans"/>
                <a:sym typeface="Open Sans"/>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305" name="Google Shape;305;p64"/>
          <p:cNvSpPr txBox="1"/>
          <p:nvPr>
            <p:ph idx="1" type="body"/>
          </p:nvPr>
        </p:nvSpPr>
        <p:spPr>
          <a:xfrm>
            <a:off x="457200" y="1561743"/>
            <a:ext cx="8229600" cy="447300"/>
          </a:xfrm>
          <a:prstGeom prst="rect">
            <a:avLst/>
          </a:prstGeom>
          <a:noFill/>
          <a:ln>
            <a:noFill/>
          </a:ln>
        </p:spPr>
        <p:txBody>
          <a:bodyPr anchorCtr="0" anchor="t" bIns="68575" lIns="68575" spcFirstLastPara="1" rIns="68575" wrap="square" tIns="68575">
            <a:noAutofit/>
          </a:bodyPr>
          <a:lstStyle>
            <a:lvl1pPr indent="-228600" lvl="0" marL="457200" rtl="0">
              <a:spcBef>
                <a:spcPts val="0"/>
              </a:spcBef>
              <a:spcAft>
                <a:spcPts val="0"/>
              </a:spcAft>
              <a:buClr>
                <a:srgbClr val="1D4358"/>
              </a:buClr>
              <a:buSzPts val="1100"/>
              <a:buFont typeface="Open Sans"/>
              <a:buNone/>
              <a:defRPr b="0" sz="2700">
                <a:solidFill>
                  <a:srgbClr val="1D4358"/>
                </a:solidFill>
                <a:latin typeface="Open Sans"/>
                <a:ea typeface="Open Sans"/>
                <a:cs typeface="Open Sans"/>
                <a:sym typeface="Open Sans"/>
              </a:defRPr>
            </a:lvl1pPr>
            <a:lvl2pPr indent="-298450" lvl="1" marL="914400" rtl="0">
              <a:spcBef>
                <a:spcPts val="1600"/>
              </a:spcBef>
              <a:spcAft>
                <a:spcPts val="0"/>
              </a:spcAft>
              <a:buSzPts val="1100"/>
              <a:buChar char="○"/>
              <a:defRPr b="1" sz="3000">
                <a:solidFill>
                  <a:srgbClr val="FFFF00"/>
                </a:solidFill>
                <a:latin typeface="Questrial"/>
                <a:ea typeface="Questrial"/>
                <a:cs typeface="Questrial"/>
                <a:sym typeface="Questrial"/>
              </a:defRPr>
            </a:lvl2pPr>
            <a:lvl3pPr indent="-298450" lvl="2" marL="1371600" rtl="0">
              <a:spcBef>
                <a:spcPts val="1600"/>
              </a:spcBef>
              <a:spcAft>
                <a:spcPts val="0"/>
              </a:spcAft>
              <a:buSzPts val="1100"/>
              <a:buChar char="■"/>
              <a:defRPr b="1" sz="3000">
                <a:solidFill>
                  <a:srgbClr val="FFFF00"/>
                </a:solidFill>
                <a:latin typeface="Questrial"/>
                <a:ea typeface="Questrial"/>
                <a:cs typeface="Questrial"/>
                <a:sym typeface="Questrial"/>
              </a:defRPr>
            </a:lvl3pPr>
            <a:lvl4pPr indent="-298450" lvl="3" marL="1828800" rtl="0">
              <a:spcBef>
                <a:spcPts val="1600"/>
              </a:spcBef>
              <a:spcAft>
                <a:spcPts val="0"/>
              </a:spcAft>
              <a:buSzPts val="1100"/>
              <a:buChar char="●"/>
              <a:defRPr b="1" sz="3000">
                <a:solidFill>
                  <a:srgbClr val="FFFF00"/>
                </a:solidFill>
                <a:latin typeface="Questrial"/>
                <a:ea typeface="Questrial"/>
                <a:cs typeface="Questrial"/>
                <a:sym typeface="Questrial"/>
              </a:defRPr>
            </a:lvl4pPr>
            <a:lvl5pPr indent="-298450" lvl="4" marL="2286000" rtl="0">
              <a:spcBef>
                <a:spcPts val="1600"/>
              </a:spcBef>
              <a:spcAft>
                <a:spcPts val="0"/>
              </a:spcAft>
              <a:buSzPts val="1100"/>
              <a:buChar char="○"/>
              <a:defRPr b="1" sz="3000">
                <a:solidFill>
                  <a:srgbClr val="FFFF00"/>
                </a:solidFill>
                <a:latin typeface="Questrial"/>
                <a:ea typeface="Questrial"/>
                <a:cs typeface="Questrial"/>
                <a:sym typeface="Questrial"/>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306" name="Google Shape;306;p64"/>
          <p:cNvSpPr/>
          <p:nvPr/>
        </p:nvSpPr>
        <p:spPr>
          <a:xfrm>
            <a:off x="8820083" y="4940828"/>
            <a:ext cx="251400" cy="8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fld id="{00000000-1234-1234-1234-123412341234}" type="slidenum">
              <a:rPr b="1" i="0" lang="en" sz="800" u="none" cap="none" strike="noStrike">
                <a:solidFill>
                  <a:schemeClr val="lt1"/>
                </a:solidFill>
                <a:latin typeface="Open Sans"/>
                <a:ea typeface="Open Sans"/>
                <a:cs typeface="Open Sans"/>
                <a:sym typeface="Open Sans"/>
              </a:rPr>
              <a:t>‹#›</a:t>
            </a:fld>
            <a:endParaRPr b="1" i="0" sz="600" u="none" cap="none" strike="noStrike">
              <a:solidFill>
                <a:schemeClr val="lt1"/>
              </a:solidFill>
              <a:latin typeface="Open Sans"/>
              <a:ea typeface="Open Sans"/>
              <a:cs typeface="Open Sans"/>
              <a:sym typeface="Open Sans"/>
            </a:endParaRPr>
          </a:p>
        </p:txBody>
      </p:sp>
      <p:sp>
        <p:nvSpPr>
          <p:cNvPr id="307" name="Google Shape;307;p64"/>
          <p:cNvSpPr txBox="1"/>
          <p:nvPr/>
        </p:nvSpPr>
        <p:spPr>
          <a:xfrm>
            <a:off x="6342745" y="4911638"/>
            <a:ext cx="2532900" cy="1500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500" u="none" cap="none" strike="noStrike">
                <a:solidFill>
                  <a:schemeClr val="lt1"/>
                </a:solidFill>
                <a:latin typeface="Open Sans"/>
                <a:ea typeface="Open Sans"/>
                <a:cs typeface="Open Sans"/>
                <a:sym typeface="Open Sans"/>
              </a:rPr>
              <a:t>© 2015 BIA/Kelsey. All Rights Reserved.    |</a:t>
            </a:r>
            <a:endParaRPr b="0" i="0" sz="500" u="none" cap="none" strike="noStrike">
              <a:solidFill>
                <a:schemeClr val="lt1"/>
              </a:solidFill>
              <a:latin typeface="Open Sans"/>
              <a:ea typeface="Open Sans"/>
              <a:cs typeface="Open Sans"/>
              <a:sym typeface="Open Sans"/>
            </a:endParaRPr>
          </a:p>
        </p:txBody>
      </p:sp>
      <p:pic>
        <p:nvPicPr>
          <p:cNvPr id="308" name="Google Shape;308;p64"/>
          <p:cNvPicPr preferRelativeResize="0"/>
          <p:nvPr/>
        </p:nvPicPr>
        <p:blipFill rotWithShape="1">
          <a:blip r:embed="rId2">
            <a:alphaModFix/>
          </a:blip>
          <a:srcRect b="0" l="0" r="0" t="0"/>
          <a:stretch/>
        </p:blipFill>
        <p:spPr>
          <a:xfrm>
            <a:off x="100048" y="4775512"/>
            <a:ext cx="425100" cy="296700"/>
          </a:xfrm>
          <a:prstGeom prst="rect">
            <a:avLst/>
          </a:prstGeom>
          <a:noFill/>
          <a:ln>
            <a:noFill/>
          </a:ln>
        </p:spPr>
      </p:pic>
      <p:sp>
        <p:nvSpPr>
          <p:cNvPr id="309" name="Google Shape;309;p64"/>
          <p:cNvSpPr/>
          <p:nvPr/>
        </p:nvSpPr>
        <p:spPr>
          <a:xfrm>
            <a:off x="948160" y="4852756"/>
            <a:ext cx="2226300" cy="230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1100" u="none" cap="none" strike="noStrike">
                <a:solidFill>
                  <a:schemeClr val="lt1"/>
                </a:solidFill>
                <a:latin typeface="Open Sans"/>
                <a:ea typeface="Open Sans"/>
                <a:cs typeface="Open Sans"/>
                <a:sym typeface="Open Sans"/>
              </a:rPr>
              <a:t>Tweet With Us: #realworldanalytics</a:t>
            </a:r>
            <a:endParaRPr b="0" i="0" sz="1100" u="none" cap="none" strike="noStrike">
              <a:solidFill>
                <a:schemeClr val="lt1"/>
              </a:solidFill>
              <a:latin typeface="Open Sans"/>
              <a:ea typeface="Open Sans"/>
              <a:cs typeface="Open Sans"/>
              <a:sym typeface="Open Sans"/>
            </a:endParaRPr>
          </a:p>
        </p:txBody>
      </p:sp>
      <p:pic>
        <p:nvPicPr>
          <p:cNvPr id="310" name="Google Shape;310;p64"/>
          <p:cNvPicPr preferRelativeResize="0"/>
          <p:nvPr/>
        </p:nvPicPr>
        <p:blipFill rotWithShape="1">
          <a:blip r:embed="rId3">
            <a:alphaModFix/>
          </a:blip>
          <a:srcRect b="0" l="0" r="0" t="0"/>
          <a:stretch/>
        </p:blipFill>
        <p:spPr>
          <a:xfrm>
            <a:off x="725574" y="4891466"/>
            <a:ext cx="225900" cy="1623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Bullets">
    <p:spTree>
      <p:nvGrpSpPr>
        <p:cNvPr id="311" name="Shape 311"/>
        <p:cNvGrpSpPr/>
        <p:nvPr/>
      </p:nvGrpSpPr>
      <p:grpSpPr>
        <a:xfrm>
          <a:off x="0" y="0"/>
          <a:ext cx="0" cy="0"/>
          <a:chOff x="0" y="0"/>
          <a:chExt cx="0" cy="0"/>
        </a:xfrm>
      </p:grpSpPr>
      <p:sp>
        <p:nvSpPr>
          <p:cNvPr id="312" name="Google Shape;312;p65"/>
          <p:cNvSpPr txBox="1"/>
          <p:nvPr>
            <p:ph idx="1" type="body"/>
          </p:nvPr>
        </p:nvSpPr>
        <p:spPr>
          <a:xfrm>
            <a:off x="457214" y="1085850"/>
            <a:ext cx="8371800" cy="3508800"/>
          </a:xfrm>
          <a:prstGeom prst="rect">
            <a:avLst/>
          </a:prstGeom>
          <a:noFill/>
          <a:ln>
            <a:noFill/>
          </a:ln>
        </p:spPr>
        <p:txBody>
          <a:bodyPr anchorCtr="0" anchor="t" bIns="68575" lIns="68575" spcFirstLastPara="1" rIns="68575" wrap="square" tIns="68575">
            <a:noAutofit/>
          </a:bodyPr>
          <a:lstStyle>
            <a:lvl1pPr indent="-298450" lvl="0" marL="457200" marR="0" rtl="0" algn="l">
              <a:lnSpc>
                <a:spcPct val="100000"/>
              </a:lnSpc>
              <a:spcBef>
                <a:spcPts val="400"/>
              </a:spcBef>
              <a:spcAft>
                <a:spcPts val="0"/>
              </a:spcAft>
              <a:buClr>
                <a:schemeClr val="accent1"/>
              </a:buClr>
              <a:buSzPts val="1100"/>
              <a:buFont typeface="Noto Sans Symbols"/>
              <a:buChar char="▪"/>
              <a:defRPr sz="1800"/>
            </a:lvl1pPr>
            <a:lvl2pPr indent="-298450" lvl="1" marL="914400" marR="0" rtl="0" algn="l">
              <a:lnSpc>
                <a:spcPct val="100000"/>
              </a:lnSpc>
              <a:spcBef>
                <a:spcPts val="400"/>
              </a:spcBef>
              <a:spcAft>
                <a:spcPts val="0"/>
              </a:spcAft>
              <a:buClr>
                <a:schemeClr val="accent1"/>
              </a:buClr>
              <a:buSzPts val="1100"/>
              <a:buFont typeface="Noto Sans Symbols"/>
              <a:buChar char="▪"/>
              <a:defRPr sz="1100"/>
            </a:lvl2pPr>
            <a:lvl3pPr indent="-298450" lvl="2" marL="1371600" marR="0" rtl="0" algn="l">
              <a:lnSpc>
                <a:spcPct val="100000"/>
              </a:lnSpc>
              <a:spcBef>
                <a:spcPts val="300"/>
              </a:spcBef>
              <a:spcAft>
                <a:spcPts val="0"/>
              </a:spcAft>
              <a:buClr>
                <a:schemeClr val="accent1"/>
              </a:buClr>
              <a:buSzPts val="1100"/>
              <a:buFont typeface="Noto Sans Symbols"/>
              <a:buChar char="▪"/>
              <a:defRPr sz="1400"/>
            </a:lvl3pPr>
            <a:lvl4pPr indent="-298450" lvl="3" marL="1828800" marR="0" rtl="0" algn="l">
              <a:lnSpc>
                <a:spcPct val="100000"/>
              </a:lnSpc>
              <a:spcBef>
                <a:spcPts val="300"/>
              </a:spcBef>
              <a:spcAft>
                <a:spcPts val="0"/>
              </a:spcAft>
              <a:buClr>
                <a:schemeClr val="accent1"/>
              </a:buClr>
              <a:buSzPts val="1100"/>
              <a:buFont typeface="Noto Sans Symbols"/>
              <a:buChar char="▪"/>
              <a:defRPr sz="1100"/>
            </a:lvl4pPr>
            <a:lvl5pPr indent="-298450" lvl="4" marL="2286000" marR="0" rtl="0" algn="l">
              <a:lnSpc>
                <a:spcPct val="100000"/>
              </a:lnSpc>
              <a:spcBef>
                <a:spcPts val="300"/>
              </a:spcBef>
              <a:spcAft>
                <a:spcPts val="0"/>
              </a:spcAft>
              <a:buClr>
                <a:schemeClr val="accent1"/>
              </a:buClr>
              <a:buSzPts val="1100"/>
              <a:buFont typeface="Noto Sans Symbols"/>
              <a:buChar char="▪"/>
              <a:defRPr sz="1100"/>
            </a:lvl5pPr>
            <a:lvl6pPr indent="-298450" lvl="5" marL="2743200" rtl="0">
              <a:spcBef>
                <a:spcPts val="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313" name="Google Shape;313;p65"/>
          <p:cNvSpPr txBox="1"/>
          <p:nvPr>
            <p:ph type="title"/>
          </p:nvPr>
        </p:nvSpPr>
        <p:spPr>
          <a:xfrm>
            <a:off x="457214" y="57150"/>
            <a:ext cx="8371800" cy="857400"/>
          </a:xfrm>
          <a:prstGeom prst="rect">
            <a:avLst/>
          </a:prstGeom>
          <a:noFill/>
          <a:ln>
            <a:noFill/>
          </a:ln>
        </p:spPr>
        <p:txBody>
          <a:bodyPr anchorCtr="0" anchor="ctr" bIns="68575" lIns="68575" spcFirstLastPara="1" rIns="68575" wrap="square" tIns="68575">
            <a:noAutofit/>
          </a:bodyPr>
          <a:lstStyle>
            <a:lvl1pPr lvl="0" rtl="0">
              <a:spcBef>
                <a:spcPts val="0"/>
              </a:spcBef>
              <a:spcAft>
                <a:spcPts val="0"/>
              </a:spcAft>
              <a:buSzPts val="1100"/>
              <a:buNone/>
              <a:defRPr sz="24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Chart">
  <p:cSld name="Title &amp; Chart">
    <p:spTree>
      <p:nvGrpSpPr>
        <p:cNvPr id="314" name="Shape 314"/>
        <p:cNvGrpSpPr/>
        <p:nvPr/>
      </p:nvGrpSpPr>
      <p:grpSpPr>
        <a:xfrm>
          <a:off x="0" y="0"/>
          <a:ext cx="0" cy="0"/>
          <a:chOff x="0" y="0"/>
          <a:chExt cx="0" cy="0"/>
        </a:xfrm>
      </p:grpSpPr>
      <p:sp>
        <p:nvSpPr>
          <p:cNvPr id="315" name="Google Shape;315;p66"/>
          <p:cNvSpPr txBox="1"/>
          <p:nvPr>
            <p:ph idx="1" type="body"/>
          </p:nvPr>
        </p:nvSpPr>
        <p:spPr>
          <a:xfrm>
            <a:off x="114301" y="4514852"/>
            <a:ext cx="8915400" cy="292800"/>
          </a:xfrm>
          <a:prstGeom prst="rect">
            <a:avLst/>
          </a:prstGeom>
          <a:noFill/>
          <a:ln>
            <a:noFill/>
          </a:ln>
        </p:spPr>
        <p:txBody>
          <a:bodyPr anchorCtr="0" anchor="b" bIns="68575" lIns="68575" spcFirstLastPara="1" rIns="68575" wrap="square" tIns="68575">
            <a:noAutofit/>
          </a:bodyPr>
          <a:lstStyle>
            <a:lvl1pPr indent="-228600" lvl="0" marL="457200" marR="0" rtl="0" algn="l">
              <a:lnSpc>
                <a:spcPct val="100000"/>
              </a:lnSpc>
              <a:spcBef>
                <a:spcPts val="0"/>
              </a:spcBef>
              <a:spcAft>
                <a:spcPts val="0"/>
              </a:spcAft>
              <a:buSzPts val="1100"/>
              <a:buFont typeface="Arial"/>
              <a:buNone/>
              <a:defRPr sz="600"/>
            </a:lvl1pPr>
            <a:lvl2pPr indent="-228600" lvl="1" marL="914400" rtl="0">
              <a:spcBef>
                <a:spcPts val="0"/>
              </a:spcBef>
              <a:spcAft>
                <a:spcPts val="0"/>
              </a:spcAft>
              <a:buSzPts val="1100"/>
              <a:buFont typeface="Open Sans"/>
              <a:buNone/>
              <a:defRPr sz="800"/>
            </a:lvl2pPr>
            <a:lvl3pPr indent="-228600" lvl="2" marL="1371600" rtl="0">
              <a:spcBef>
                <a:spcPts val="1600"/>
              </a:spcBef>
              <a:spcAft>
                <a:spcPts val="0"/>
              </a:spcAft>
              <a:buSzPts val="1100"/>
              <a:buFont typeface="Open Sans"/>
              <a:buNone/>
              <a:defRPr sz="800"/>
            </a:lvl3pPr>
            <a:lvl4pPr indent="-228600" lvl="3" marL="1828800" rtl="0">
              <a:spcBef>
                <a:spcPts val="1600"/>
              </a:spcBef>
              <a:spcAft>
                <a:spcPts val="0"/>
              </a:spcAft>
              <a:buSzPts val="1100"/>
              <a:buFont typeface="Open Sans"/>
              <a:buNone/>
              <a:defRPr sz="800"/>
            </a:lvl4pPr>
            <a:lvl5pPr indent="-228600" lvl="4" marL="2286000" rtl="0">
              <a:spcBef>
                <a:spcPts val="1600"/>
              </a:spcBef>
              <a:spcAft>
                <a:spcPts val="0"/>
              </a:spcAft>
              <a:buSzPts val="1100"/>
              <a:buFont typeface="Open Sans"/>
              <a:buNone/>
              <a:defRPr sz="800"/>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
        <p:nvSpPr>
          <p:cNvPr id="316" name="Google Shape;316;p66"/>
          <p:cNvSpPr/>
          <p:nvPr>
            <p:ph idx="2" type="chart"/>
          </p:nvPr>
        </p:nvSpPr>
        <p:spPr>
          <a:xfrm>
            <a:off x="114301" y="1200150"/>
            <a:ext cx="8915400" cy="3241200"/>
          </a:xfrm>
          <a:prstGeom prst="rect">
            <a:avLst/>
          </a:prstGeom>
          <a:noFill/>
          <a:ln>
            <a:noFill/>
          </a:ln>
        </p:spPr>
        <p:txBody>
          <a:bodyPr anchorCtr="0" anchor="ctr" bIns="68575" lIns="68575" spcFirstLastPara="1" rIns="68575" wrap="square" tIns="68575">
            <a:noAutofit/>
          </a:bodyPr>
          <a:lstStyle>
            <a:lvl1pPr indent="0" lvl="0" marL="0" marR="0" rtl="0" algn="ctr">
              <a:spcBef>
                <a:spcPts val="0"/>
              </a:spcBef>
              <a:spcAft>
                <a:spcPts val="0"/>
              </a:spcAft>
              <a:buClr>
                <a:srgbClr val="7F7F7F"/>
              </a:buClr>
              <a:buSzPts val="1100"/>
              <a:buFont typeface="Open Sans"/>
              <a:buNone/>
              <a:defRPr b="0" i="0" sz="1400" u="none" cap="none" strike="noStrike">
                <a:solidFill>
                  <a:srgbClr val="7F7F7F"/>
                </a:solidFill>
                <a:latin typeface="Open Sans"/>
                <a:ea typeface="Open Sans"/>
                <a:cs typeface="Open Sans"/>
                <a:sym typeface="Open Sans"/>
              </a:defRPr>
            </a:lvl1pPr>
            <a:lvl2pPr indent="-69850" lvl="1" marL="3429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2pPr>
            <a:lvl3pPr indent="-69850" lvl="2" marL="6858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3pPr>
            <a:lvl4pPr indent="-69850" lvl="3" marL="10287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4pPr>
            <a:lvl5pPr indent="-69850" lvl="4" marL="13716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5pPr>
            <a:lvl6pPr indent="-69850" lvl="5" marL="17145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6pPr>
            <a:lvl7pPr indent="-69850" lvl="6" marL="20574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7pPr>
            <a:lvl8pPr indent="-69850" lvl="7" marL="24003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8pPr>
            <a:lvl9pPr indent="-69850" lvl="8" marL="2743200" marR="0" rtl="0" algn="l">
              <a:spcBef>
                <a:spcPts val="0"/>
              </a:spcBef>
              <a:spcAft>
                <a:spcPts val="0"/>
              </a:spcAft>
              <a:buSzPts val="1100"/>
              <a:buChar char="■"/>
              <a:defRPr b="0" i="0" sz="1400" u="none" cap="none" strike="noStrike">
                <a:solidFill>
                  <a:schemeClr val="dk1"/>
                </a:solidFill>
                <a:latin typeface="Open Sans"/>
                <a:ea typeface="Open Sans"/>
                <a:cs typeface="Open Sans"/>
                <a:sym typeface="Open Sans"/>
              </a:defRPr>
            </a:lvl9pPr>
          </a:lstStyle>
          <a:p/>
        </p:txBody>
      </p:sp>
      <p:sp>
        <p:nvSpPr>
          <p:cNvPr id="317" name="Google Shape;317;p66"/>
          <p:cNvSpPr txBox="1"/>
          <p:nvPr>
            <p:ph type="title"/>
          </p:nvPr>
        </p:nvSpPr>
        <p:spPr>
          <a:xfrm>
            <a:off x="114301" y="317274"/>
            <a:ext cx="8921700" cy="373200"/>
          </a:xfrm>
          <a:prstGeom prst="rect">
            <a:avLst/>
          </a:prstGeom>
          <a:noFill/>
          <a:ln>
            <a:noFill/>
          </a:ln>
        </p:spPr>
        <p:txBody>
          <a:bodyPr anchorCtr="0" anchor="t" bIns="68575" lIns="68575" spcFirstLastPara="1" rIns="68575" wrap="square" tIns="68575">
            <a:noAutofit/>
          </a:bodyPr>
          <a:lstStyle>
            <a:lvl1pPr lvl="0" rtl="0">
              <a:spcBef>
                <a:spcPts val="0"/>
              </a:spcBef>
              <a:spcAft>
                <a:spcPts val="0"/>
              </a:spcAft>
              <a:buSzPts val="1100"/>
              <a:buNone/>
              <a:defRPr b="0" sz="2400">
                <a:solidFill>
                  <a:schemeClr val="dk1"/>
                </a:solidFill>
              </a:defRPr>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318" name="Google Shape;318;p66"/>
          <p:cNvSpPr txBox="1"/>
          <p:nvPr>
            <p:ph idx="3" type="body"/>
          </p:nvPr>
        </p:nvSpPr>
        <p:spPr>
          <a:xfrm>
            <a:off x="114302" y="802489"/>
            <a:ext cx="8915400" cy="307200"/>
          </a:xfrm>
          <a:prstGeom prst="rect">
            <a:avLst/>
          </a:prstGeom>
          <a:noFill/>
          <a:ln>
            <a:noFill/>
          </a:ln>
        </p:spPr>
        <p:txBody>
          <a:bodyPr anchorCtr="0" anchor="t" bIns="68575" lIns="68575" spcFirstLastPara="1" rIns="68575" wrap="square" tIns="68575">
            <a:noAutofit/>
          </a:bodyPr>
          <a:lstStyle>
            <a:lvl1pPr indent="-228600" lvl="0" marL="457200" rtl="0">
              <a:spcBef>
                <a:spcPts val="0"/>
              </a:spcBef>
              <a:spcAft>
                <a:spcPts val="0"/>
              </a:spcAft>
              <a:buClr>
                <a:srgbClr val="7F7F7F"/>
              </a:buClr>
              <a:buSzPts val="1100"/>
              <a:buFont typeface="Open Sans"/>
              <a:buNone/>
              <a:defRPr sz="1800">
                <a:solidFill>
                  <a:srgbClr val="7F7F7F"/>
                </a:solidFill>
                <a:latin typeface="Open Sans"/>
                <a:ea typeface="Open Sans"/>
                <a:cs typeface="Open Sans"/>
                <a:sym typeface="Open Sans"/>
              </a:defRPr>
            </a:lvl1pPr>
            <a:lvl2pPr indent="-298450" lvl="1" marL="914400" rtl="0">
              <a:spcBef>
                <a:spcPts val="1600"/>
              </a:spcBef>
              <a:spcAft>
                <a:spcPts val="0"/>
              </a:spcAft>
              <a:buSzPts val="1100"/>
              <a:buChar char="○"/>
              <a:defRPr sz="1800">
                <a:solidFill>
                  <a:schemeClr val="dk1"/>
                </a:solidFill>
                <a:latin typeface="Open Sans"/>
                <a:ea typeface="Open Sans"/>
                <a:cs typeface="Open Sans"/>
                <a:sym typeface="Open Sans"/>
              </a:defRPr>
            </a:lvl2pPr>
            <a:lvl3pPr indent="-298450" lvl="2" marL="1371600" rtl="0">
              <a:spcBef>
                <a:spcPts val="1600"/>
              </a:spcBef>
              <a:spcAft>
                <a:spcPts val="0"/>
              </a:spcAft>
              <a:buSzPts val="1100"/>
              <a:buChar char="■"/>
              <a:defRPr sz="1500">
                <a:solidFill>
                  <a:schemeClr val="dk1"/>
                </a:solidFill>
                <a:latin typeface="Open Sans"/>
                <a:ea typeface="Open Sans"/>
                <a:cs typeface="Open Sans"/>
                <a:sym typeface="Open Sans"/>
              </a:defRPr>
            </a:lvl3pPr>
            <a:lvl4pPr indent="-298450" lvl="3" marL="1828800" rtl="0">
              <a:spcBef>
                <a:spcPts val="1600"/>
              </a:spcBef>
              <a:spcAft>
                <a:spcPts val="0"/>
              </a:spcAft>
              <a:buSzPts val="1100"/>
              <a:buChar char="●"/>
              <a:defRPr sz="1400">
                <a:solidFill>
                  <a:schemeClr val="dk1"/>
                </a:solidFill>
                <a:latin typeface="Open Sans"/>
                <a:ea typeface="Open Sans"/>
                <a:cs typeface="Open Sans"/>
                <a:sym typeface="Open Sans"/>
              </a:defRPr>
            </a:lvl4pPr>
            <a:lvl5pPr indent="-298450" lvl="4" marL="2286000" rtl="0">
              <a:spcBef>
                <a:spcPts val="1600"/>
              </a:spcBef>
              <a:spcAft>
                <a:spcPts val="0"/>
              </a:spcAft>
              <a:buSzPts val="1100"/>
              <a:buChar char="○"/>
              <a:defRPr sz="1400">
                <a:solidFill>
                  <a:schemeClr val="dk1"/>
                </a:solidFill>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500"/>
                                        <p:tgtEl>
                                          <p:spTgt spid="3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pact Slide 1" showMasterSp="0">
  <p:cSld name="Impact Slide 1">
    <p:bg>
      <p:bgPr>
        <a:blipFill>
          <a:blip r:embed="rId2">
            <a:alphaModFix/>
          </a:blip>
          <a:stretch>
            <a:fillRect/>
          </a:stretch>
        </a:blipFill>
      </p:bgPr>
    </p:bg>
    <p:spTree>
      <p:nvGrpSpPr>
        <p:cNvPr id="319" name="Shape 319"/>
        <p:cNvGrpSpPr/>
        <p:nvPr/>
      </p:nvGrpSpPr>
      <p:grpSpPr>
        <a:xfrm>
          <a:off x="0" y="0"/>
          <a:ext cx="0" cy="0"/>
          <a:chOff x="0" y="0"/>
          <a:chExt cx="0" cy="0"/>
        </a:xfrm>
      </p:grpSpPr>
      <p:sp>
        <p:nvSpPr>
          <p:cNvPr id="320" name="Google Shape;320;p67"/>
          <p:cNvSpPr/>
          <p:nvPr/>
        </p:nvSpPr>
        <p:spPr>
          <a:xfrm>
            <a:off x="0" y="1200150"/>
            <a:ext cx="9144000" cy="1462500"/>
          </a:xfrm>
          <a:prstGeom prst="rect">
            <a:avLst/>
          </a:prstGeom>
          <a:solidFill>
            <a:schemeClr val="accent1">
              <a:alpha val="8471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Open Sans"/>
              <a:ea typeface="Open Sans"/>
              <a:cs typeface="Open Sans"/>
              <a:sym typeface="Open Sans"/>
            </a:endParaRPr>
          </a:p>
        </p:txBody>
      </p:sp>
      <p:sp>
        <p:nvSpPr>
          <p:cNvPr id="321" name="Google Shape;321;p67"/>
          <p:cNvSpPr/>
          <p:nvPr/>
        </p:nvSpPr>
        <p:spPr>
          <a:xfrm>
            <a:off x="8837024" y="4940828"/>
            <a:ext cx="251400" cy="8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fld id="{00000000-1234-1234-1234-123412341234}" type="slidenum">
              <a:rPr b="1" i="0" lang="en" sz="800" u="none" cap="none" strike="noStrike">
                <a:solidFill>
                  <a:schemeClr val="lt1"/>
                </a:solidFill>
                <a:latin typeface="Open Sans"/>
                <a:ea typeface="Open Sans"/>
                <a:cs typeface="Open Sans"/>
                <a:sym typeface="Open Sans"/>
              </a:rPr>
              <a:t>‹#›</a:t>
            </a:fld>
            <a:endParaRPr b="1" i="0" sz="600" u="none" cap="none" strike="noStrike">
              <a:solidFill>
                <a:schemeClr val="lt1"/>
              </a:solidFill>
              <a:latin typeface="Open Sans"/>
              <a:ea typeface="Open Sans"/>
              <a:cs typeface="Open Sans"/>
              <a:sym typeface="Open Sans"/>
            </a:endParaRPr>
          </a:p>
        </p:txBody>
      </p:sp>
      <p:sp>
        <p:nvSpPr>
          <p:cNvPr id="322" name="Google Shape;322;p67"/>
          <p:cNvSpPr txBox="1"/>
          <p:nvPr/>
        </p:nvSpPr>
        <p:spPr>
          <a:xfrm>
            <a:off x="7426234" y="4911636"/>
            <a:ext cx="1466400" cy="1500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b="0" i="0" lang="en" sz="500" u="none" cap="none" strike="noStrike">
                <a:solidFill>
                  <a:schemeClr val="lt1"/>
                </a:solidFill>
                <a:latin typeface="Open Sans"/>
                <a:ea typeface="Open Sans"/>
                <a:cs typeface="Open Sans"/>
                <a:sym typeface="Open Sans"/>
              </a:rPr>
              <a:t>© 2015 BIA/Kelsey. All Rights Reserved.    |</a:t>
            </a:r>
            <a:endParaRPr b="0" i="0" sz="500" u="none" cap="none" strike="noStrike">
              <a:solidFill>
                <a:schemeClr val="lt1"/>
              </a:solidFill>
              <a:latin typeface="Open Sans"/>
              <a:ea typeface="Open Sans"/>
              <a:cs typeface="Open Sans"/>
              <a:sym typeface="Open Sans"/>
            </a:endParaRPr>
          </a:p>
        </p:txBody>
      </p:sp>
      <p:sp>
        <p:nvSpPr>
          <p:cNvPr id="323" name="Google Shape;323;p67"/>
          <p:cNvSpPr txBox="1"/>
          <p:nvPr>
            <p:ph idx="1" type="body"/>
          </p:nvPr>
        </p:nvSpPr>
        <p:spPr>
          <a:xfrm>
            <a:off x="114300" y="1260419"/>
            <a:ext cx="8915400" cy="1341900"/>
          </a:xfrm>
          <a:prstGeom prst="rect">
            <a:avLst/>
          </a:prstGeom>
          <a:noFill/>
          <a:ln>
            <a:noFill/>
          </a:ln>
        </p:spPr>
        <p:txBody>
          <a:bodyPr anchorCtr="0" anchor="ctr" bIns="68575" lIns="68575" spcFirstLastPara="1" rIns="68575" wrap="square" tIns="68575">
            <a:noAutofit/>
          </a:bodyPr>
          <a:lstStyle>
            <a:lvl1pPr indent="-228600" lvl="0" marL="457200" rtl="0" algn="r">
              <a:spcBef>
                <a:spcPts val="0"/>
              </a:spcBef>
              <a:spcAft>
                <a:spcPts val="0"/>
              </a:spcAft>
              <a:buClr>
                <a:schemeClr val="lt1"/>
              </a:buClr>
              <a:buSzPts val="1100"/>
              <a:buFont typeface="Open Sans"/>
              <a:buNone/>
              <a:defRPr sz="2700">
                <a:solidFill>
                  <a:schemeClr val="lt1"/>
                </a:solidFill>
              </a:defRPr>
            </a:lvl1pPr>
            <a:lvl2pPr indent="-228600" lvl="1" marL="914400" rtl="0">
              <a:spcBef>
                <a:spcPts val="1600"/>
              </a:spcBef>
              <a:spcAft>
                <a:spcPts val="0"/>
              </a:spcAft>
              <a:buSzPts val="1100"/>
              <a:buFont typeface="Arial"/>
              <a:buNone/>
              <a:defRPr sz="1100"/>
            </a:lvl2pPr>
            <a:lvl3pPr indent="-298450" lvl="2" marL="1371600" rtl="0">
              <a:spcBef>
                <a:spcPts val="1600"/>
              </a:spcBef>
              <a:spcAft>
                <a:spcPts val="0"/>
              </a:spcAft>
              <a:buSzPts val="1100"/>
              <a:buChar char="■"/>
              <a:defRPr sz="1500">
                <a:solidFill>
                  <a:schemeClr val="dk1"/>
                </a:solidFill>
                <a:latin typeface="Open Sans"/>
                <a:ea typeface="Open Sans"/>
                <a:cs typeface="Open Sans"/>
                <a:sym typeface="Open Sans"/>
              </a:defRPr>
            </a:lvl3pPr>
            <a:lvl4pPr indent="-298450" lvl="3" marL="1828800" rtl="0">
              <a:spcBef>
                <a:spcPts val="1600"/>
              </a:spcBef>
              <a:spcAft>
                <a:spcPts val="0"/>
              </a:spcAft>
              <a:buSzPts val="1100"/>
              <a:buChar char="●"/>
              <a:defRPr sz="1400">
                <a:solidFill>
                  <a:schemeClr val="dk1"/>
                </a:solidFill>
                <a:latin typeface="Open Sans"/>
                <a:ea typeface="Open Sans"/>
                <a:cs typeface="Open Sans"/>
                <a:sym typeface="Open Sans"/>
              </a:defRPr>
            </a:lvl4pPr>
            <a:lvl5pPr indent="-298450" lvl="4" marL="2286000" rtl="0">
              <a:spcBef>
                <a:spcPts val="1600"/>
              </a:spcBef>
              <a:spcAft>
                <a:spcPts val="0"/>
              </a:spcAft>
              <a:buSzPts val="1100"/>
              <a:buChar char="○"/>
              <a:defRPr sz="1400">
                <a:solidFill>
                  <a:schemeClr val="dk1"/>
                </a:solidFill>
                <a:latin typeface="Open Sans"/>
                <a:ea typeface="Open Sans"/>
                <a:cs typeface="Open Sans"/>
                <a:sym typeface="Open Sans"/>
              </a:defRPr>
            </a:lvl5pPr>
            <a:lvl6pPr indent="-298450" lvl="5" marL="2743200" rtl="0">
              <a:spcBef>
                <a:spcPts val="1600"/>
              </a:spcBef>
              <a:spcAft>
                <a:spcPts val="0"/>
              </a:spcAft>
              <a:buSzPts val="1100"/>
              <a:buChar char="■"/>
              <a:defRPr sz="1400">
                <a:solidFill>
                  <a:schemeClr val="dk1"/>
                </a:solidFill>
                <a:latin typeface="Open Sans"/>
                <a:ea typeface="Open Sans"/>
                <a:cs typeface="Open Sans"/>
                <a:sym typeface="Open Sans"/>
              </a:defRPr>
            </a:lvl6pPr>
            <a:lvl7pPr indent="-298450" lvl="6" marL="3200400" rtl="0">
              <a:spcBef>
                <a:spcPts val="1600"/>
              </a:spcBef>
              <a:spcAft>
                <a:spcPts val="0"/>
              </a:spcAft>
              <a:buSzPts val="1100"/>
              <a:buChar char="●"/>
              <a:defRPr sz="1400">
                <a:solidFill>
                  <a:schemeClr val="dk1"/>
                </a:solidFill>
                <a:latin typeface="Open Sans"/>
                <a:ea typeface="Open Sans"/>
                <a:cs typeface="Open Sans"/>
                <a:sym typeface="Open Sans"/>
              </a:defRPr>
            </a:lvl7pPr>
            <a:lvl8pPr indent="-298450" lvl="7" marL="3657600" rtl="0">
              <a:spcBef>
                <a:spcPts val="1600"/>
              </a:spcBef>
              <a:spcAft>
                <a:spcPts val="0"/>
              </a:spcAft>
              <a:buSzPts val="1100"/>
              <a:buChar char="○"/>
              <a:defRPr sz="1400">
                <a:solidFill>
                  <a:schemeClr val="dk1"/>
                </a:solidFill>
                <a:latin typeface="Open Sans"/>
                <a:ea typeface="Open Sans"/>
                <a:cs typeface="Open Sans"/>
                <a:sym typeface="Open Sans"/>
              </a:defRPr>
            </a:lvl8pPr>
            <a:lvl9pPr indent="-298450" lvl="8" marL="4114800" rtl="0">
              <a:spcBef>
                <a:spcPts val="1600"/>
              </a:spcBef>
              <a:spcAft>
                <a:spcPts val="1600"/>
              </a:spcAft>
              <a:buSzPts val="1100"/>
              <a:buChar char="■"/>
              <a:defRPr sz="1400">
                <a:solidFill>
                  <a:schemeClr val="dk1"/>
                </a:solidFill>
                <a:latin typeface="Open Sans"/>
                <a:ea typeface="Open Sans"/>
                <a:cs typeface="Open Sans"/>
                <a:sym typeface="Open Sans"/>
              </a:defRPr>
            </a:lvl9pPr>
          </a:lstStyle>
          <a:p/>
        </p:txBody>
      </p:sp>
      <p:pic>
        <p:nvPicPr>
          <p:cNvPr id="324" name="Google Shape;324;p67"/>
          <p:cNvPicPr preferRelativeResize="0"/>
          <p:nvPr/>
        </p:nvPicPr>
        <p:blipFill rotWithShape="1">
          <a:blip r:embed="rId3">
            <a:alphaModFix/>
          </a:blip>
          <a:srcRect b="0" l="0" r="0" t="0"/>
          <a:stretch/>
        </p:blipFill>
        <p:spPr>
          <a:xfrm>
            <a:off x="100048" y="4775512"/>
            <a:ext cx="425100" cy="296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23">
                                            <p:txEl>
                                              <p:pRg end="0" st="0"/>
                                            </p:txEl>
                                          </p:spTgt>
                                        </p:tgtEl>
                                        <p:attrNameLst>
                                          <p:attrName>style.visibility</p:attrName>
                                        </p:attrNameLst>
                                      </p:cBhvr>
                                      <p:to>
                                        <p:strVal val="visible"/>
                                      </p:to>
                                    </p:set>
                                    <p:animEffect filter="fade" transition="in">
                                      <p:cBhvr>
                                        <p:cTn dur="500"/>
                                        <p:tgtEl>
                                          <p:spTgt spid="323">
                                            <p:txEl>
                                              <p:pRg end="0" st="0"/>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23">
                                            <p:txEl>
                                              <p:pRg end="1" st="1"/>
                                            </p:txEl>
                                          </p:spTgt>
                                        </p:tgtEl>
                                        <p:attrNameLst>
                                          <p:attrName>style.visibility</p:attrName>
                                        </p:attrNameLst>
                                      </p:cBhvr>
                                      <p:to>
                                        <p:strVal val="visible"/>
                                      </p:to>
                                    </p:set>
                                    <p:animEffect filter="fade" transition="in">
                                      <p:cBhvr>
                                        <p:cTn dur="500"/>
                                        <p:tgtEl>
                                          <p:spTgt spid="323">
                                            <p:txEl>
                                              <p:pRg end="1" st="1"/>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23">
                                            <p:txEl>
                                              <p:pRg end="2" st="2"/>
                                            </p:txEl>
                                          </p:spTgt>
                                        </p:tgtEl>
                                        <p:attrNameLst>
                                          <p:attrName>style.visibility</p:attrName>
                                        </p:attrNameLst>
                                      </p:cBhvr>
                                      <p:to>
                                        <p:strVal val="visible"/>
                                      </p:to>
                                    </p:set>
                                    <p:animEffect filter="fade" transition="in">
                                      <p:cBhvr>
                                        <p:cTn dur="500"/>
                                        <p:tgtEl>
                                          <p:spTgt spid="323">
                                            <p:txEl>
                                              <p:pRg end="2" st="2"/>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23">
                                            <p:txEl>
                                              <p:pRg end="3" st="3"/>
                                            </p:txEl>
                                          </p:spTgt>
                                        </p:tgtEl>
                                        <p:attrNameLst>
                                          <p:attrName>style.visibility</p:attrName>
                                        </p:attrNameLst>
                                      </p:cBhvr>
                                      <p:to>
                                        <p:strVal val="visible"/>
                                      </p:to>
                                    </p:set>
                                    <p:animEffect filter="fade" transition="in">
                                      <p:cBhvr>
                                        <p:cTn dur="500"/>
                                        <p:tgtEl>
                                          <p:spTgt spid="323">
                                            <p:txEl>
                                              <p:pRg end="3" st="3"/>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23">
                                            <p:txEl>
                                              <p:pRg end="4" st="4"/>
                                            </p:txEl>
                                          </p:spTgt>
                                        </p:tgtEl>
                                        <p:attrNameLst>
                                          <p:attrName>style.visibility</p:attrName>
                                        </p:attrNameLst>
                                      </p:cBhvr>
                                      <p:to>
                                        <p:strVal val="visible"/>
                                      </p:to>
                                    </p:set>
                                    <p:animEffect filter="fade" transition="in">
                                      <p:cBhvr>
                                        <p:cTn dur="500"/>
                                        <p:tgtEl>
                                          <p:spTgt spid="323">
                                            <p:txEl>
                                              <p:pRg end="4" st="4"/>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23">
                                            <p:txEl>
                                              <p:pRg end="5" st="5"/>
                                            </p:txEl>
                                          </p:spTgt>
                                        </p:tgtEl>
                                        <p:attrNameLst>
                                          <p:attrName>style.visibility</p:attrName>
                                        </p:attrNameLst>
                                      </p:cBhvr>
                                      <p:to>
                                        <p:strVal val="visible"/>
                                      </p:to>
                                    </p:set>
                                    <p:animEffect filter="fade" transition="in">
                                      <p:cBhvr>
                                        <p:cTn dur="500"/>
                                        <p:tgtEl>
                                          <p:spTgt spid="323">
                                            <p:txEl>
                                              <p:pRg end="5" st="5"/>
                                            </p:txEl>
                                          </p:spTgt>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323">
                                            <p:txEl>
                                              <p:pRg end="6" st="6"/>
                                            </p:txEl>
                                          </p:spTgt>
                                        </p:tgtEl>
                                        <p:attrNameLst>
                                          <p:attrName>style.visibility</p:attrName>
                                        </p:attrNameLst>
                                      </p:cBhvr>
                                      <p:to>
                                        <p:strVal val="visible"/>
                                      </p:to>
                                    </p:set>
                                    <p:animEffect filter="fade" transition="in">
                                      <p:cBhvr>
                                        <p:cTn dur="500"/>
                                        <p:tgtEl>
                                          <p:spTgt spid="323">
                                            <p:txEl>
                                              <p:pRg end="6" st="6"/>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23">
                                            <p:txEl>
                                              <p:pRg end="7" st="7"/>
                                            </p:txEl>
                                          </p:spTgt>
                                        </p:tgtEl>
                                        <p:attrNameLst>
                                          <p:attrName>style.visibility</p:attrName>
                                        </p:attrNameLst>
                                      </p:cBhvr>
                                      <p:to>
                                        <p:strVal val="visible"/>
                                      </p:to>
                                    </p:set>
                                    <p:animEffect filter="fade" transition="in">
                                      <p:cBhvr>
                                        <p:cTn dur="500"/>
                                        <p:tgtEl>
                                          <p:spTgt spid="323">
                                            <p:txEl>
                                              <p:pRg end="7" st="7"/>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323">
                                            <p:txEl>
                                              <p:pRg end="8" st="8"/>
                                            </p:txEl>
                                          </p:spTgt>
                                        </p:tgtEl>
                                        <p:attrNameLst>
                                          <p:attrName>style.visibility</p:attrName>
                                        </p:attrNameLst>
                                      </p:cBhvr>
                                      <p:to>
                                        <p:strVal val="visible"/>
                                      </p:to>
                                    </p:set>
                                    <p:animEffect filter="fade" transition="in">
                                      <p:cBhvr>
                                        <p:cTn dur="500"/>
                                        <p:tgtEl>
                                          <p:spTgt spid="323">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CUSTOM">
    <p:spTree>
      <p:nvGrpSpPr>
        <p:cNvPr id="325" name="Shape 325"/>
        <p:cNvGrpSpPr/>
        <p:nvPr/>
      </p:nvGrpSpPr>
      <p:grpSpPr>
        <a:xfrm>
          <a:off x="0" y="0"/>
          <a:ext cx="0" cy="0"/>
          <a:chOff x="0" y="0"/>
          <a:chExt cx="0" cy="0"/>
        </a:xfrm>
      </p:grpSpPr>
      <p:pic>
        <p:nvPicPr>
          <p:cNvPr id="326" name="Google Shape;326;p68"/>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327" name="Google Shape;327;p68"/>
          <p:cNvPicPr preferRelativeResize="0"/>
          <p:nvPr/>
        </p:nvPicPr>
        <p:blipFill>
          <a:blip r:embed="rId3">
            <a:alphaModFix/>
          </a:blip>
          <a:stretch>
            <a:fillRect/>
          </a:stretch>
        </p:blipFill>
        <p:spPr>
          <a:xfrm>
            <a:off x="3637925" y="3108225"/>
            <a:ext cx="1868149" cy="285650"/>
          </a:xfrm>
          <a:prstGeom prst="rect">
            <a:avLst/>
          </a:prstGeom>
          <a:noFill/>
          <a:ln>
            <a:noFill/>
          </a:ln>
        </p:spPr>
      </p:pic>
      <p:cxnSp>
        <p:nvCxnSpPr>
          <p:cNvPr id="328" name="Google Shape;328;p68"/>
          <p:cNvCxnSpPr/>
          <p:nvPr/>
        </p:nvCxnSpPr>
        <p:spPr>
          <a:xfrm>
            <a:off x="618300" y="2717875"/>
            <a:ext cx="7907400" cy="0"/>
          </a:xfrm>
          <a:prstGeom prst="straightConnector1">
            <a:avLst/>
          </a:prstGeom>
          <a:noFill/>
          <a:ln cap="flat" cmpd="sng" w="19050">
            <a:solidFill>
              <a:srgbClr val="FFFFFF"/>
            </a:solidFill>
            <a:prstDash val="solid"/>
            <a:round/>
            <a:headEnd len="med" w="med" type="none"/>
            <a:tailEnd len="med" w="med" type="none"/>
          </a:ln>
        </p:spPr>
      </p:cxnSp>
      <p:sp>
        <p:nvSpPr>
          <p:cNvPr id="329" name="Google Shape;329;p68"/>
          <p:cNvSpPr txBox="1"/>
          <p:nvPr>
            <p:ph type="title"/>
          </p:nvPr>
        </p:nvSpPr>
        <p:spPr>
          <a:xfrm>
            <a:off x="457200" y="1238075"/>
            <a:ext cx="8229600" cy="1479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4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30" name="Google Shape;330;p68"/>
          <p:cNvSpPr txBox="1"/>
          <p:nvPr>
            <p:ph idx="12" type="sldNum"/>
          </p:nvPr>
        </p:nvSpPr>
        <p:spPr>
          <a:xfrm>
            <a:off x="8556784"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 Title and Content">
  <p:cSld name="Default - Title and Content">
    <p:spTree>
      <p:nvGrpSpPr>
        <p:cNvPr id="331" name="Shape 331"/>
        <p:cNvGrpSpPr/>
        <p:nvPr/>
      </p:nvGrpSpPr>
      <p:grpSpPr>
        <a:xfrm>
          <a:off x="0" y="0"/>
          <a:ext cx="0" cy="0"/>
          <a:chOff x="0" y="0"/>
          <a:chExt cx="0" cy="0"/>
        </a:xfrm>
      </p:grpSpPr>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CUSTOM_2">
    <p:spTree>
      <p:nvGrpSpPr>
        <p:cNvPr id="332" name="Shape 332"/>
        <p:cNvGrpSpPr/>
        <p:nvPr/>
      </p:nvGrpSpPr>
      <p:grpSpPr>
        <a:xfrm>
          <a:off x="0" y="0"/>
          <a:ext cx="0" cy="0"/>
          <a:chOff x="0" y="0"/>
          <a:chExt cx="0" cy="0"/>
        </a:xfrm>
      </p:grpSpPr>
      <p:sp>
        <p:nvSpPr>
          <p:cNvPr id="333" name="Google Shape;333;p70"/>
          <p:cNvSpPr/>
          <p:nvPr/>
        </p:nvSpPr>
        <p:spPr>
          <a:xfrm>
            <a:off x="-53050" y="-26525"/>
            <a:ext cx="9250200" cy="4633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70"/>
          <p:cNvSpPr txBox="1"/>
          <p:nvPr>
            <p:ph idx="12" type="sldNum"/>
          </p:nvPr>
        </p:nvSpPr>
        <p:spPr>
          <a:xfrm>
            <a:off x="8556784"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slideLayout" Target="../slideLayouts/slideLayout21.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24" Type="http://schemas.openxmlformats.org/officeDocument/2006/relationships/theme" Target="../theme/theme1.xml"/><Relationship Id="rId12" Type="http://schemas.openxmlformats.org/officeDocument/2006/relationships/slideLayout" Target="../slideLayouts/slideLayout11.xml"/><Relationship Id="rId23"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theme" Target="../theme/theme3.xml"/><Relationship Id="rId12" Type="http://schemas.openxmlformats.org/officeDocument/2006/relationships/slideLayout" Target="../slideLayouts/slideLayout33.xml"/><Relationship Id="rId1" Type="http://schemas.openxmlformats.org/officeDocument/2006/relationships/image" Target="../media/image1.pn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theme" Target="../theme/theme2.xml"/><Relationship Id="rId12" Type="http://schemas.openxmlformats.org/officeDocument/2006/relationships/slideLayout" Target="../slideLayouts/slideLayout44.xml"/><Relationship Id="rId1" Type="http://schemas.openxmlformats.org/officeDocument/2006/relationships/image" Target="../media/image1.png"/><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63.xml"/><Relationship Id="rId11" Type="http://schemas.openxmlformats.org/officeDocument/2006/relationships/slideLayout" Target="../slideLayouts/slideLayout54.xml"/><Relationship Id="rId22" Type="http://schemas.openxmlformats.org/officeDocument/2006/relationships/slideLayout" Target="../slideLayouts/slideLayout65.xml"/><Relationship Id="rId10" Type="http://schemas.openxmlformats.org/officeDocument/2006/relationships/slideLayout" Target="../slideLayouts/slideLayout53.xml"/><Relationship Id="rId21" Type="http://schemas.openxmlformats.org/officeDocument/2006/relationships/slideLayout" Target="../slideLayouts/slideLayout64.xml"/><Relationship Id="rId13" Type="http://schemas.openxmlformats.org/officeDocument/2006/relationships/slideLayout" Target="../slideLayouts/slideLayout56.xml"/><Relationship Id="rId24" Type="http://schemas.openxmlformats.org/officeDocument/2006/relationships/theme" Target="../theme/theme5.xml"/><Relationship Id="rId12" Type="http://schemas.openxmlformats.org/officeDocument/2006/relationships/slideLayout" Target="../slideLayouts/slideLayout55.xml"/><Relationship Id="rId23" Type="http://schemas.openxmlformats.org/officeDocument/2006/relationships/slideLayout" Target="../slideLayouts/slideLayout66.xml"/><Relationship Id="rId1" Type="http://schemas.openxmlformats.org/officeDocument/2006/relationships/image" Target="../media/image18.png"/><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5" Type="http://schemas.openxmlformats.org/officeDocument/2006/relationships/slideLayout" Target="../slideLayouts/slideLayout58.xml"/><Relationship Id="rId14" Type="http://schemas.openxmlformats.org/officeDocument/2006/relationships/slideLayout" Target="../slideLayouts/slideLayout57.xml"/><Relationship Id="rId17" Type="http://schemas.openxmlformats.org/officeDocument/2006/relationships/slideLayout" Target="../slideLayouts/slideLayout60.xml"/><Relationship Id="rId16" Type="http://schemas.openxmlformats.org/officeDocument/2006/relationships/slideLayout" Target="../slideLayouts/slideLayout59.xml"/><Relationship Id="rId5" Type="http://schemas.openxmlformats.org/officeDocument/2006/relationships/slideLayout" Target="../slideLayouts/slideLayout48.xml"/><Relationship Id="rId19" Type="http://schemas.openxmlformats.org/officeDocument/2006/relationships/slideLayout" Target="../slideLayouts/slideLayout62.xml"/><Relationship Id="rId6" Type="http://schemas.openxmlformats.org/officeDocument/2006/relationships/slideLayout" Target="../slideLayouts/slideLayout49.xml"/><Relationship Id="rId18" Type="http://schemas.openxmlformats.org/officeDocument/2006/relationships/slideLayout" Target="../slideLayouts/slideLayout61.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10" name="Shape 110"/>
        <p:cNvGrpSpPr/>
        <p:nvPr/>
      </p:nvGrpSpPr>
      <p:grpSpPr>
        <a:xfrm>
          <a:off x="0" y="0"/>
          <a:ext cx="0" cy="0"/>
          <a:chOff x="0" y="0"/>
          <a:chExt cx="0" cy="0"/>
        </a:xfrm>
      </p:grpSpPr>
      <p:sp>
        <p:nvSpPr>
          <p:cNvPr id="111" name="Google Shape;111;p24"/>
          <p:cNvSpPr txBox="1"/>
          <p:nvPr>
            <p:ph type="title"/>
          </p:nvPr>
        </p:nvSpPr>
        <p:spPr>
          <a:xfrm>
            <a:off x="628650" y="273844"/>
            <a:ext cx="7886700" cy="994200"/>
          </a:xfrm>
          <a:prstGeom prst="rect">
            <a:avLst/>
          </a:prstGeom>
          <a:noFill/>
          <a:ln>
            <a:noFill/>
          </a:ln>
        </p:spPr>
        <p:txBody>
          <a:bodyPr anchorCtr="0" anchor="ctr" bIns="45725" lIns="45725" spcFirstLastPara="1" rIns="45725" wrap="square" tIns="45725">
            <a:noAutofit/>
          </a:bodyPr>
          <a:lstStyle>
            <a:lvl1pPr indent="0" lvl="0" marL="0" marR="0" rtl="0" algn="l">
              <a:lnSpc>
                <a:spcPct val="90000"/>
              </a:lnSpc>
              <a:spcBef>
                <a:spcPts val="0"/>
              </a:spcBef>
              <a:spcAft>
                <a:spcPts val="0"/>
              </a:spcAft>
              <a:buClr>
                <a:schemeClr val="dk1"/>
              </a:buClr>
              <a:buSzPts val="700"/>
              <a:buFont typeface="Calibri"/>
              <a:buNone/>
              <a:defRPr sz="700"/>
            </a:lvl1pPr>
            <a:lvl2pPr indent="-44450" lvl="1" marL="0" marR="0" rtl="0" algn="l">
              <a:spcBef>
                <a:spcPts val="0"/>
              </a:spcBef>
              <a:spcAft>
                <a:spcPts val="0"/>
              </a:spcAft>
              <a:buSzPts val="700"/>
              <a:buChar char="○"/>
              <a:defRPr sz="700"/>
            </a:lvl2pPr>
            <a:lvl3pPr indent="-44450" lvl="2" marL="0" marR="0" rtl="0" algn="l">
              <a:spcBef>
                <a:spcPts val="0"/>
              </a:spcBef>
              <a:spcAft>
                <a:spcPts val="0"/>
              </a:spcAft>
              <a:buSzPts val="700"/>
              <a:buChar char="■"/>
              <a:defRPr sz="700"/>
            </a:lvl3pPr>
            <a:lvl4pPr indent="-44450" lvl="3" marL="0" marR="0" rtl="0" algn="l">
              <a:spcBef>
                <a:spcPts val="0"/>
              </a:spcBef>
              <a:spcAft>
                <a:spcPts val="0"/>
              </a:spcAft>
              <a:buSzPts val="700"/>
              <a:buChar char="●"/>
              <a:defRPr sz="700"/>
            </a:lvl4pPr>
            <a:lvl5pPr indent="-44450" lvl="4" marL="0" marR="0" rtl="0" algn="l">
              <a:spcBef>
                <a:spcPts val="0"/>
              </a:spcBef>
              <a:spcAft>
                <a:spcPts val="0"/>
              </a:spcAft>
              <a:buSzPts val="700"/>
              <a:buChar char="○"/>
              <a:defRPr sz="700"/>
            </a:lvl5pPr>
            <a:lvl6pPr indent="-44450" lvl="5" marL="0" marR="0" rtl="0" algn="l">
              <a:spcBef>
                <a:spcPts val="0"/>
              </a:spcBef>
              <a:spcAft>
                <a:spcPts val="0"/>
              </a:spcAft>
              <a:buSzPts val="700"/>
              <a:buChar char="■"/>
              <a:defRPr sz="700"/>
            </a:lvl6pPr>
            <a:lvl7pPr indent="-44450" lvl="6" marL="0" marR="0" rtl="0" algn="l">
              <a:spcBef>
                <a:spcPts val="0"/>
              </a:spcBef>
              <a:spcAft>
                <a:spcPts val="0"/>
              </a:spcAft>
              <a:buSzPts val="700"/>
              <a:buChar char="●"/>
              <a:defRPr sz="700"/>
            </a:lvl7pPr>
            <a:lvl8pPr indent="-44450" lvl="7" marL="0" marR="0" rtl="0" algn="l">
              <a:spcBef>
                <a:spcPts val="0"/>
              </a:spcBef>
              <a:spcAft>
                <a:spcPts val="0"/>
              </a:spcAft>
              <a:buSzPts val="700"/>
              <a:buChar char="○"/>
              <a:defRPr sz="700"/>
            </a:lvl8pPr>
            <a:lvl9pPr indent="-44450" lvl="8" marL="0" marR="0" rtl="0" algn="l">
              <a:spcBef>
                <a:spcPts val="0"/>
              </a:spcBef>
              <a:spcAft>
                <a:spcPts val="0"/>
              </a:spcAft>
              <a:buSzPts val="700"/>
              <a:buChar char="■"/>
              <a:defRPr sz="700"/>
            </a:lvl9pPr>
          </a:lstStyle>
          <a:p/>
        </p:txBody>
      </p:sp>
      <p:sp>
        <p:nvSpPr>
          <p:cNvPr id="112" name="Google Shape;112;p24"/>
          <p:cNvSpPr txBox="1"/>
          <p:nvPr>
            <p:ph idx="1" type="body"/>
          </p:nvPr>
        </p:nvSpPr>
        <p:spPr>
          <a:xfrm>
            <a:off x="628650" y="1369219"/>
            <a:ext cx="7886700" cy="3263400"/>
          </a:xfrm>
          <a:prstGeom prst="rect">
            <a:avLst/>
          </a:prstGeom>
          <a:noFill/>
          <a:ln>
            <a:noFill/>
          </a:ln>
        </p:spPr>
        <p:txBody>
          <a:bodyPr anchorCtr="0" anchor="t" bIns="45725" lIns="45725" spcFirstLastPara="1" rIns="45725" wrap="square" tIns="45725">
            <a:noAutofit/>
          </a:bodyPr>
          <a:lstStyle>
            <a:lvl1pPr indent="-273050" lvl="0" marL="457200" marR="0" rtl="0" algn="l">
              <a:lnSpc>
                <a:spcPct val="90000"/>
              </a:lnSpc>
              <a:spcBef>
                <a:spcPts val="800"/>
              </a:spcBef>
              <a:spcAft>
                <a:spcPts val="0"/>
              </a:spcAft>
              <a:buClr>
                <a:schemeClr val="dk1"/>
              </a:buClr>
              <a:buSzPts val="700"/>
              <a:buFont typeface="Calibri"/>
              <a:buChar char="•"/>
              <a:defRPr sz="700"/>
            </a:lvl1pPr>
            <a:lvl2pPr indent="-273050" lvl="1" marL="914400" marR="0" rtl="0" algn="l">
              <a:lnSpc>
                <a:spcPct val="90000"/>
              </a:lnSpc>
              <a:spcBef>
                <a:spcPts val="400"/>
              </a:spcBef>
              <a:spcAft>
                <a:spcPts val="0"/>
              </a:spcAft>
              <a:buClr>
                <a:schemeClr val="dk1"/>
              </a:buClr>
              <a:buSzPts val="700"/>
              <a:buFont typeface="Calibri"/>
              <a:buChar char="•"/>
              <a:defRPr sz="700"/>
            </a:lvl2pPr>
            <a:lvl3pPr indent="-273050" lvl="2" marL="1371600" marR="0" rtl="0" algn="l">
              <a:lnSpc>
                <a:spcPct val="90000"/>
              </a:lnSpc>
              <a:spcBef>
                <a:spcPts val="400"/>
              </a:spcBef>
              <a:spcAft>
                <a:spcPts val="0"/>
              </a:spcAft>
              <a:buClr>
                <a:schemeClr val="dk1"/>
              </a:buClr>
              <a:buSzPts val="700"/>
              <a:buFont typeface="Calibri"/>
              <a:buChar char="•"/>
              <a:defRPr sz="700"/>
            </a:lvl3pPr>
            <a:lvl4pPr indent="-273050" lvl="3" marL="1828800" marR="0" rtl="0" algn="l">
              <a:lnSpc>
                <a:spcPct val="90000"/>
              </a:lnSpc>
              <a:spcBef>
                <a:spcPts val="400"/>
              </a:spcBef>
              <a:spcAft>
                <a:spcPts val="0"/>
              </a:spcAft>
              <a:buClr>
                <a:schemeClr val="dk1"/>
              </a:buClr>
              <a:buSzPts val="700"/>
              <a:buFont typeface="Calibri"/>
              <a:buChar char="•"/>
              <a:defRPr sz="700"/>
            </a:lvl4pPr>
            <a:lvl5pPr indent="-273050" lvl="4" marL="2286000" marR="0" rtl="0" algn="l">
              <a:lnSpc>
                <a:spcPct val="90000"/>
              </a:lnSpc>
              <a:spcBef>
                <a:spcPts val="400"/>
              </a:spcBef>
              <a:spcAft>
                <a:spcPts val="0"/>
              </a:spcAft>
              <a:buClr>
                <a:schemeClr val="dk1"/>
              </a:buClr>
              <a:buSzPts val="700"/>
              <a:buFont typeface="Calibri"/>
              <a:buChar char="•"/>
              <a:defRPr sz="700"/>
            </a:lvl5pPr>
            <a:lvl6pPr indent="-273050" lvl="5" marL="2743200" marR="0" rtl="0" algn="l">
              <a:lnSpc>
                <a:spcPct val="90000"/>
              </a:lnSpc>
              <a:spcBef>
                <a:spcPts val="400"/>
              </a:spcBef>
              <a:spcAft>
                <a:spcPts val="0"/>
              </a:spcAft>
              <a:buClr>
                <a:schemeClr val="dk1"/>
              </a:buClr>
              <a:buSzPts val="700"/>
              <a:buFont typeface="Calibri"/>
              <a:buChar char="•"/>
              <a:defRPr sz="700"/>
            </a:lvl6pPr>
            <a:lvl7pPr indent="-273050" lvl="6" marL="3200400" marR="0" rtl="0" algn="l">
              <a:lnSpc>
                <a:spcPct val="90000"/>
              </a:lnSpc>
              <a:spcBef>
                <a:spcPts val="400"/>
              </a:spcBef>
              <a:spcAft>
                <a:spcPts val="0"/>
              </a:spcAft>
              <a:buClr>
                <a:schemeClr val="dk1"/>
              </a:buClr>
              <a:buSzPts val="700"/>
              <a:buFont typeface="Calibri"/>
              <a:buChar char="•"/>
              <a:defRPr sz="700"/>
            </a:lvl7pPr>
            <a:lvl8pPr indent="-273050" lvl="7" marL="3657600" marR="0" rtl="0" algn="l">
              <a:lnSpc>
                <a:spcPct val="90000"/>
              </a:lnSpc>
              <a:spcBef>
                <a:spcPts val="400"/>
              </a:spcBef>
              <a:spcAft>
                <a:spcPts val="0"/>
              </a:spcAft>
              <a:buClr>
                <a:schemeClr val="dk1"/>
              </a:buClr>
              <a:buSzPts val="700"/>
              <a:buFont typeface="Calibri"/>
              <a:buChar char="•"/>
              <a:defRPr sz="700"/>
            </a:lvl8pPr>
            <a:lvl9pPr indent="-273050" lvl="8" marL="4114800" marR="0" rtl="0" algn="l">
              <a:lnSpc>
                <a:spcPct val="90000"/>
              </a:lnSpc>
              <a:spcBef>
                <a:spcPts val="400"/>
              </a:spcBef>
              <a:spcAft>
                <a:spcPts val="0"/>
              </a:spcAft>
              <a:buClr>
                <a:schemeClr val="dk1"/>
              </a:buClr>
              <a:buSzPts val="700"/>
              <a:buFont typeface="Calibri"/>
              <a:buChar char="•"/>
              <a:defRPr sz="700"/>
            </a:lvl9pPr>
          </a:lstStyle>
          <a:p/>
        </p:txBody>
      </p:sp>
      <p:sp>
        <p:nvSpPr>
          <p:cNvPr id="113" name="Google Shape;113;p24"/>
          <p:cNvSpPr txBox="1"/>
          <p:nvPr>
            <p:ph idx="10" type="dt"/>
          </p:nvPr>
        </p:nvSpPr>
        <p:spPr>
          <a:xfrm>
            <a:off x="628650" y="4767263"/>
            <a:ext cx="2057400" cy="273900"/>
          </a:xfrm>
          <a:prstGeom prst="rect">
            <a:avLst/>
          </a:prstGeom>
          <a:noFill/>
          <a:ln>
            <a:noFill/>
          </a:ln>
        </p:spPr>
        <p:txBody>
          <a:bodyPr anchorCtr="0" anchor="ctr" bIns="45725" lIns="45725" spcFirstLastPara="1" rIns="45725" wrap="square" tIns="45725">
            <a:noAutofit/>
          </a:bodyPr>
          <a:lstStyle>
            <a:lvl1pPr indent="-44450" lvl="0" marL="0" marR="0" rtl="0" algn="l">
              <a:spcBef>
                <a:spcPts val="0"/>
              </a:spcBef>
              <a:spcAft>
                <a:spcPts val="0"/>
              </a:spcAft>
              <a:buSzPts val="700"/>
              <a:buChar char="●"/>
              <a:defRPr sz="700"/>
            </a:lvl1pPr>
            <a:lvl2pPr indent="-44450" lvl="1" marL="342900" marR="0" rtl="0" algn="l">
              <a:spcBef>
                <a:spcPts val="0"/>
              </a:spcBef>
              <a:spcAft>
                <a:spcPts val="0"/>
              </a:spcAft>
              <a:buSzPts val="700"/>
              <a:buChar char="○"/>
              <a:defRPr sz="700"/>
            </a:lvl2pPr>
            <a:lvl3pPr indent="-44450" lvl="2" marL="685800" marR="0" rtl="0" algn="l">
              <a:spcBef>
                <a:spcPts val="0"/>
              </a:spcBef>
              <a:spcAft>
                <a:spcPts val="0"/>
              </a:spcAft>
              <a:buSzPts val="700"/>
              <a:buChar char="■"/>
              <a:defRPr sz="700"/>
            </a:lvl3pPr>
            <a:lvl4pPr indent="-44450" lvl="3" marL="1028700" marR="0" rtl="0" algn="l">
              <a:spcBef>
                <a:spcPts val="0"/>
              </a:spcBef>
              <a:spcAft>
                <a:spcPts val="0"/>
              </a:spcAft>
              <a:buSzPts val="700"/>
              <a:buChar char="●"/>
              <a:defRPr sz="700"/>
            </a:lvl4pPr>
            <a:lvl5pPr indent="-44450" lvl="4" marL="1371600" marR="0" rtl="0" algn="l">
              <a:spcBef>
                <a:spcPts val="0"/>
              </a:spcBef>
              <a:spcAft>
                <a:spcPts val="0"/>
              </a:spcAft>
              <a:buSzPts val="700"/>
              <a:buChar char="○"/>
              <a:defRPr sz="700"/>
            </a:lvl5pPr>
            <a:lvl6pPr indent="-44450" lvl="5" marL="1714500" marR="0" rtl="0" algn="l">
              <a:spcBef>
                <a:spcPts val="0"/>
              </a:spcBef>
              <a:spcAft>
                <a:spcPts val="0"/>
              </a:spcAft>
              <a:buSzPts val="700"/>
              <a:buChar char="■"/>
              <a:defRPr sz="700"/>
            </a:lvl6pPr>
            <a:lvl7pPr indent="-44450" lvl="6" marL="2057400" marR="0" rtl="0" algn="l">
              <a:spcBef>
                <a:spcPts val="0"/>
              </a:spcBef>
              <a:spcAft>
                <a:spcPts val="0"/>
              </a:spcAft>
              <a:buSzPts val="700"/>
              <a:buChar char="●"/>
              <a:defRPr sz="700"/>
            </a:lvl7pPr>
            <a:lvl8pPr indent="-44450" lvl="7" marL="2400300" marR="0" rtl="0" algn="l">
              <a:spcBef>
                <a:spcPts val="0"/>
              </a:spcBef>
              <a:spcAft>
                <a:spcPts val="0"/>
              </a:spcAft>
              <a:buSzPts val="700"/>
              <a:buChar char="○"/>
              <a:defRPr sz="700"/>
            </a:lvl8pPr>
            <a:lvl9pPr indent="-44450" lvl="8" marL="2743200" marR="0" rtl="0" algn="l">
              <a:spcBef>
                <a:spcPts val="0"/>
              </a:spcBef>
              <a:spcAft>
                <a:spcPts val="0"/>
              </a:spcAft>
              <a:buSzPts val="700"/>
              <a:buChar char="■"/>
              <a:defRPr sz="700"/>
            </a:lvl9pPr>
          </a:lstStyle>
          <a:p/>
        </p:txBody>
      </p:sp>
      <p:sp>
        <p:nvSpPr>
          <p:cNvPr id="114" name="Google Shape;114;p24"/>
          <p:cNvSpPr txBox="1"/>
          <p:nvPr>
            <p:ph idx="11" type="ftr"/>
          </p:nvPr>
        </p:nvSpPr>
        <p:spPr>
          <a:xfrm>
            <a:off x="3028950" y="4767263"/>
            <a:ext cx="3086100" cy="273900"/>
          </a:xfrm>
          <a:prstGeom prst="rect">
            <a:avLst/>
          </a:prstGeom>
          <a:noFill/>
          <a:ln>
            <a:noFill/>
          </a:ln>
        </p:spPr>
        <p:txBody>
          <a:bodyPr anchorCtr="0" anchor="ctr" bIns="45725" lIns="45725" spcFirstLastPara="1" rIns="45725" wrap="square" tIns="45725">
            <a:noAutofit/>
          </a:bodyPr>
          <a:lstStyle>
            <a:lvl1pPr indent="-44450" lvl="0" marL="0" marR="0" rtl="0" algn="ctr">
              <a:spcBef>
                <a:spcPts val="0"/>
              </a:spcBef>
              <a:spcAft>
                <a:spcPts val="0"/>
              </a:spcAft>
              <a:buSzPts val="700"/>
              <a:buChar char="●"/>
              <a:defRPr sz="700"/>
            </a:lvl1pPr>
            <a:lvl2pPr indent="-44450" lvl="1" marL="342900" marR="0" rtl="0" algn="l">
              <a:spcBef>
                <a:spcPts val="0"/>
              </a:spcBef>
              <a:spcAft>
                <a:spcPts val="0"/>
              </a:spcAft>
              <a:buSzPts val="700"/>
              <a:buChar char="○"/>
              <a:defRPr sz="700"/>
            </a:lvl2pPr>
            <a:lvl3pPr indent="-44450" lvl="2" marL="685800" marR="0" rtl="0" algn="l">
              <a:spcBef>
                <a:spcPts val="0"/>
              </a:spcBef>
              <a:spcAft>
                <a:spcPts val="0"/>
              </a:spcAft>
              <a:buSzPts val="700"/>
              <a:buChar char="■"/>
              <a:defRPr sz="700"/>
            </a:lvl3pPr>
            <a:lvl4pPr indent="-44450" lvl="3" marL="1028700" marR="0" rtl="0" algn="l">
              <a:spcBef>
                <a:spcPts val="0"/>
              </a:spcBef>
              <a:spcAft>
                <a:spcPts val="0"/>
              </a:spcAft>
              <a:buSzPts val="700"/>
              <a:buChar char="●"/>
              <a:defRPr sz="700"/>
            </a:lvl4pPr>
            <a:lvl5pPr indent="-44450" lvl="4" marL="1371600" marR="0" rtl="0" algn="l">
              <a:spcBef>
                <a:spcPts val="0"/>
              </a:spcBef>
              <a:spcAft>
                <a:spcPts val="0"/>
              </a:spcAft>
              <a:buSzPts val="700"/>
              <a:buChar char="○"/>
              <a:defRPr sz="700"/>
            </a:lvl5pPr>
            <a:lvl6pPr indent="-44450" lvl="5" marL="1714500" marR="0" rtl="0" algn="l">
              <a:spcBef>
                <a:spcPts val="0"/>
              </a:spcBef>
              <a:spcAft>
                <a:spcPts val="0"/>
              </a:spcAft>
              <a:buSzPts val="700"/>
              <a:buChar char="■"/>
              <a:defRPr sz="700"/>
            </a:lvl6pPr>
            <a:lvl7pPr indent="-44450" lvl="6" marL="2057400" marR="0" rtl="0" algn="l">
              <a:spcBef>
                <a:spcPts val="0"/>
              </a:spcBef>
              <a:spcAft>
                <a:spcPts val="0"/>
              </a:spcAft>
              <a:buSzPts val="700"/>
              <a:buChar char="●"/>
              <a:defRPr sz="700"/>
            </a:lvl7pPr>
            <a:lvl8pPr indent="-44450" lvl="7" marL="2400300" marR="0" rtl="0" algn="l">
              <a:spcBef>
                <a:spcPts val="0"/>
              </a:spcBef>
              <a:spcAft>
                <a:spcPts val="0"/>
              </a:spcAft>
              <a:buSzPts val="700"/>
              <a:buChar char="○"/>
              <a:defRPr sz="700"/>
            </a:lvl8pPr>
            <a:lvl9pPr indent="-44450" lvl="8" marL="2743200" marR="0" rtl="0" algn="l">
              <a:spcBef>
                <a:spcPts val="0"/>
              </a:spcBef>
              <a:spcAft>
                <a:spcPts val="0"/>
              </a:spcAft>
              <a:buSzPts val="700"/>
              <a:buChar char="■"/>
              <a:defRPr sz="700"/>
            </a:lvl9pPr>
          </a:lstStyle>
          <a:p/>
        </p:txBody>
      </p:sp>
      <p:sp>
        <p:nvSpPr>
          <p:cNvPr id="115" name="Google Shape;115;p24"/>
          <p:cNvSpPr txBox="1"/>
          <p:nvPr>
            <p:ph idx="12" type="sldNum"/>
          </p:nvPr>
        </p:nvSpPr>
        <p:spPr>
          <a:xfrm>
            <a:off x="6457950" y="4767263"/>
            <a:ext cx="2057400" cy="273900"/>
          </a:xfrm>
          <a:prstGeom prst="rect">
            <a:avLst/>
          </a:prstGeom>
          <a:noFill/>
          <a:ln>
            <a:noFill/>
          </a:ln>
        </p:spPr>
        <p:txBody>
          <a:bodyPr anchorCtr="0" anchor="ctr" bIns="45725" lIns="45725" spcFirstLastPara="1" rIns="45725" wrap="square" tIns="45725">
            <a:noAutofit/>
          </a:bodyPr>
          <a:lstStyle>
            <a:lvl1pPr indent="0" lvl="0" marL="0" marR="0" rtl="0" algn="r">
              <a:buNone/>
              <a:defRPr sz="700"/>
            </a:lvl1pPr>
            <a:lvl2pPr indent="0" lvl="1" marL="0" marR="0" rtl="0" algn="r">
              <a:buNone/>
              <a:defRPr sz="700"/>
            </a:lvl2pPr>
            <a:lvl3pPr indent="0" lvl="2" marL="0" marR="0" rtl="0" algn="r">
              <a:buNone/>
              <a:defRPr sz="700"/>
            </a:lvl3pPr>
            <a:lvl4pPr indent="0" lvl="3" marL="0" marR="0" rtl="0" algn="r">
              <a:buNone/>
              <a:defRPr sz="700"/>
            </a:lvl4pPr>
            <a:lvl5pPr indent="0" lvl="4" marL="0" marR="0" rtl="0" algn="r">
              <a:buNone/>
              <a:defRPr sz="700"/>
            </a:lvl5pPr>
            <a:lvl6pPr indent="0" lvl="5" marL="0" marR="0" rtl="0" algn="r">
              <a:buNone/>
              <a:defRPr sz="700"/>
            </a:lvl6pPr>
            <a:lvl7pPr indent="0" lvl="6" marL="0" marR="0" rtl="0" algn="r">
              <a:buNone/>
              <a:defRPr sz="700"/>
            </a:lvl7pPr>
            <a:lvl8pPr indent="0" lvl="7" marL="0" marR="0" rtl="0" algn="r">
              <a:buNone/>
              <a:defRPr sz="700"/>
            </a:lvl8pPr>
            <a:lvl9pPr indent="0" lvl="8" marL="0" marR="0" rtl="0" algn="r">
              <a:buNone/>
              <a:defRPr sz="700"/>
            </a:lvl9pPr>
          </a:lstStyle>
          <a:p>
            <a:pPr indent="-44450" lvl="0" marL="0" rtl="0" algn="r">
              <a:spcBef>
                <a:spcPts val="0"/>
              </a:spcBef>
              <a:spcAft>
                <a:spcPts val="0"/>
              </a:spcAft>
              <a:buSzPts val="700"/>
              <a:buChar char="●"/>
            </a:pPr>
            <a:r>
              <a:t/>
            </a:r>
            <a:endParaRPr/>
          </a:p>
          <a:p>
            <a:pPr indent="-44450" lvl="1" marL="342900" rtl="0" algn="l">
              <a:spcBef>
                <a:spcPts val="0"/>
              </a:spcBef>
              <a:spcAft>
                <a:spcPts val="0"/>
              </a:spcAft>
              <a:buSzPts val="700"/>
              <a:buChar char="○"/>
            </a:pPr>
            <a:r>
              <a:t/>
            </a:r>
            <a:endParaRPr/>
          </a:p>
          <a:p>
            <a:pPr indent="-44450" lvl="2" marL="685800" rtl="0" algn="l">
              <a:spcBef>
                <a:spcPts val="0"/>
              </a:spcBef>
              <a:spcAft>
                <a:spcPts val="0"/>
              </a:spcAft>
              <a:buSzPts val="700"/>
              <a:buChar char="■"/>
            </a:pPr>
            <a:r>
              <a:t/>
            </a:r>
            <a:endParaRPr/>
          </a:p>
          <a:p>
            <a:pPr indent="-44450" lvl="3" marL="1028700" rtl="0" algn="l">
              <a:spcBef>
                <a:spcPts val="0"/>
              </a:spcBef>
              <a:spcAft>
                <a:spcPts val="0"/>
              </a:spcAft>
              <a:buSzPts val="700"/>
              <a:buChar char="●"/>
            </a:pPr>
            <a:r>
              <a:t/>
            </a:r>
            <a:endParaRPr/>
          </a:p>
          <a:p>
            <a:pPr indent="-44450" lvl="4" marL="1371600" rtl="0" algn="l">
              <a:spcBef>
                <a:spcPts val="0"/>
              </a:spcBef>
              <a:spcAft>
                <a:spcPts val="0"/>
              </a:spcAft>
              <a:buSzPts val="700"/>
              <a:buChar char="○"/>
            </a:pPr>
            <a:r>
              <a:t/>
            </a:r>
            <a:endParaRPr/>
          </a:p>
          <a:p>
            <a:pPr indent="-44450" lvl="5" marL="1714500" rtl="0" algn="l">
              <a:spcBef>
                <a:spcPts val="0"/>
              </a:spcBef>
              <a:spcAft>
                <a:spcPts val="0"/>
              </a:spcAft>
              <a:buSzPts val="700"/>
              <a:buChar char="■"/>
            </a:pPr>
            <a:r>
              <a:t/>
            </a:r>
            <a:endParaRPr/>
          </a:p>
          <a:p>
            <a:pPr indent="-44450" lvl="6" marL="2057400" rtl="0" algn="l">
              <a:spcBef>
                <a:spcPts val="0"/>
              </a:spcBef>
              <a:spcAft>
                <a:spcPts val="0"/>
              </a:spcAft>
              <a:buSzPts val="700"/>
              <a:buChar char="●"/>
            </a:pPr>
            <a:r>
              <a:t/>
            </a:r>
            <a:endParaRPr/>
          </a:p>
          <a:p>
            <a:pPr indent="-44450" lvl="7" marL="2400300" rtl="0" algn="l">
              <a:spcBef>
                <a:spcPts val="0"/>
              </a:spcBef>
              <a:spcAft>
                <a:spcPts val="0"/>
              </a:spcAft>
              <a:buSzPts val="700"/>
              <a:buChar char="○"/>
            </a:pPr>
            <a:r>
              <a:t/>
            </a:r>
            <a:endParaRPr/>
          </a:p>
          <a:p>
            <a:pPr indent="-44450" lvl="8" marL="2743200" rtl="0" algn="l">
              <a:spcBef>
                <a:spcPts val="0"/>
              </a:spcBef>
              <a:spcAft>
                <a:spcPts val="0"/>
              </a:spcAft>
              <a:buSzPts val="700"/>
              <a:buChar char="■"/>
            </a:pPr>
            <a:r>
              <a:t/>
            </a:r>
            <a:endParaRPr/>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blipFill>
          <a:blip r:embed="rId1">
            <a:alphaModFix/>
          </a:blip>
          <a:stretch>
            <a:fillRect/>
          </a:stretch>
        </a:blipFill>
      </p:bgPr>
    </p:bg>
    <p:spTree>
      <p:nvGrpSpPr>
        <p:cNvPr id="185" name="Shape 185"/>
        <p:cNvGrpSpPr/>
        <p:nvPr/>
      </p:nvGrpSpPr>
      <p:grpSpPr>
        <a:xfrm>
          <a:off x="0" y="0"/>
          <a:ext cx="0" cy="0"/>
          <a:chOff x="0" y="0"/>
          <a:chExt cx="0" cy="0"/>
        </a:xfrm>
      </p:grpSpPr>
      <p:sp>
        <p:nvSpPr>
          <p:cNvPr id="186" name="Google Shape;186;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87" name="Google Shape;187;p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1600"/>
              </a:spcBef>
              <a:spcAft>
                <a:spcPts val="0"/>
              </a:spcAft>
              <a:buClr>
                <a:schemeClr val="lt2"/>
              </a:buClr>
              <a:buSzPts val="1400"/>
              <a:buChar char="○"/>
              <a:defRPr>
                <a:solidFill>
                  <a:schemeClr val="lt2"/>
                </a:solidFill>
              </a:defRPr>
            </a:lvl2pPr>
            <a:lvl3pPr indent="-317500" lvl="2" marL="1371600" rtl="0">
              <a:lnSpc>
                <a:spcPct val="115000"/>
              </a:lnSpc>
              <a:spcBef>
                <a:spcPts val="1600"/>
              </a:spcBef>
              <a:spcAft>
                <a:spcPts val="0"/>
              </a:spcAft>
              <a:buClr>
                <a:schemeClr val="lt2"/>
              </a:buClr>
              <a:buSzPts val="1400"/>
              <a:buChar char="■"/>
              <a:defRPr>
                <a:solidFill>
                  <a:schemeClr val="lt2"/>
                </a:solidFill>
              </a:defRPr>
            </a:lvl3pPr>
            <a:lvl4pPr indent="-317500" lvl="3" marL="1828800" rtl="0">
              <a:lnSpc>
                <a:spcPct val="115000"/>
              </a:lnSpc>
              <a:spcBef>
                <a:spcPts val="1600"/>
              </a:spcBef>
              <a:spcAft>
                <a:spcPts val="0"/>
              </a:spcAft>
              <a:buClr>
                <a:schemeClr val="lt2"/>
              </a:buClr>
              <a:buSzPts val="1400"/>
              <a:buChar char="●"/>
              <a:defRPr>
                <a:solidFill>
                  <a:schemeClr val="lt2"/>
                </a:solidFill>
              </a:defRPr>
            </a:lvl4pPr>
            <a:lvl5pPr indent="-317500" lvl="4" marL="2286000" rtl="0">
              <a:lnSpc>
                <a:spcPct val="115000"/>
              </a:lnSpc>
              <a:spcBef>
                <a:spcPts val="1600"/>
              </a:spcBef>
              <a:spcAft>
                <a:spcPts val="0"/>
              </a:spcAft>
              <a:buClr>
                <a:schemeClr val="lt2"/>
              </a:buClr>
              <a:buSzPts val="1400"/>
              <a:buChar char="○"/>
              <a:defRPr>
                <a:solidFill>
                  <a:schemeClr val="lt2"/>
                </a:solidFill>
              </a:defRPr>
            </a:lvl5pPr>
            <a:lvl6pPr indent="-317500" lvl="5" marL="2743200" rtl="0">
              <a:lnSpc>
                <a:spcPct val="115000"/>
              </a:lnSpc>
              <a:spcBef>
                <a:spcPts val="1600"/>
              </a:spcBef>
              <a:spcAft>
                <a:spcPts val="0"/>
              </a:spcAft>
              <a:buClr>
                <a:schemeClr val="lt2"/>
              </a:buClr>
              <a:buSzPts val="1400"/>
              <a:buChar char="■"/>
              <a:defRPr>
                <a:solidFill>
                  <a:schemeClr val="lt2"/>
                </a:solidFill>
              </a:defRPr>
            </a:lvl6pPr>
            <a:lvl7pPr indent="-317500" lvl="6" marL="3200400" rtl="0">
              <a:lnSpc>
                <a:spcPct val="115000"/>
              </a:lnSpc>
              <a:spcBef>
                <a:spcPts val="1600"/>
              </a:spcBef>
              <a:spcAft>
                <a:spcPts val="0"/>
              </a:spcAft>
              <a:buClr>
                <a:schemeClr val="lt2"/>
              </a:buClr>
              <a:buSzPts val="1400"/>
              <a:buChar char="●"/>
              <a:defRPr>
                <a:solidFill>
                  <a:schemeClr val="lt2"/>
                </a:solidFill>
              </a:defRPr>
            </a:lvl7pPr>
            <a:lvl8pPr indent="-317500" lvl="7" marL="3657600" rtl="0">
              <a:lnSpc>
                <a:spcPct val="115000"/>
              </a:lnSpc>
              <a:spcBef>
                <a:spcPts val="1600"/>
              </a:spcBef>
              <a:spcAft>
                <a:spcPts val="0"/>
              </a:spcAft>
              <a:buClr>
                <a:schemeClr val="lt2"/>
              </a:buClr>
              <a:buSzPts val="1400"/>
              <a:buChar char="○"/>
              <a:defRPr>
                <a:solidFill>
                  <a:schemeClr val="lt2"/>
                </a:solidFill>
              </a:defRPr>
            </a:lvl8pPr>
            <a:lvl9pPr indent="-317500" lvl="8" marL="4114800" rtl="0">
              <a:lnSpc>
                <a:spcPct val="115000"/>
              </a:lnSpc>
              <a:spcBef>
                <a:spcPts val="1600"/>
              </a:spcBef>
              <a:spcAft>
                <a:spcPts val="1600"/>
              </a:spcAft>
              <a:buClr>
                <a:schemeClr val="lt2"/>
              </a:buClr>
              <a:buSzPts val="1400"/>
              <a:buChar char="■"/>
              <a:defRPr>
                <a:solidFill>
                  <a:schemeClr val="lt2"/>
                </a:solidFill>
              </a:defRPr>
            </a:lvl9pPr>
          </a:lstStyle>
          <a:p/>
        </p:txBody>
      </p:sp>
      <p:sp>
        <p:nvSpPr>
          <p:cNvPr id="188" name="Google Shape;188;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230" name="Shape 230"/>
        <p:cNvGrpSpPr/>
        <p:nvPr/>
      </p:nvGrpSpPr>
      <p:grpSpPr>
        <a:xfrm>
          <a:off x="0" y="0"/>
          <a:ext cx="0" cy="0"/>
          <a:chOff x="0" y="0"/>
          <a:chExt cx="0" cy="0"/>
        </a:xfrm>
      </p:grpSpPr>
      <p:sp>
        <p:nvSpPr>
          <p:cNvPr id="231" name="Google Shape;231;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Helvetica Neue Light"/>
              <a:buNone/>
              <a:defRPr sz="2800">
                <a:solidFill>
                  <a:schemeClr val="dk1"/>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Font typeface="Helvetica Neue Light"/>
              <a:buNone/>
              <a:defRPr sz="2800">
                <a:solidFill>
                  <a:schemeClr val="dk1"/>
                </a:solidFill>
                <a:latin typeface="Helvetica Neue Light"/>
                <a:ea typeface="Helvetica Neue Light"/>
                <a:cs typeface="Helvetica Neue Light"/>
                <a:sym typeface="Helvetica Neue Light"/>
              </a:defRPr>
            </a:lvl2pPr>
            <a:lvl3pPr lvl="2" rtl="0">
              <a:spcBef>
                <a:spcPts val="0"/>
              </a:spcBef>
              <a:spcAft>
                <a:spcPts val="0"/>
              </a:spcAft>
              <a:buClr>
                <a:schemeClr val="dk1"/>
              </a:buClr>
              <a:buSzPts val="2800"/>
              <a:buFont typeface="Helvetica Neue Light"/>
              <a:buNone/>
              <a:defRPr sz="2800">
                <a:solidFill>
                  <a:schemeClr val="dk1"/>
                </a:solidFill>
                <a:latin typeface="Helvetica Neue Light"/>
                <a:ea typeface="Helvetica Neue Light"/>
                <a:cs typeface="Helvetica Neue Light"/>
                <a:sym typeface="Helvetica Neue Light"/>
              </a:defRPr>
            </a:lvl3pPr>
            <a:lvl4pPr lvl="3" rtl="0">
              <a:spcBef>
                <a:spcPts val="0"/>
              </a:spcBef>
              <a:spcAft>
                <a:spcPts val="0"/>
              </a:spcAft>
              <a:buClr>
                <a:schemeClr val="dk1"/>
              </a:buClr>
              <a:buSzPts val="2800"/>
              <a:buFont typeface="Helvetica Neue Light"/>
              <a:buNone/>
              <a:defRPr sz="2800">
                <a:solidFill>
                  <a:schemeClr val="dk1"/>
                </a:solidFill>
                <a:latin typeface="Helvetica Neue Light"/>
                <a:ea typeface="Helvetica Neue Light"/>
                <a:cs typeface="Helvetica Neue Light"/>
                <a:sym typeface="Helvetica Neue Light"/>
              </a:defRPr>
            </a:lvl4pPr>
            <a:lvl5pPr lvl="4" rtl="0">
              <a:spcBef>
                <a:spcPts val="0"/>
              </a:spcBef>
              <a:spcAft>
                <a:spcPts val="0"/>
              </a:spcAft>
              <a:buClr>
                <a:schemeClr val="dk1"/>
              </a:buClr>
              <a:buSzPts val="2800"/>
              <a:buFont typeface="Helvetica Neue Light"/>
              <a:buNone/>
              <a:defRPr sz="2800">
                <a:solidFill>
                  <a:schemeClr val="dk1"/>
                </a:solidFill>
                <a:latin typeface="Helvetica Neue Light"/>
                <a:ea typeface="Helvetica Neue Light"/>
                <a:cs typeface="Helvetica Neue Light"/>
                <a:sym typeface="Helvetica Neue Light"/>
              </a:defRPr>
            </a:lvl5pPr>
            <a:lvl6pPr lvl="5" rtl="0">
              <a:spcBef>
                <a:spcPts val="0"/>
              </a:spcBef>
              <a:spcAft>
                <a:spcPts val="0"/>
              </a:spcAft>
              <a:buClr>
                <a:schemeClr val="dk1"/>
              </a:buClr>
              <a:buSzPts val="2800"/>
              <a:buFont typeface="Helvetica Neue Light"/>
              <a:buNone/>
              <a:defRPr sz="2800">
                <a:solidFill>
                  <a:schemeClr val="dk1"/>
                </a:solidFill>
                <a:latin typeface="Helvetica Neue Light"/>
                <a:ea typeface="Helvetica Neue Light"/>
                <a:cs typeface="Helvetica Neue Light"/>
                <a:sym typeface="Helvetica Neue Light"/>
              </a:defRPr>
            </a:lvl6pPr>
            <a:lvl7pPr lvl="6" rtl="0">
              <a:spcBef>
                <a:spcPts val="0"/>
              </a:spcBef>
              <a:spcAft>
                <a:spcPts val="0"/>
              </a:spcAft>
              <a:buClr>
                <a:schemeClr val="dk1"/>
              </a:buClr>
              <a:buSzPts val="2800"/>
              <a:buFont typeface="Helvetica Neue Light"/>
              <a:buNone/>
              <a:defRPr sz="2800">
                <a:solidFill>
                  <a:schemeClr val="dk1"/>
                </a:solidFill>
                <a:latin typeface="Helvetica Neue Light"/>
                <a:ea typeface="Helvetica Neue Light"/>
                <a:cs typeface="Helvetica Neue Light"/>
                <a:sym typeface="Helvetica Neue Light"/>
              </a:defRPr>
            </a:lvl7pPr>
            <a:lvl8pPr lvl="7" rtl="0">
              <a:spcBef>
                <a:spcPts val="0"/>
              </a:spcBef>
              <a:spcAft>
                <a:spcPts val="0"/>
              </a:spcAft>
              <a:buClr>
                <a:schemeClr val="dk1"/>
              </a:buClr>
              <a:buSzPts val="2800"/>
              <a:buFont typeface="Helvetica Neue Light"/>
              <a:buNone/>
              <a:defRPr sz="2800">
                <a:solidFill>
                  <a:schemeClr val="dk1"/>
                </a:solidFill>
                <a:latin typeface="Helvetica Neue Light"/>
                <a:ea typeface="Helvetica Neue Light"/>
                <a:cs typeface="Helvetica Neue Light"/>
                <a:sym typeface="Helvetica Neue Light"/>
              </a:defRPr>
            </a:lvl8pPr>
            <a:lvl9pPr lvl="8" rtl="0">
              <a:spcBef>
                <a:spcPts val="0"/>
              </a:spcBef>
              <a:spcAft>
                <a:spcPts val="0"/>
              </a:spcAft>
              <a:buClr>
                <a:schemeClr val="dk1"/>
              </a:buClr>
              <a:buSzPts val="2800"/>
              <a:buFont typeface="Helvetica Neue Light"/>
              <a:buNone/>
              <a:defRPr sz="2800">
                <a:solidFill>
                  <a:schemeClr val="dk1"/>
                </a:solidFill>
                <a:latin typeface="Helvetica Neue Light"/>
                <a:ea typeface="Helvetica Neue Light"/>
                <a:cs typeface="Helvetica Neue Light"/>
                <a:sym typeface="Helvetica Neue Light"/>
              </a:defRPr>
            </a:lvl9pPr>
          </a:lstStyle>
          <a:p/>
        </p:txBody>
      </p:sp>
      <p:sp>
        <p:nvSpPr>
          <p:cNvPr id="232" name="Google Shape;232;p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Helvetica Neue Light"/>
              <a:buChar char="●"/>
              <a:defRPr sz="1800">
                <a:solidFill>
                  <a:schemeClr val="dk2"/>
                </a:solidFill>
                <a:latin typeface="Helvetica Neue Light"/>
                <a:ea typeface="Helvetica Neue Light"/>
                <a:cs typeface="Helvetica Neue Light"/>
                <a:sym typeface="Helvetica Neue Light"/>
              </a:defRPr>
            </a:lvl1pPr>
            <a:lvl2pPr indent="-317500" lvl="1" marL="914400" rtl="0">
              <a:lnSpc>
                <a:spcPct val="115000"/>
              </a:lnSpc>
              <a:spcBef>
                <a:spcPts val="1600"/>
              </a:spcBef>
              <a:spcAft>
                <a:spcPts val="0"/>
              </a:spcAft>
              <a:buClr>
                <a:schemeClr val="dk2"/>
              </a:buClr>
              <a:buSzPts val="1400"/>
              <a:buFont typeface="Helvetica Neue Light"/>
              <a:buChar char="○"/>
              <a:defRPr>
                <a:solidFill>
                  <a:schemeClr val="dk2"/>
                </a:solidFill>
                <a:latin typeface="Helvetica Neue Light"/>
                <a:ea typeface="Helvetica Neue Light"/>
                <a:cs typeface="Helvetica Neue Light"/>
                <a:sym typeface="Helvetica Neue Light"/>
              </a:defRPr>
            </a:lvl2pPr>
            <a:lvl3pPr indent="-317500" lvl="2" marL="1371600" rtl="0">
              <a:lnSpc>
                <a:spcPct val="115000"/>
              </a:lnSpc>
              <a:spcBef>
                <a:spcPts val="1600"/>
              </a:spcBef>
              <a:spcAft>
                <a:spcPts val="0"/>
              </a:spcAft>
              <a:buClr>
                <a:schemeClr val="dk2"/>
              </a:buClr>
              <a:buSzPts val="1400"/>
              <a:buFont typeface="Helvetica Neue Light"/>
              <a:buChar char="■"/>
              <a:defRPr>
                <a:solidFill>
                  <a:schemeClr val="dk2"/>
                </a:solidFill>
                <a:latin typeface="Helvetica Neue Light"/>
                <a:ea typeface="Helvetica Neue Light"/>
                <a:cs typeface="Helvetica Neue Light"/>
                <a:sym typeface="Helvetica Neue Light"/>
              </a:defRPr>
            </a:lvl3pPr>
            <a:lvl4pPr indent="-317500" lvl="3" marL="1828800" rtl="0">
              <a:lnSpc>
                <a:spcPct val="115000"/>
              </a:lnSpc>
              <a:spcBef>
                <a:spcPts val="1600"/>
              </a:spcBef>
              <a:spcAft>
                <a:spcPts val="0"/>
              </a:spcAft>
              <a:buClr>
                <a:schemeClr val="dk2"/>
              </a:buClr>
              <a:buSzPts val="1400"/>
              <a:buFont typeface="Helvetica Neue Light"/>
              <a:buChar char="●"/>
              <a:defRPr>
                <a:solidFill>
                  <a:schemeClr val="dk2"/>
                </a:solidFill>
                <a:latin typeface="Helvetica Neue Light"/>
                <a:ea typeface="Helvetica Neue Light"/>
                <a:cs typeface="Helvetica Neue Light"/>
                <a:sym typeface="Helvetica Neue Light"/>
              </a:defRPr>
            </a:lvl4pPr>
            <a:lvl5pPr indent="-317500" lvl="4" marL="2286000" rtl="0">
              <a:lnSpc>
                <a:spcPct val="115000"/>
              </a:lnSpc>
              <a:spcBef>
                <a:spcPts val="1600"/>
              </a:spcBef>
              <a:spcAft>
                <a:spcPts val="0"/>
              </a:spcAft>
              <a:buClr>
                <a:schemeClr val="dk2"/>
              </a:buClr>
              <a:buSzPts val="1400"/>
              <a:buFont typeface="Helvetica Neue Light"/>
              <a:buChar char="○"/>
              <a:defRPr>
                <a:solidFill>
                  <a:schemeClr val="dk2"/>
                </a:solidFill>
                <a:latin typeface="Helvetica Neue Light"/>
                <a:ea typeface="Helvetica Neue Light"/>
                <a:cs typeface="Helvetica Neue Light"/>
                <a:sym typeface="Helvetica Neue Light"/>
              </a:defRPr>
            </a:lvl5pPr>
            <a:lvl6pPr indent="-317500" lvl="5" marL="2743200" rtl="0">
              <a:lnSpc>
                <a:spcPct val="115000"/>
              </a:lnSpc>
              <a:spcBef>
                <a:spcPts val="1600"/>
              </a:spcBef>
              <a:spcAft>
                <a:spcPts val="0"/>
              </a:spcAft>
              <a:buClr>
                <a:schemeClr val="dk2"/>
              </a:buClr>
              <a:buSzPts val="1400"/>
              <a:buFont typeface="Helvetica Neue Light"/>
              <a:buChar char="■"/>
              <a:defRPr>
                <a:solidFill>
                  <a:schemeClr val="dk2"/>
                </a:solidFill>
                <a:latin typeface="Helvetica Neue Light"/>
                <a:ea typeface="Helvetica Neue Light"/>
                <a:cs typeface="Helvetica Neue Light"/>
                <a:sym typeface="Helvetica Neue Light"/>
              </a:defRPr>
            </a:lvl6pPr>
            <a:lvl7pPr indent="-317500" lvl="6" marL="3200400" rtl="0">
              <a:lnSpc>
                <a:spcPct val="115000"/>
              </a:lnSpc>
              <a:spcBef>
                <a:spcPts val="1600"/>
              </a:spcBef>
              <a:spcAft>
                <a:spcPts val="0"/>
              </a:spcAft>
              <a:buClr>
                <a:schemeClr val="dk2"/>
              </a:buClr>
              <a:buSzPts val="1400"/>
              <a:buFont typeface="Helvetica Neue Light"/>
              <a:buChar char="●"/>
              <a:defRPr>
                <a:solidFill>
                  <a:schemeClr val="dk2"/>
                </a:solidFill>
                <a:latin typeface="Helvetica Neue Light"/>
                <a:ea typeface="Helvetica Neue Light"/>
                <a:cs typeface="Helvetica Neue Light"/>
                <a:sym typeface="Helvetica Neue Light"/>
              </a:defRPr>
            </a:lvl7pPr>
            <a:lvl8pPr indent="-317500" lvl="7" marL="3657600" rtl="0">
              <a:lnSpc>
                <a:spcPct val="115000"/>
              </a:lnSpc>
              <a:spcBef>
                <a:spcPts val="1600"/>
              </a:spcBef>
              <a:spcAft>
                <a:spcPts val="0"/>
              </a:spcAft>
              <a:buClr>
                <a:schemeClr val="dk2"/>
              </a:buClr>
              <a:buSzPts val="1400"/>
              <a:buFont typeface="Helvetica Neue Light"/>
              <a:buChar char="○"/>
              <a:defRPr>
                <a:solidFill>
                  <a:schemeClr val="dk2"/>
                </a:solidFill>
                <a:latin typeface="Helvetica Neue Light"/>
                <a:ea typeface="Helvetica Neue Light"/>
                <a:cs typeface="Helvetica Neue Light"/>
                <a:sym typeface="Helvetica Neue Light"/>
              </a:defRPr>
            </a:lvl8pPr>
            <a:lvl9pPr indent="-317500" lvl="8" marL="4114800" rtl="0">
              <a:lnSpc>
                <a:spcPct val="115000"/>
              </a:lnSpc>
              <a:spcBef>
                <a:spcPts val="1600"/>
              </a:spcBef>
              <a:spcAft>
                <a:spcPts val="1600"/>
              </a:spcAft>
              <a:buClr>
                <a:schemeClr val="dk2"/>
              </a:buClr>
              <a:buSzPts val="1400"/>
              <a:buFont typeface="Helvetica Neue Light"/>
              <a:buChar char="■"/>
              <a:defRPr>
                <a:solidFill>
                  <a:schemeClr val="dk2"/>
                </a:solidFill>
                <a:latin typeface="Helvetica Neue Light"/>
                <a:ea typeface="Helvetica Neue Light"/>
                <a:cs typeface="Helvetica Neue Light"/>
                <a:sym typeface="Helvetica Neue Light"/>
              </a:defRPr>
            </a:lvl9pPr>
          </a:lstStyle>
          <a:p/>
        </p:txBody>
      </p:sp>
      <p:sp>
        <p:nvSpPr>
          <p:cNvPr id="233" name="Google Shape;233;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1" Type="http://schemas.openxmlformats.org/officeDocument/2006/relationships/image" Target="../media/image33.png"/><Relationship Id="rId10" Type="http://schemas.openxmlformats.org/officeDocument/2006/relationships/image" Target="../media/image36.png"/><Relationship Id="rId12" Type="http://schemas.openxmlformats.org/officeDocument/2006/relationships/image" Target="../media/image29.png"/><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44.png"/><Relationship Id="rId5" Type="http://schemas.openxmlformats.org/officeDocument/2006/relationships/image" Target="../media/image31.png"/><Relationship Id="rId6" Type="http://schemas.openxmlformats.org/officeDocument/2006/relationships/image" Target="../media/image26.png"/><Relationship Id="rId7" Type="http://schemas.openxmlformats.org/officeDocument/2006/relationships/image" Target="../media/image25.png"/><Relationship Id="rId8" Type="http://schemas.openxmlformats.org/officeDocument/2006/relationships/image" Target="../media/image34.png"/></Relationships>
</file>

<file path=ppt/slides/_rels/slide11.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43.png"/><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71.png"/><Relationship Id="rId4" Type="http://schemas.openxmlformats.org/officeDocument/2006/relationships/image" Target="../media/image33.png"/><Relationship Id="rId9" Type="http://schemas.openxmlformats.org/officeDocument/2006/relationships/image" Target="../media/image38.png"/><Relationship Id="rId5" Type="http://schemas.openxmlformats.org/officeDocument/2006/relationships/image" Target="../media/image31.png"/><Relationship Id="rId6" Type="http://schemas.openxmlformats.org/officeDocument/2006/relationships/image" Target="../media/image35.png"/><Relationship Id="rId7" Type="http://schemas.openxmlformats.org/officeDocument/2006/relationships/image" Target="../media/image39.png"/><Relationship Id="rId8" Type="http://schemas.openxmlformats.org/officeDocument/2006/relationships/image" Target="../media/image32.png"/></Relationships>
</file>

<file path=ppt/slides/_rels/slide12.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49.png"/><Relationship Id="rId12" Type="http://schemas.openxmlformats.org/officeDocument/2006/relationships/image" Target="../media/image32.png"/><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50.png"/><Relationship Id="rId5" Type="http://schemas.openxmlformats.org/officeDocument/2006/relationships/image" Target="../media/image39.png"/><Relationship Id="rId6" Type="http://schemas.openxmlformats.org/officeDocument/2006/relationships/image" Target="../media/image41.png"/><Relationship Id="rId7" Type="http://schemas.openxmlformats.org/officeDocument/2006/relationships/image" Target="../media/image37.png"/><Relationship Id="rId8" Type="http://schemas.openxmlformats.org/officeDocument/2006/relationships/image" Target="../media/image55.png"/></Relationships>
</file>

<file path=ppt/slides/_rels/slide13.xml.rels><?xml version="1.0" encoding="UTF-8" standalone="yes"?><Relationships xmlns="http://schemas.openxmlformats.org/package/2006/relationships"><Relationship Id="rId11" Type="http://schemas.openxmlformats.org/officeDocument/2006/relationships/image" Target="../media/image32.png"/><Relationship Id="rId10" Type="http://schemas.openxmlformats.org/officeDocument/2006/relationships/image" Target="../media/image29.png"/><Relationship Id="rId1" Type="http://schemas.openxmlformats.org/officeDocument/2006/relationships/slideLayout" Target="../slideLayouts/slideLayout28.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49.png"/><Relationship Id="rId5" Type="http://schemas.openxmlformats.org/officeDocument/2006/relationships/image" Target="../media/image39.png"/><Relationship Id="rId6" Type="http://schemas.openxmlformats.org/officeDocument/2006/relationships/image" Target="../media/image47.png"/><Relationship Id="rId7" Type="http://schemas.openxmlformats.org/officeDocument/2006/relationships/image" Target="../media/image42.png"/><Relationship Id="rId8" Type="http://schemas.openxmlformats.org/officeDocument/2006/relationships/image" Target="../media/image40.png"/></Relationships>
</file>

<file path=ppt/slides/_rels/slide14.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49.png"/><Relationship Id="rId12" Type="http://schemas.openxmlformats.org/officeDocument/2006/relationships/image" Target="../media/image32.png"/><Relationship Id="rId1" Type="http://schemas.openxmlformats.org/officeDocument/2006/relationships/slideLayout" Target="../slideLayouts/slideLayout28.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31.png"/><Relationship Id="rId9" Type="http://schemas.openxmlformats.org/officeDocument/2006/relationships/image" Target="../media/image53.png"/><Relationship Id="rId5" Type="http://schemas.openxmlformats.org/officeDocument/2006/relationships/image" Target="../media/image39.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39.png"/><Relationship Id="rId6" Type="http://schemas.openxmlformats.org/officeDocument/2006/relationships/image" Target="../media/image51.png"/><Relationship Id="rId7" Type="http://schemas.openxmlformats.org/officeDocument/2006/relationships/image" Target="../media/image49.png"/><Relationship Id="rId8"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8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7.xml"/><Relationship Id="rId3" Type="http://schemas.openxmlformats.org/officeDocument/2006/relationships/image" Target="../media/image31.png"/><Relationship Id="rId4" Type="http://schemas.openxmlformats.org/officeDocument/2006/relationships/image" Target="../media/image39.png"/><Relationship Id="rId5" Type="http://schemas.openxmlformats.org/officeDocument/2006/relationships/image" Target="../media/image49.png"/><Relationship Id="rId6" Type="http://schemas.openxmlformats.org/officeDocument/2006/relationships/image" Target="../media/image51.png"/><Relationship Id="rId7" Type="http://schemas.openxmlformats.org/officeDocument/2006/relationships/image" Target="../media/image33.png"/><Relationship Id="rId8"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8.xml"/><Relationship Id="rId3" Type="http://schemas.openxmlformats.org/officeDocument/2006/relationships/image" Target="../media/image51.png"/><Relationship Id="rId4" Type="http://schemas.openxmlformats.org/officeDocument/2006/relationships/image" Target="../media/image33.png"/><Relationship Id="rId5" Type="http://schemas.openxmlformats.org/officeDocument/2006/relationships/image" Target="../media/image31.png"/><Relationship Id="rId6" Type="http://schemas.openxmlformats.org/officeDocument/2006/relationships/image" Target="../media/image39.png"/><Relationship Id="rId7" Type="http://schemas.openxmlformats.org/officeDocument/2006/relationships/image" Target="../media/image49.png"/><Relationship Id="rId8"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9.xml"/><Relationship Id="rId3" Type="http://schemas.openxmlformats.org/officeDocument/2006/relationships/image" Target="../media/image8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8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31.png"/><Relationship Id="rId5" Type="http://schemas.openxmlformats.org/officeDocument/2006/relationships/image" Target="../media/image39.png"/><Relationship Id="rId6" Type="http://schemas.openxmlformats.org/officeDocument/2006/relationships/image" Target="../media/image51.png"/><Relationship Id="rId7" Type="http://schemas.openxmlformats.org/officeDocument/2006/relationships/image" Target="../media/image49.png"/><Relationship Id="rId8"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61.png"/><Relationship Id="rId4" Type="http://schemas.openxmlformats.org/officeDocument/2006/relationships/image" Target="../media/image64.png"/><Relationship Id="rId5" Type="http://schemas.openxmlformats.org/officeDocument/2006/relationships/image" Target="../media/image69.png"/><Relationship Id="rId6" Type="http://schemas.openxmlformats.org/officeDocument/2006/relationships/image" Target="../media/image63.png"/><Relationship Id="rId7" Type="http://schemas.openxmlformats.org/officeDocument/2006/relationships/image" Target="../media/image60.png"/><Relationship Id="rId8" Type="http://schemas.openxmlformats.org/officeDocument/2006/relationships/image" Target="../media/image8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3.xml"/><Relationship Id="rId3" Type="http://schemas.openxmlformats.org/officeDocument/2006/relationships/image" Target="../media/image9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4.xml"/><Relationship Id="rId3" Type="http://schemas.openxmlformats.org/officeDocument/2006/relationships/image" Target="../media/image57.png"/><Relationship Id="rId4" Type="http://schemas.openxmlformats.org/officeDocument/2006/relationships/image" Target="../media/image56.png"/><Relationship Id="rId5" Type="http://schemas.openxmlformats.org/officeDocument/2006/relationships/image" Target="../media/image58.png"/><Relationship Id="rId6" Type="http://schemas.openxmlformats.org/officeDocument/2006/relationships/image" Target="../media/image62.png"/><Relationship Id="rId7" Type="http://schemas.openxmlformats.org/officeDocument/2006/relationships/image" Target="../media/image65.png"/><Relationship Id="rId8" Type="http://schemas.openxmlformats.org/officeDocument/2006/relationships/image" Target="../media/image5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5.xml"/><Relationship Id="rId3"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70.png"/><Relationship Id="rId5" Type="http://schemas.openxmlformats.org/officeDocument/2006/relationships/image" Target="../media/image58.png"/><Relationship Id="rId6" Type="http://schemas.openxmlformats.org/officeDocument/2006/relationships/image" Target="../media/image62.png"/><Relationship Id="rId7" Type="http://schemas.openxmlformats.org/officeDocument/2006/relationships/image" Target="../media/image65.png"/><Relationship Id="rId8" Type="http://schemas.openxmlformats.org/officeDocument/2006/relationships/image" Target="../media/image59.png"/></Relationships>
</file>

<file path=ppt/slides/_rels/slide26.xml.rels><?xml version="1.0" encoding="UTF-8" standalone="yes"?><Relationships xmlns="http://schemas.openxmlformats.org/package/2006/relationships"><Relationship Id="rId10" Type="http://schemas.openxmlformats.org/officeDocument/2006/relationships/image" Target="../media/image70.png"/><Relationship Id="rId1" Type="http://schemas.openxmlformats.org/officeDocument/2006/relationships/slideLayout" Target="../slideLayouts/slideLayout49.xml"/><Relationship Id="rId2" Type="http://schemas.openxmlformats.org/officeDocument/2006/relationships/notesSlide" Target="../notesSlides/notesSlide26.xml"/><Relationship Id="rId3"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media/image58.png"/><Relationship Id="rId5" Type="http://schemas.openxmlformats.org/officeDocument/2006/relationships/image" Target="../media/image72.png"/><Relationship Id="rId6" Type="http://schemas.openxmlformats.org/officeDocument/2006/relationships/image" Target="../media/image67.png"/><Relationship Id="rId7" Type="http://schemas.openxmlformats.org/officeDocument/2006/relationships/image" Target="../media/image96.png"/><Relationship Id="rId8" Type="http://schemas.openxmlformats.org/officeDocument/2006/relationships/image" Target="../media/image93.png"/></Relationships>
</file>

<file path=ppt/slides/_rels/slide27.xml.rels><?xml version="1.0" encoding="UTF-8" standalone="yes"?><Relationships xmlns="http://schemas.openxmlformats.org/package/2006/relationships"><Relationship Id="rId10" Type="http://schemas.openxmlformats.org/officeDocument/2006/relationships/image" Target="../media/image70.png"/><Relationship Id="rId1" Type="http://schemas.openxmlformats.org/officeDocument/2006/relationships/slideLayout" Target="../slideLayouts/slideLayout49.xml"/><Relationship Id="rId2" Type="http://schemas.openxmlformats.org/officeDocument/2006/relationships/notesSlide" Target="../notesSlides/notesSlide27.xml"/><Relationship Id="rId3"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media/image58.png"/><Relationship Id="rId5" Type="http://schemas.openxmlformats.org/officeDocument/2006/relationships/image" Target="../media/image72.png"/><Relationship Id="rId6" Type="http://schemas.openxmlformats.org/officeDocument/2006/relationships/image" Target="../media/image67.png"/><Relationship Id="rId7" Type="http://schemas.openxmlformats.org/officeDocument/2006/relationships/image" Target="../media/image96.png"/><Relationship Id="rId8" Type="http://schemas.openxmlformats.org/officeDocument/2006/relationships/image" Target="../media/image93.png"/></Relationships>
</file>

<file path=ppt/slides/_rels/slide28.xml.rels><?xml version="1.0" encoding="UTF-8" standalone="yes"?><Relationships xmlns="http://schemas.openxmlformats.org/package/2006/relationships"><Relationship Id="rId11" Type="http://schemas.openxmlformats.org/officeDocument/2006/relationships/image" Target="../media/image70.png"/><Relationship Id="rId10" Type="http://schemas.openxmlformats.org/officeDocument/2006/relationships/image" Target="../media/image77.png"/><Relationship Id="rId12" Type="http://schemas.openxmlformats.org/officeDocument/2006/relationships/image" Target="../media/image58.png"/><Relationship Id="rId1" Type="http://schemas.openxmlformats.org/officeDocument/2006/relationships/slideLayout" Target="../slideLayouts/slideLayout49.xml"/><Relationship Id="rId2" Type="http://schemas.openxmlformats.org/officeDocument/2006/relationships/notesSlide" Target="../notesSlides/notesSlide28.xml"/><Relationship Id="rId3" Type="http://schemas.openxmlformats.org/officeDocument/2006/relationships/image" Target="../media/image76.png"/><Relationship Id="rId4" Type="http://schemas.openxmlformats.org/officeDocument/2006/relationships/image" Target="../media/image95.png"/><Relationship Id="rId9" Type="http://schemas.openxmlformats.org/officeDocument/2006/relationships/image" Target="../media/image79.png"/><Relationship Id="rId5" Type="http://schemas.openxmlformats.org/officeDocument/2006/relationships/image" Target="../media/image73.png"/><Relationship Id="rId6" Type="http://schemas.openxmlformats.org/officeDocument/2006/relationships/image" Target="../media/image94.png"/><Relationship Id="rId7" Type="http://schemas.openxmlformats.org/officeDocument/2006/relationships/image" Target="../media/image74.png"/><Relationship Id="rId8" Type="http://schemas.openxmlformats.org/officeDocument/2006/relationships/image" Target="../media/image75.png"/></Relationships>
</file>

<file path=ppt/slides/_rels/slide29.xml.rels><?xml version="1.0" encoding="UTF-8" standalone="yes"?><Relationships xmlns="http://schemas.openxmlformats.org/package/2006/relationships"><Relationship Id="rId11" Type="http://schemas.openxmlformats.org/officeDocument/2006/relationships/image" Target="../media/image70.png"/><Relationship Id="rId10" Type="http://schemas.openxmlformats.org/officeDocument/2006/relationships/image" Target="../media/image77.png"/><Relationship Id="rId12" Type="http://schemas.openxmlformats.org/officeDocument/2006/relationships/image" Target="../media/image58.png"/><Relationship Id="rId1" Type="http://schemas.openxmlformats.org/officeDocument/2006/relationships/slideLayout" Target="../slideLayouts/slideLayout49.xml"/><Relationship Id="rId2" Type="http://schemas.openxmlformats.org/officeDocument/2006/relationships/notesSlide" Target="../notesSlides/notesSlide29.xml"/><Relationship Id="rId3" Type="http://schemas.openxmlformats.org/officeDocument/2006/relationships/image" Target="../media/image79.png"/><Relationship Id="rId4" Type="http://schemas.openxmlformats.org/officeDocument/2006/relationships/image" Target="../media/image76.png"/><Relationship Id="rId9" Type="http://schemas.openxmlformats.org/officeDocument/2006/relationships/image" Target="../media/image75.png"/><Relationship Id="rId5" Type="http://schemas.openxmlformats.org/officeDocument/2006/relationships/image" Target="../media/image95.png"/><Relationship Id="rId6" Type="http://schemas.openxmlformats.org/officeDocument/2006/relationships/image" Target="../media/image73.png"/><Relationship Id="rId7" Type="http://schemas.openxmlformats.org/officeDocument/2006/relationships/image" Target="../media/image94.png"/><Relationship Id="rId8"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45.png"/></Relationships>
</file>

<file path=ppt/slides/_rels/slide30.xml.rels><?xml version="1.0" encoding="UTF-8" standalone="yes"?><Relationships xmlns="http://schemas.openxmlformats.org/package/2006/relationships"><Relationship Id="rId11" Type="http://schemas.openxmlformats.org/officeDocument/2006/relationships/image" Target="../media/image85.png"/><Relationship Id="rId10" Type="http://schemas.openxmlformats.org/officeDocument/2006/relationships/image" Target="../media/image58.png"/><Relationship Id="rId12" Type="http://schemas.openxmlformats.org/officeDocument/2006/relationships/image" Target="../media/image70.png"/><Relationship Id="rId1" Type="http://schemas.openxmlformats.org/officeDocument/2006/relationships/slideLayout" Target="../slideLayouts/slideLayout49.xml"/><Relationship Id="rId2" Type="http://schemas.openxmlformats.org/officeDocument/2006/relationships/notesSlide" Target="../notesSlides/notesSlide30.xml"/><Relationship Id="rId3" Type="http://schemas.openxmlformats.org/officeDocument/2006/relationships/image" Target="../media/image81.png"/><Relationship Id="rId4" Type="http://schemas.openxmlformats.org/officeDocument/2006/relationships/image" Target="../media/image97.png"/><Relationship Id="rId9" Type="http://schemas.openxmlformats.org/officeDocument/2006/relationships/image" Target="../media/image87.png"/><Relationship Id="rId5" Type="http://schemas.openxmlformats.org/officeDocument/2006/relationships/image" Target="../media/image78.png"/><Relationship Id="rId6" Type="http://schemas.openxmlformats.org/officeDocument/2006/relationships/image" Target="../media/image104.png"/><Relationship Id="rId7" Type="http://schemas.openxmlformats.org/officeDocument/2006/relationships/image" Target="../media/image82.png"/><Relationship Id="rId8" Type="http://schemas.openxmlformats.org/officeDocument/2006/relationships/image" Target="../media/image99.png"/></Relationships>
</file>

<file path=ppt/slides/_rels/slide31.xml.rels><?xml version="1.0" encoding="UTF-8" standalone="yes"?><Relationships xmlns="http://schemas.openxmlformats.org/package/2006/relationships"><Relationship Id="rId11" Type="http://schemas.openxmlformats.org/officeDocument/2006/relationships/image" Target="../media/image85.png"/><Relationship Id="rId10" Type="http://schemas.openxmlformats.org/officeDocument/2006/relationships/image" Target="../media/image58.png"/><Relationship Id="rId12" Type="http://schemas.openxmlformats.org/officeDocument/2006/relationships/image" Target="../media/image70.png"/><Relationship Id="rId1" Type="http://schemas.openxmlformats.org/officeDocument/2006/relationships/slideLayout" Target="../slideLayouts/slideLayout49.xml"/><Relationship Id="rId2" Type="http://schemas.openxmlformats.org/officeDocument/2006/relationships/notesSlide" Target="../notesSlides/notesSlide31.xml"/><Relationship Id="rId3"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99.png"/><Relationship Id="rId5" Type="http://schemas.openxmlformats.org/officeDocument/2006/relationships/image" Target="../media/image97.png"/><Relationship Id="rId6" Type="http://schemas.openxmlformats.org/officeDocument/2006/relationships/image" Target="../media/image78.png"/><Relationship Id="rId7" Type="http://schemas.openxmlformats.org/officeDocument/2006/relationships/image" Target="../media/image104.png"/><Relationship Id="rId8" Type="http://schemas.openxmlformats.org/officeDocument/2006/relationships/image" Target="../media/image82.png"/></Relationships>
</file>

<file path=ppt/slides/_rels/slide32.xml.rels><?xml version="1.0" encoding="UTF-8" standalone="yes"?><Relationships xmlns="http://schemas.openxmlformats.org/package/2006/relationships"><Relationship Id="rId11" Type="http://schemas.openxmlformats.org/officeDocument/2006/relationships/image" Target="../media/image70.png"/><Relationship Id="rId10" Type="http://schemas.openxmlformats.org/officeDocument/2006/relationships/image" Target="../media/image103.png"/><Relationship Id="rId1" Type="http://schemas.openxmlformats.org/officeDocument/2006/relationships/slideLayout" Target="../slideLayouts/slideLayout49.xml"/><Relationship Id="rId2" Type="http://schemas.openxmlformats.org/officeDocument/2006/relationships/notesSlide" Target="../notesSlides/notesSlide32.xml"/><Relationship Id="rId3" Type="http://schemas.openxmlformats.org/officeDocument/2006/relationships/image" Target="../media/image58.png"/><Relationship Id="rId4" Type="http://schemas.openxmlformats.org/officeDocument/2006/relationships/image" Target="../media/image88.png"/><Relationship Id="rId9" Type="http://schemas.openxmlformats.org/officeDocument/2006/relationships/image" Target="../media/image102.png"/><Relationship Id="rId5" Type="http://schemas.openxmlformats.org/officeDocument/2006/relationships/image" Target="../media/image89.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8.png"/></Relationships>
</file>

<file path=ppt/slides/_rels/slide33.xml.rels><?xml version="1.0" encoding="UTF-8" standalone="yes"?><Relationships xmlns="http://schemas.openxmlformats.org/package/2006/relationships"><Relationship Id="rId11" Type="http://schemas.openxmlformats.org/officeDocument/2006/relationships/image" Target="../media/image70.png"/><Relationship Id="rId10" Type="http://schemas.openxmlformats.org/officeDocument/2006/relationships/image" Target="../media/image103.png"/><Relationship Id="rId1" Type="http://schemas.openxmlformats.org/officeDocument/2006/relationships/slideLayout" Target="../slideLayouts/slideLayout49.xml"/><Relationship Id="rId2" Type="http://schemas.openxmlformats.org/officeDocument/2006/relationships/notesSlide" Target="../notesSlides/notesSlide33.xml"/><Relationship Id="rId3" Type="http://schemas.openxmlformats.org/officeDocument/2006/relationships/image" Target="../media/image58.png"/><Relationship Id="rId4" Type="http://schemas.openxmlformats.org/officeDocument/2006/relationships/image" Target="../media/image88.png"/><Relationship Id="rId9" Type="http://schemas.openxmlformats.org/officeDocument/2006/relationships/image" Target="../media/image102.png"/><Relationship Id="rId5" Type="http://schemas.openxmlformats.org/officeDocument/2006/relationships/image" Target="../media/image89.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4.xml"/><Relationship Id="rId3" Type="http://schemas.openxmlformats.org/officeDocument/2006/relationships/image" Target="../media/image10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0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33.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0" Type="http://schemas.openxmlformats.org/officeDocument/2006/relationships/image" Target="../media/image22.png"/><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7.png"/><Relationship Id="rId9" Type="http://schemas.openxmlformats.org/officeDocument/2006/relationships/image" Target="../media/image28.png"/><Relationship Id="rId5" Type="http://schemas.openxmlformats.org/officeDocument/2006/relationships/image" Target="../media/image20.png"/><Relationship Id="rId6" Type="http://schemas.openxmlformats.org/officeDocument/2006/relationships/image" Target="../media/image15.png"/><Relationship Id="rId7" Type="http://schemas.openxmlformats.org/officeDocument/2006/relationships/image" Target="../media/image23.png"/><Relationship Id="rId8"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38" name="Shape 338"/>
        <p:cNvGrpSpPr/>
        <p:nvPr/>
      </p:nvGrpSpPr>
      <p:grpSpPr>
        <a:xfrm>
          <a:off x="0" y="0"/>
          <a:ext cx="0" cy="0"/>
          <a:chOff x="0" y="0"/>
          <a:chExt cx="0" cy="0"/>
        </a:xfrm>
      </p:grpSpPr>
      <p:sp>
        <p:nvSpPr>
          <p:cNvPr id="339" name="Google Shape;339;p71"/>
          <p:cNvSpPr txBox="1"/>
          <p:nvPr/>
        </p:nvSpPr>
        <p:spPr>
          <a:xfrm>
            <a:off x="631745" y="2183800"/>
            <a:ext cx="5556300" cy="19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434343"/>
                </a:solidFill>
                <a:latin typeface="Avenir"/>
                <a:ea typeface="Avenir"/>
                <a:cs typeface="Avenir"/>
                <a:sym typeface="Avenir"/>
              </a:rPr>
              <a:t>The State of Local</a:t>
            </a:r>
            <a:endParaRPr b="1" sz="3600">
              <a:solidFill>
                <a:srgbClr val="434343"/>
              </a:solidFill>
              <a:latin typeface="Avenir"/>
              <a:ea typeface="Avenir"/>
              <a:cs typeface="Avenir"/>
              <a:sym typeface="Avenir"/>
            </a:endParaRPr>
          </a:p>
          <a:p>
            <a:pPr indent="0" lvl="0" marL="0" rtl="0" algn="l">
              <a:spcBef>
                <a:spcPts val="1000"/>
              </a:spcBef>
              <a:spcAft>
                <a:spcPts val="0"/>
              </a:spcAft>
              <a:buClr>
                <a:srgbClr val="000000"/>
              </a:buClr>
              <a:buSzPts val="1100"/>
              <a:buFont typeface="Arial"/>
              <a:buNone/>
            </a:pPr>
            <a:r>
              <a:rPr lang="en" sz="1800">
                <a:solidFill>
                  <a:srgbClr val="999999"/>
                </a:solidFill>
                <a:latin typeface="Avenir"/>
                <a:ea typeface="Avenir"/>
                <a:cs typeface="Avenir"/>
                <a:sym typeface="Avenir"/>
              </a:rPr>
              <a:t>What every local business needs to know </a:t>
            </a:r>
            <a:endParaRPr sz="1800">
              <a:solidFill>
                <a:srgbClr val="999999"/>
              </a:solidFill>
              <a:latin typeface="Avenir"/>
              <a:ea typeface="Avenir"/>
              <a:cs typeface="Avenir"/>
              <a:sym typeface="Avenir"/>
            </a:endParaRPr>
          </a:p>
          <a:p>
            <a:pPr indent="0" lvl="0" marL="0" rtl="0" algn="l">
              <a:spcBef>
                <a:spcPts val="0"/>
              </a:spcBef>
              <a:spcAft>
                <a:spcPts val="0"/>
              </a:spcAft>
              <a:buClr>
                <a:srgbClr val="000000"/>
              </a:buClr>
              <a:buSzPts val="1100"/>
              <a:buFont typeface="Arial"/>
              <a:buNone/>
            </a:pPr>
            <a:r>
              <a:rPr lang="en" sz="1800">
                <a:solidFill>
                  <a:srgbClr val="999999"/>
                </a:solidFill>
                <a:latin typeface="Avenir"/>
                <a:ea typeface="Avenir"/>
                <a:cs typeface="Avenir"/>
                <a:sym typeface="Avenir"/>
              </a:rPr>
              <a:t>in a digitally powered world</a:t>
            </a:r>
            <a:endParaRPr sz="1800">
              <a:solidFill>
                <a:srgbClr val="999999"/>
              </a:solidFill>
              <a:latin typeface="Avenir"/>
              <a:ea typeface="Avenir"/>
              <a:cs typeface="Avenir"/>
              <a:sym typeface="Avenir"/>
            </a:endParaRPr>
          </a:p>
        </p:txBody>
      </p:sp>
      <p:sp>
        <p:nvSpPr>
          <p:cNvPr id="340" name="Google Shape;340;p71"/>
          <p:cNvSpPr txBox="1"/>
          <p:nvPr/>
        </p:nvSpPr>
        <p:spPr>
          <a:xfrm>
            <a:off x="6523300" y="3035550"/>
            <a:ext cx="2343900" cy="1169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800">
                <a:solidFill>
                  <a:srgbClr val="434343"/>
                </a:solidFill>
                <a:latin typeface="Avenir"/>
                <a:ea typeface="Avenir"/>
                <a:cs typeface="Avenir"/>
                <a:sym typeface="Avenir"/>
              </a:rPr>
              <a:t>Full Name</a:t>
            </a:r>
            <a:endParaRPr sz="1800">
              <a:solidFill>
                <a:srgbClr val="434343"/>
              </a:solidFill>
              <a:latin typeface="Avenir"/>
              <a:ea typeface="Avenir"/>
              <a:cs typeface="Avenir"/>
              <a:sym typeface="Avenir"/>
            </a:endParaRPr>
          </a:p>
          <a:p>
            <a:pPr indent="0" lvl="0" marL="0" rtl="0" algn="r">
              <a:spcBef>
                <a:spcPts val="0"/>
              </a:spcBef>
              <a:spcAft>
                <a:spcPts val="0"/>
              </a:spcAft>
              <a:buNone/>
            </a:pPr>
            <a:r>
              <a:rPr lang="en">
                <a:solidFill>
                  <a:srgbClr val="999999"/>
                </a:solidFill>
                <a:latin typeface="Avenir"/>
                <a:ea typeface="Avenir"/>
                <a:cs typeface="Avenir"/>
                <a:sym typeface="Avenir"/>
              </a:rPr>
              <a:t>Noah Moss</a:t>
            </a:r>
            <a:endParaRPr>
              <a:solidFill>
                <a:srgbClr val="999999"/>
              </a:solidFill>
              <a:latin typeface="Avenir"/>
              <a:ea typeface="Avenir"/>
              <a:cs typeface="Avenir"/>
              <a:sym typeface="Avenir"/>
            </a:endParaRPr>
          </a:p>
          <a:p>
            <a:pPr indent="0" lvl="0" marL="0" rtl="0" algn="r">
              <a:spcBef>
                <a:spcPts val="0"/>
              </a:spcBef>
              <a:spcAft>
                <a:spcPts val="0"/>
              </a:spcAft>
              <a:buNone/>
            </a:pPr>
            <a:r>
              <a:rPr lang="en">
                <a:solidFill>
                  <a:srgbClr val="999999"/>
                </a:solidFill>
                <a:latin typeface="Avenir"/>
                <a:ea typeface="Avenir"/>
                <a:cs typeface="Avenir"/>
                <a:sym typeface="Avenir"/>
              </a:rPr>
              <a:t>812-631-3585</a:t>
            </a:r>
            <a:br>
              <a:rPr lang="en">
                <a:solidFill>
                  <a:srgbClr val="999999"/>
                </a:solidFill>
                <a:latin typeface="Avenir"/>
                <a:ea typeface="Avenir"/>
                <a:cs typeface="Avenir"/>
                <a:sym typeface="Avenir"/>
              </a:rPr>
            </a:br>
            <a:r>
              <a:rPr lang="en">
                <a:solidFill>
                  <a:srgbClr val="999999"/>
                </a:solidFill>
                <a:latin typeface="Avenir"/>
                <a:ea typeface="Avenir"/>
                <a:cs typeface="Avenir"/>
                <a:sym typeface="Avenir"/>
              </a:rPr>
              <a:t>austin@vivabove.com</a:t>
            </a:r>
            <a:endParaRPr>
              <a:solidFill>
                <a:srgbClr val="999999"/>
              </a:solidFill>
              <a:latin typeface="Avenir"/>
              <a:ea typeface="Avenir"/>
              <a:cs typeface="Avenir"/>
              <a:sym typeface="Avenir"/>
            </a:endParaRPr>
          </a:p>
        </p:txBody>
      </p:sp>
      <p:sp>
        <p:nvSpPr>
          <p:cNvPr id="341" name="Google Shape;341;p71"/>
          <p:cNvSpPr txBox="1"/>
          <p:nvPr>
            <p:ph type="title"/>
          </p:nvPr>
        </p:nvSpPr>
        <p:spPr>
          <a:xfrm>
            <a:off x="0" y="-328550"/>
            <a:ext cx="1761600" cy="282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t>The State of Local</a:t>
            </a:r>
            <a:endParaRPr sz="800"/>
          </a:p>
        </p:txBody>
      </p:sp>
      <p:pic>
        <p:nvPicPr>
          <p:cNvPr id="342" name="Google Shape;342;p71"/>
          <p:cNvPicPr preferRelativeResize="0"/>
          <p:nvPr/>
        </p:nvPicPr>
        <p:blipFill>
          <a:blip r:embed="rId3">
            <a:alphaModFix/>
          </a:blip>
          <a:stretch>
            <a:fillRect/>
          </a:stretch>
        </p:blipFill>
        <p:spPr>
          <a:xfrm>
            <a:off x="509725" y="370625"/>
            <a:ext cx="2819849" cy="1878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17" name="Shape 517"/>
        <p:cNvGrpSpPr/>
        <p:nvPr/>
      </p:nvGrpSpPr>
      <p:grpSpPr>
        <a:xfrm>
          <a:off x="0" y="0"/>
          <a:ext cx="0" cy="0"/>
          <a:chOff x="0" y="0"/>
          <a:chExt cx="0" cy="0"/>
        </a:xfrm>
      </p:grpSpPr>
      <p:pic>
        <p:nvPicPr>
          <p:cNvPr id="518" name="Google Shape;518;p80"/>
          <p:cNvPicPr preferRelativeResize="0"/>
          <p:nvPr/>
        </p:nvPicPr>
        <p:blipFill rotWithShape="1">
          <a:blip r:embed="rId3">
            <a:alphaModFix/>
          </a:blip>
          <a:srcRect b="0" l="0" r="0" t="0"/>
          <a:stretch/>
        </p:blipFill>
        <p:spPr>
          <a:xfrm>
            <a:off x="5239675" y="2985088"/>
            <a:ext cx="1193400" cy="819600"/>
          </a:xfrm>
          <a:prstGeom prst="rect">
            <a:avLst/>
          </a:prstGeom>
          <a:noFill/>
          <a:ln>
            <a:noFill/>
          </a:ln>
        </p:spPr>
      </p:pic>
      <p:sp>
        <p:nvSpPr>
          <p:cNvPr id="519" name="Google Shape;519;p80"/>
          <p:cNvSpPr/>
          <p:nvPr/>
        </p:nvSpPr>
        <p:spPr>
          <a:xfrm rot="-5400000">
            <a:off x="7617288" y="1652262"/>
            <a:ext cx="333300" cy="1442400"/>
          </a:xfrm>
          <a:prstGeom prst="trapezoid">
            <a:avLst>
              <a:gd fmla="val 57469"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80"/>
          <p:cNvSpPr/>
          <p:nvPr/>
        </p:nvSpPr>
        <p:spPr>
          <a:xfrm rot="5400000">
            <a:off x="2505767" y="1657849"/>
            <a:ext cx="1035900" cy="1433400"/>
          </a:xfrm>
          <a:prstGeom prst="trapezoid">
            <a:avLst>
              <a:gd fmla="val 16167"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80"/>
          <p:cNvSpPr/>
          <p:nvPr/>
        </p:nvSpPr>
        <p:spPr>
          <a:xfrm rot="5400000">
            <a:off x="5888912" y="1652200"/>
            <a:ext cx="320400" cy="1442400"/>
          </a:xfrm>
          <a:prstGeom prst="trapezoid">
            <a:avLst>
              <a:gd fmla="val 57469"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80"/>
          <p:cNvSpPr/>
          <p:nvPr/>
        </p:nvSpPr>
        <p:spPr>
          <a:xfrm rot="5400000">
            <a:off x="4186023" y="1598870"/>
            <a:ext cx="696300" cy="1548000"/>
          </a:xfrm>
          <a:prstGeom prst="trapezoid">
            <a:avLst>
              <a:gd fmla="val 26580"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80"/>
          <p:cNvSpPr/>
          <p:nvPr/>
        </p:nvSpPr>
        <p:spPr>
          <a:xfrm>
            <a:off x="5087350" y="2130448"/>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7CB16"/>
              </a:solidFill>
            </a:endParaRPr>
          </a:p>
        </p:txBody>
      </p:sp>
      <p:sp>
        <p:nvSpPr>
          <p:cNvPr id="524" name="Google Shape;524;p80"/>
          <p:cNvSpPr/>
          <p:nvPr/>
        </p:nvSpPr>
        <p:spPr>
          <a:xfrm rot="5400000">
            <a:off x="923012" y="1657950"/>
            <a:ext cx="1295100" cy="1433400"/>
          </a:xfrm>
          <a:prstGeom prst="trapezoid">
            <a:avLst>
              <a:gd fmla="val 10058" name="adj"/>
            </a:avLst>
          </a:prstGeom>
          <a:solidFill>
            <a:srgbClr val="0379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80"/>
          <p:cNvSpPr/>
          <p:nvPr/>
        </p:nvSpPr>
        <p:spPr>
          <a:xfrm>
            <a:off x="8267850" y="2143723"/>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sp>
        <p:nvSpPr>
          <p:cNvPr id="526" name="Google Shape;526;p80"/>
          <p:cNvSpPr/>
          <p:nvPr/>
        </p:nvSpPr>
        <p:spPr>
          <a:xfrm>
            <a:off x="6743825" y="2157665"/>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80"/>
          <p:cNvSpPr/>
          <p:nvPr/>
        </p:nvSpPr>
        <p:spPr>
          <a:xfrm>
            <a:off x="2065029" y="2130453"/>
            <a:ext cx="461700" cy="461700"/>
          </a:xfrm>
          <a:prstGeom prst="ellipse">
            <a:avLst/>
          </a:prstGeom>
          <a:solidFill>
            <a:srgbClr val="0379C4"/>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80"/>
          <p:cNvSpPr/>
          <p:nvPr/>
        </p:nvSpPr>
        <p:spPr>
          <a:xfrm>
            <a:off x="3514300" y="2130448"/>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pic>
        <p:nvPicPr>
          <p:cNvPr id="529" name="Google Shape;529;p80"/>
          <p:cNvPicPr preferRelativeResize="0"/>
          <p:nvPr/>
        </p:nvPicPr>
        <p:blipFill rotWithShape="1">
          <a:blip r:embed="rId4">
            <a:alphaModFix/>
          </a:blip>
          <a:srcRect b="16723" l="0" r="20936" t="50992"/>
          <a:stretch/>
        </p:blipFill>
        <p:spPr>
          <a:xfrm>
            <a:off x="273675" y="3766962"/>
            <a:ext cx="978750" cy="885362"/>
          </a:xfrm>
          <a:prstGeom prst="rect">
            <a:avLst/>
          </a:prstGeom>
          <a:noFill/>
          <a:ln>
            <a:noFill/>
          </a:ln>
        </p:spPr>
      </p:pic>
      <p:pic>
        <p:nvPicPr>
          <p:cNvPr id="530" name="Google Shape;530;p80"/>
          <p:cNvPicPr preferRelativeResize="0"/>
          <p:nvPr/>
        </p:nvPicPr>
        <p:blipFill>
          <a:blip r:embed="rId5">
            <a:alphaModFix/>
          </a:blip>
          <a:stretch>
            <a:fillRect/>
          </a:stretch>
        </p:blipFill>
        <p:spPr>
          <a:xfrm>
            <a:off x="2065017" y="2118390"/>
            <a:ext cx="461700" cy="461700"/>
          </a:xfrm>
          <a:prstGeom prst="rect">
            <a:avLst/>
          </a:prstGeom>
          <a:noFill/>
          <a:ln>
            <a:noFill/>
          </a:ln>
        </p:spPr>
      </p:pic>
      <p:grpSp>
        <p:nvGrpSpPr>
          <p:cNvPr id="531" name="Google Shape;531;p80"/>
          <p:cNvGrpSpPr/>
          <p:nvPr/>
        </p:nvGrpSpPr>
        <p:grpSpPr>
          <a:xfrm>
            <a:off x="1869524" y="1295017"/>
            <a:ext cx="852698" cy="522917"/>
            <a:chOff x="2506890" y="424582"/>
            <a:chExt cx="471000" cy="360658"/>
          </a:xfrm>
        </p:grpSpPr>
        <p:sp>
          <p:nvSpPr>
            <p:cNvPr id="532" name="Google Shape;532;p80"/>
            <p:cNvSpPr/>
            <p:nvPr/>
          </p:nvSpPr>
          <p:spPr>
            <a:xfrm rot="10800000">
              <a:off x="2696282" y="579140"/>
              <a:ext cx="92100" cy="206100"/>
            </a:xfrm>
            <a:prstGeom prst="triangle">
              <a:avLst>
                <a:gd fmla="val 50000" name="adj"/>
              </a:avLst>
            </a:prstGeom>
            <a:solidFill>
              <a:srgbClr val="0379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80"/>
            <p:cNvSpPr/>
            <p:nvPr/>
          </p:nvSpPr>
          <p:spPr>
            <a:xfrm>
              <a:off x="2506890" y="424582"/>
              <a:ext cx="471000" cy="266700"/>
            </a:xfrm>
            <a:prstGeom prst="roundRect">
              <a:avLst>
                <a:gd fmla="val 16667" name="adj"/>
              </a:avLst>
            </a:prstGeom>
            <a:solidFill>
              <a:srgbClr val="0379C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Open Sans"/>
                  <a:ea typeface="Open Sans"/>
                  <a:cs typeface="Open Sans"/>
                  <a:sym typeface="Open Sans"/>
                </a:rPr>
                <a:t>Generate Interest</a:t>
              </a:r>
              <a:endParaRPr sz="1000">
                <a:solidFill>
                  <a:srgbClr val="FFFFFF"/>
                </a:solidFill>
                <a:latin typeface="Open Sans"/>
                <a:ea typeface="Open Sans"/>
                <a:cs typeface="Open Sans"/>
                <a:sym typeface="Open Sans"/>
              </a:endParaRPr>
            </a:p>
          </p:txBody>
        </p:sp>
      </p:grpSp>
      <p:pic>
        <p:nvPicPr>
          <p:cNvPr id="534" name="Google Shape;534;p80"/>
          <p:cNvPicPr preferRelativeResize="0"/>
          <p:nvPr/>
        </p:nvPicPr>
        <p:blipFill rotWithShape="1">
          <a:blip r:embed="rId6">
            <a:alphaModFix/>
          </a:blip>
          <a:srcRect b="0" l="13867" r="13867" t="0"/>
          <a:stretch/>
        </p:blipFill>
        <p:spPr>
          <a:xfrm>
            <a:off x="931125" y="4119538"/>
            <a:ext cx="978750" cy="737275"/>
          </a:xfrm>
          <a:prstGeom prst="rect">
            <a:avLst/>
          </a:prstGeom>
          <a:noFill/>
          <a:ln>
            <a:noFill/>
          </a:ln>
        </p:spPr>
      </p:pic>
      <p:pic>
        <p:nvPicPr>
          <p:cNvPr id="535" name="Google Shape;535;p80"/>
          <p:cNvPicPr preferRelativeResize="0"/>
          <p:nvPr/>
        </p:nvPicPr>
        <p:blipFill>
          <a:blip r:embed="rId7">
            <a:alphaModFix/>
          </a:blip>
          <a:stretch>
            <a:fillRect/>
          </a:stretch>
        </p:blipFill>
        <p:spPr>
          <a:xfrm>
            <a:off x="1058732" y="3202237"/>
            <a:ext cx="1137583" cy="737275"/>
          </a:xfrm>
          <a:prstGeom prst="rect">
            <a:avLst/>
          </a:prstGeom>
          <a:noFill/>
          <a:ln>
            <a:noFill/>
          </a:ln>
        </p:spPr>
      </p:pic>
      <p:pic>
        <p:nvPicPr>
          <p:cNvPr id="536" name="Google Shape;536;p80"/>
          <p:cNvPicPr preferRelativeResize="0"/>
          <p:nvPr/>
        </p:nvPicPr>
        <p:blipFill>
          <a:blip r:embed="rId8">
            <a:alphaModFix/>
          </a:blip>
          <a:stretch>
            <a:fillRect/>
          </a:stretch>
        </p:blipFill>
        <p:spPr>
          <a:xfrm>
            <a:off x="1519788" y="3891200"/>
            <a:ext cx="1336615" cy="461700"/>
          </a:xfrm>
          <a:prstGeom prst="rect">
            <a:avLst/>
          </a:prstGeom>
          <a:noFill/>
          <a:ln>
            <a:noFill/>
          </a:ln>
        </p:spPr>
      </p:pic>
      <p:pic>
        <p:nvPicPr>
          <p:cNvPr id="537" name="Google Shape;537;p80"/>
          <p:cNvPicPr preferRelativeResize="0"/>
          <p:nvPr/>
        </p:nvPicPr>
        <p:blipFill rotWithShape="1">
          <a:blip r:embed="rId9">
            <a:alphaModFix/>
          </a:blip>
          <a:srcRect b="0" l="68438" r="0" t="24414"/>
          <a:stretch/>
        </p:blipFill>
        <p:spPr>
          <a:xfrm>
            <a:off x="2162495" y="3252812"/>
            <a:ext cx="693900" cy="739800"/>
          </a:xfrm>
          <a:prstGeom prst="rect">
            <a:avLst/>
          </a:prstGeom>
          <a:noFill/>
          <a:ln>
            <a:noFill/>
          </a:ln>
        </p:spPr>
      </p:pic>
      <p:pic>
        <p:nvPicPr>
          <p:cNvPr id="538" name="Google Shape;538;p80"/>
          <p:cNvPicPr preferRelativeResize="0"/>
          <p:nvPr/>
        </p:nvPicPr>
        <p:blipFill>
          <a:blip r:embed="rId10">
            <a:alphaModFix/>
          </a:blip>
          <a:stretch>
            <a:fillRect/>
          </a:stretch>
        </p:blipFill>
        <p:spPr>
          <a:xfrm>
            <a:off x="1726625" y="4276000"/>
            <a:ext cx="1219250" cy="696300"/>
          </a:xfrm>
          <a:prstGeom prst="rect">
            <a:avLst/>
          </a:prstGeom>
          <a:noFill/>
          <a:ln>
            <a:noFill/>
          </a:ln>
        </p:spPr>
      </p:pic>
      <p:sp>
        <p:nvSpPr>
          <p:cNvPr id="539" name="Google Shape;539;p80"/>
          <p:cNvSpPr txBox="1"/>
          <p:nvPr/>
        </p:nvSpPr>
        <p:spPr>
          <a:xfrm>
            <a:off x="953688"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Awareness</a:t>
            </a:r>
            <a:endParaRPr>
              <a:solidFill>
                <a:srgbClr val="FFFFFF"/>
              </a:solidFill>
            </a:endParaRPr>
          </a:p>
        </p:txBody>
      </p:sp>
      <p:sp>
        <p:nvSpPr>
          <p:cNvPr id="540" name="Google Shape;540;p80"/>
          <p:cNvSpPr txBox="1"/>
          <p:nvPr/>
        </p:nvSpPr>
        <p:spPr>
          <a:xfrm>
            <a:off x="5453325" y="2892500"/>
            <a:ext cx="3338100" cy="176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1600">
                <a:solidFill>
                  <a:srgbClr val="CCCCCC"/>
                </a:solidFill>
                <a:latin typeface="Montserrat Light"/>
                <a:ea typeface="Montserrat Light"/>
                <a:cs typeface="Montserrat Light"/>
                <a:sym typeface="Montserrat Light"/>
              </a:rPr>
              <a:t>I’d like to have that.</a:t>
            </a:r>
            <a:endParaRPr i="1" sz="1600">
              <a:solidFill>
                <a:srgbClr val="CCCCCC"/>
              </a:solidFill>
              <a:latin typeface="Montserrat Light"/>
              <a:ea typeface="Montserrat Light"/>
              <a:cs typeface="Montserrat Light"/>
              <a:sym typeface="Montserrat Light"/>
            </a:endParaRPr>
          </a:p>
          <a:p>
            <a:pPr indent="0" lvl="0" marL="0" rtl="0" algn="l">
              <a:spcBef>
                <a:spcPts val="0"/>
              </a:spcBef>
              <a:spcAft>
                <a:spcPts val="0"/>
              </a:spcAft>
              <a:buNone/>
            </a:pPr>
            <a:r>
              <a:rPr i="1" lang="en" sz="1600">
                <a:solidFill>
                  <a:srgbClr val="CCCCCC"/>
                </a:solidFill>
                <a:latin typeface="Montserrat Light"/>
                <a:ea typeface="Montserrat Light"/>
                <a:cs typeface="Montserrat Light"/>
                <a:sym typeface="Montserrat Light"/>
              </a:rPr>
              <a:t>    That looks cool.</a:t>
            </a:r>
            <a:endParaRPr i="1" sz="1600">
              <a:solidFill>
                <a:srgbClr val="CCCCCC"/>
              </a:solidFill>
              <a:latin typeface="Montserrat Light"/>
              <a:ea typeface="Montserrat Light"/>
              <a:cs typeface="Montserrat Light"/>
              <a:sym typeface="Montserrat Light"/>
            </a:endParaRPr>
          </a:p>
          <a:p>
            <a:pPr indent="0" lvl="0" marL="0" rtl="0" algn="l">
              <a:spcBef>
                <a:spcPts val="0"/>
              </a:spcBef>
              <a:spcAft>
                <a:spcPts val="0"/>
              </a:spcAft>
              <a:buNone/>
            </a:pPr>
            <a:r>
              <a:rPr i="1" lang="en" sz="1600">
                <a:solidFill>
                  <a:srgbClr val="CCCCCC"/>
                </a:solidFill>
                <a:latin typeface="Montserrat Light"/>
                <a:ea typeface="Montserrat Light"/>
                <a:cs typeface="Montserrat Light"/>
                <a:sym typeface="Montserrat Light"/>
              </a:rPr>
              <a:t>I want to know more.</a:t>
            </a:r>
            <a:endParaRPr i="1" sz="1600">
              <a:solidFill>
                <a:srgbClr val="CCCCCC"/>
              </a:solidFill>
              <a:latin typeface="Montserrat Light"/>
              <a:ea typeface="Montserrat Light"/>
              <a:cs typeface="Montserrat Light"/>
              <a:sym typeface="Montserrat Light"/>
            </a:endParaRPr>
          </a:p>
          <a:p>
            <a:pPr indent="0" lvl="0" marL="0" rtl="0" algn="l">
              <a:spcBef>
                <a:spcPts val="0"/>
              </a:spcBef>
              <a:spcAft>
                <a:spcPts val="0"/>
              </a:spcAft>
              <a:buNone/>
            </a:pPr>
            <a:r>
              <a:rPr i="1" lang="en" sz="1600">
                <a:solidFill>
                  <a:srgbClr val="CCCCCC"/>
                </a:solidFill>
                <a:latin typeface="Montserrat Light"/>
                <a:ea typeface="Montserrat Light"/>
                <a:cs typeface="Montserrat Light"/>
                <a:sym typeface="Montserrat Light"/>
              </a:rPr>
              <a:t>        I needed one of those!</a:t>
            </a:r>
            <a:endParaRPr i="1" sz="1600">
              <a:solidFill>
                <a:srgbClr val="CCCCCC"/>
              </a:solidFill>
              <a:latin typeface="Montserrat Light"/>
              <a:ea typeface="Montserrat Light"/>
              <a:cs typeface="Montserrat Light"/>
              <a:sym typeface="Montserrat Light"/>
            </a:endParaRPr>
          </a:p>
        </p:txBody>
      </p:sp>
      <p:pic>
        <p:nvPicPr>
          <p:cNvPr id="541" name="Google Shape;541;p80"/>
          <p:cNvPicPr preferRelativeResize="0"/>
          <p:nvPr/>
        </p:nvPicPr>
        <p:blipFill>
          <a:blip r:embed="rId11">
            <a:alphaModFix/>
          </a:blip>
          <a:stretch>
            <a:fillRect/>
          </a:stretch>
        </p:blipFill>
        <p:spPr>
          <a:xfrm flipH="1">
            <a:off x="273682" y="1228633"/>
            <a:ext cx="1354350" cy="1880174"/>
          </a:xfrm>
          <a:prstGeom prst="rect">
            <a:avLst/>
          </a:prstGeom>
          <a:noFill/>
          <a:ln>
            <a:noFill/>
          </a:ln>
        </p:spPr>
      </p:pic>
      <p:pic>
        <p:nvPicPr>
          <p:cNvPr id="542" name="Google Shape;542;p80"/>
          <p:cNvPicPr preferRelativeResize="0"/>
          <p:nvPr/>
        </p:nvPicPr>
        <p:blipFill>
          <a:blip r:embed="rId12">
            <a:alphaModFix/>
          </a:blip>
          <a:stretch>
            <a:fillRect/>
          </a:stretch>
        </p:blipFill>
        <p:spPr>
          <a:xfrm>
            <a:off x="6730962" y="2226738"/>
            <a:ext cx="487425" cy="329407"/>
          </a:xfrm>
          <a:prstGeom prst="rect">
            <a:avLst/>
          </a:prstGeom>
          <a:noFill/>
          <a:ln>
            <a:noFill/>
          </a:ln>
        </p:spPr>
      </p:pic>
      <p:sp>
        <p:nvSpPr>
          <p:cNvPr id="543" name="Google Shape;543;p80"/>
          <p:cNvSpPr txBox="1"/>
          <p:nvPr/>
        </p:nvSpPr>
        <p:spPr>
          <a:xfrm>
            <a:off x="3067388" y="3238021"/>
            <a:ext cx="1723200" cy="1618800"/>
          </a:xfrm>
          <a:prstGeom prst="rect">
            <a:avLst/>
          </a:prstGeom>
          <a:noFill/>
          <a:ln>
            <a:noFill/>
          </a:ln>
        </p:spPr>
        <p:txBody>
          <a:bodyPr anchorCtr="0" anchor="t" bIns="45725" lIns="45725" spcFirstLastPara="1" rIns="45725" wrap="square" tIns="45725">
            <a:noAutofit/>
          </a:bodyPr>
          <a:lstStyle/>
          <a:p>
            <a:pPr indent="0" lvl="0" marL="0" rtl="0" algn="r">
              <a:spcBef>
                <a:spcPts val="0"/>
              </a:spcBef>
              <a:spcAft>
                <a:spcPts val="0"/>
              </a:spcAft>
              <a:buClr>
                <a:schemeClr val="dk1"/>
              </a:buClr>
              <a:buSzPts val="600"/>
              <a:buFont typeface="Arial"/>
              <a:buNone/>
            </a:pPr>
            <a:r>
              <a:rPr b="1" lang="en" sz="1100">
                <a:solidFill>
                  <a:srgbClr val="167EBF"/>
                </a:solidFill>
                <a:latin typeface="Open Sans"/>
                <a:ea typeface="Open Sans"/>
                <a:cs typeface="Open Sans"/>
                <a:sym typeface="Open Sans"/>
              </a:rPr>
              <a:t>Interest &amp; Awareness</a:t>
            </a:r>
            <a:endParaRPr b="1" sz="1100">
              <a:solidFill>
                <a:srgbClr val="167EBF"/>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t/>
            </a:r>
            <a:endParaRPr b="1" sz="400">
              <a:solidFill>
                <a:srgbClr val="CC0E0E"/>
              </a:solidFill>
            </a:endParaRPr>
          </a:p>
          <a:p>
            <a:pPr indent="0" lvl="0" marL="0" rtl="0" algn="r">
              <a:spcBef>
                <a:spcPts val="0"/>
              </a:spcBef>
              <a:spcAft>
                <a:spcPts val="0"/>
              </a:spcAft>
              <a:buClr>
                <a:schemeClr val="dk1"/>
              </a:buClr>
              <a:buSzPts val="600"/>
              <a:buFont typeface="Arial"/>
              <a:buNone/>
            </a:pPr>
            <a:r>
              <a:rPr b="1" lang="en" sz="900">
                <a:solidFill>
                  <a:srgbClr val="434343"/>
                </a:solidFill>
                <a:latin typeface="Open Sans"/>
                <a:ea typeface="Open Sans"/>
                <a:cs typeface="Open Sans"/>
                <a:sym typeface="Open Sans"/>
              </a:rPr>
              <a:t>Social / Search Advertising</a:t>
            </a:r>
            <a:endParaRPr b="1"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b="1" lang="en" sz="900">
                <a:solidFill>
                  <a:srgbClr val="434343"/>
                </a:solidFill>
                <a:latin typeface="Open Sans"/>
                <a:ea typeface="Open Sans"/>
                <a:cs typeface="Open Sans"/>
                <a:sym typeface="Open Sans"/>
              </a:rPr>
              <a:t>Email / Text Marketing </a:t>
            </a:r>
            <a:endParaRPr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b="1" lang="en" sz="900">
                <a:solidFill>
                  <a:srgbClr val="434343"/>
                </a:solidFill>
                <a:latin typeface="Open Sans"/>
                <a:ea typeface="Open Sans"/>
                <a:cs typeface="Open Sans"/>
                <a:sym typeface="Open Sans"/>
              </a:rPr>
              <a:t>Loyalty programs</a:t>
            </a:r>
            <a:endParaRPr b="1"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b="1" lang="en" sz="900">
                <a:solidFill>
                  <a:srgbClr val="434343"/>
                </a:solidFill>
                <a:latin typeface="Open Sans"/>
                <a:ea typeface="Open Sans"/>
                <a:cs typeface="Open Sans"/>
                <a:sym typeface="Open Sans"/>
              </a:rPr>
              <a:t>YouTube / Video Ads</a:t>
            </a:r>
            <a:endParaRPr b="1"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Television</a:t>
            </a:r>
            <a:endParaRPr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Billboard</a:t>
            </a:r>
            <a:endParaRPr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Online display advertising</a:t>
            </a:r>
            <a:endParaRPr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Newspaper / Magazine</a:t>
            </a:r>
            <a:endParaRPr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Radio</a:t>
            </a:r>
            <a:endParaRPr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Word of mouth</a:t>
            </a:r>
            <a:endParaRPr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t/>
            </a:r>
            <a:endParaRPr sz="900">
              <a:solidFill>
                <a:srgbClr val="434343"/>
              </a:solidFill>
              <a:latin typeface="Open Sans"/>
              <a:ea typeface="Open Sans"/>
              <a:cs typeface="Open Sans"/>
              <a:sym typeface="Open Sans"/>
            </a:endParaRPr>
          </a:p>
        </p:txBody>
      </p:sp>
      <p:sp>
        <p:nvSpPr>
          <p:cNvPr id="544" name="Google Shape;544;p80"/>
          <p:cNvSpPr txBox="1"/>
          <p:nvPr/>
        </p:nvSpPr>
        <p:spPr>
          <a:xfrm>
            <a:off x="744711" y="344908"/>
            <a:ext cx="60009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Customer Journey</a:t>
            </a:r>
            <a:endParaRPr b="1" sz="1800">
              <a:solidFill>
                <a:srgbClr val="999999"/>
              </a:solidFill>
              <a:latin typeface="Avenir"/>
              <a:ea typeface="Avenir"/>
              <a:cs typeface="Avenir"/>
              <a:sym typeface="Avenir"/>
            </a:endParaRPr>
          </a:p>
        </p:txBody>
      </p:sp>
      <p:sp>
        <p:nvSpPr>
          <p:cNvPr id="545" name="Google Shape;545;p80"/>
          <p:cNvSpPr txBox="1"/>
          <p:nvPr>
            <p:ph type="title"/>
          </p:nvPr>
        </p:nvSpPr>
        <p:spPr>
          <a:xfrm>
            <a:off x="19050" y="-183350"/>
            <a:ext cx="1354500" cy="148800"/>
          </a:xfrm>
          <a:prstGeom prst="rect">
            <a:avLst/>
          </a:prstGeom>
        </p:spPr>
        <p:txBody>
          <a:bodyPr anchorCtr="0" anchor="ctr" bIns="45725" lIns="45725" spcFirstLastPara="1" rIns="45725" wrap="square" tIns="45725">
            <a:noAutofit/>
          </a:bodyPr>
          <a:lstStyle/>
          <a:p>
            <a:pPr indent="0" lvl="0" marL="0" rtl="0" algn="l">
              <a:spcBef>
                <a:spcPts val="0"/>
              </a:spcBef>
              <a:spcAft>
                <a:spcPts val="0"/>
              </a:spcAft>
              <a:buNone/>
            </a:pPr>
            <a:r>
              <a:rPr lang="en"/>
              <a:t>Customer Journey: Awareness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49" name="Shape 549"/>
        <p:cNvGrpSpPr/>
        <p:nvPr/>
      </p:nvGrpSpPr>
      <p:grpSpPr>
        <a:xfrm>
          <a:off x="0" y="0"/>
          <a:ext cx="0" cy="0"/>
          <a:chOff x="0" y="0"/>
          <a:chExt cx="0" cy="0"/>
        </a:xfrm>
      </p:grpSpPr>
      <p:pic>
        <p:nvPicPr>
          <p:cNvPr id="550" name="Google Shape;550;p81"/>
          <p:cNvPicPr preferRelativeResize="0"/>
          <p:nvPr/>
        </p:nvPicPr>
        <p:blipFill>
          <a:blip r:embed="rId3">
            <a:alphaModFix/>
          </a:blip>
          <a:stretch>
            <a:fillRect/>
          </a:stretch>
        </p:blipFill>
        <p:spPr>
          <a:xfrm>
            <a:off x="2779370" y="3007375"/>
            <a:ext cx="2385661" cy="1547101"/>
          </a:xfrm>
          <a:prstGeom prst="rect">
            <a:avLst/>
          </a:prstGeom>
          <a:noFill/>
          <a:ln>
            <a:noFill/>
          </a:ln>
        </p:spPr>
      </p:pic>
      <p:sp>
        <p:nvSpPr>
          <p:cNvPr id="551" name="Google Shape;551;p81"/>
          <p:cNvSpPr/>
          <p:nvPr/>
        </p:nvSpPr>
        <p:spPr>
          <a:xfrm rot="-5400000">
            <a:off x="7617288" y="1652262"/>
            <a:ext cx="333300" cy="1442400"/>
          </a:xfrm>
          <a:prstGeom prst="trapezoid">
            <a:avLst>
              <a:gd fmla="val 57469"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81"/>
          <p:cNvSpPr/>
          <p:nvPr/>
        </p:nvSpPr>
        <p:spPr>
          <a:xfrm rot="5400000">
            <a:off x="2505767" y="1657849"/>
            <a:ext cx="1035900" cy="1433400"/>
          </a:xfrm>
          <a:prstGeom prst="trapezoid">
            <a:avLst>
              <a:gd fmla="val 16167" name="adj"/>
            </a:avLst>
          </a:prstGeom>
          <a:solidFill>
            <a:srgbClr val="48B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81"/>
          <p:cNvSpPr/>
          <p:nvPr/>
        </p:nvSpPr>
        <p:spPr>
          <a:xfrm rot="5400000">
            <a:off x="5888912" y="1652200"/>
            <a:ext cx="320400" cy="1442400"/>
          </a:xfrm>
          <a:prstGeom prst="trapezoid">
            <a:avLst>
              <a:gd fmla="val 57469"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81"/>
          <p:cNvSpPr/>
          <p:nvPr/>
        </p:nvSpPr>
        <p:spPr>
          <a:xfrm rot="5400000">
            <a:off x="4186023" y="1598870"/>
            <a:ext cx="696300" cy="1548000"/>
          </a:xfrm>
          <a:prstGeom prst="trapezoid">
            <a:avLst>
              <a:gd fmla="val 26580"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81"/>
          <p:cNvSpPr/>
          <p:nvPr/>
        </p:nvSpPr>
        <p:spPr>
          <a:xfrm>
            <a:off x="5087350" y="2130448"/>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7CB16"/>
              </a:solidFill>
            </a:endParaRPr>
          </a:p>
        </p:txBody>
      </p:sp>
      <p:sp>
        <p:nvSpPr>
          <p:cNvPr id="556" name="Google Shape;556;p81"/>
          <p:cNvSpPr/>
          <p:nvPr/>
        </p:nvSpPr>
        <p:spPr>
          <a:xfrm rot="5400000">
            <a:off x="923012" y="1657950"/>
            <a:ext cx="1295100" cy="1433400"/>
          </a:xfrm>
          <a:prstGeom prst="trapezoid">
            <a:avLst>
              <a:gd fmla="val 10058" name="adj"/>
            </a:avLst>
          </a:prstGeom>
          <a:solidFill>
            <a:srgbClr val="0379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7" name="Google Shape;557;p81"/>
          <p:cNvPicPr preferRelativeResize="0"/>
          <p:nvPr/>
        </p:nvPicPr>
        <p:blipFill>
          <a:blip r:embed="rId4">
            <a:alphaModFix/>
          </a:blip>
          <a:stretch>
            <a:fillRect/>
          </a:stretch>
        </p:blipFill>
        <p:spPr>
          <a:xfrm flipH="1">
            <a:off x="1709357" y="1228633"/>
            <a:ext cx="1354350" cy="1880174"/>
          </a:xfrm>
          <a:prstGeom prst="rect">
            <a:avLst/>
          </a:prstGeom>
          <a:noFill/>
          <a:ln>
            <a:noFill/>
          </a:ln>
        </p:spPr>
      </p:pic>
      <p:sp>
        <p:nvSpPr>
          <p:cNvPr id="558" name="Google Shape;558;p81"/>
          <p:cNvSpPr/>
          <p:nvPr/>
        </p:nvSpPr>
        <p:spPr>
          <a:xfrm>
            <a:off x="690792" y="2193611"/>
            <a:ext cx="291900" cy="358500"/>
          </a:xfrm>
          <a:prstGeom prst="rightArrow">
            <a:avLst>
              <a:gd fmla="val 50000" name="adj1"/>
              <a:gd fmla="val 50000" name="adj2"/>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81"/>
          <p:cNvSpPr/>
          <p:nvPr/>
        </p:nvSpPr>
        <p:spPr>
          <a:xfrm>
            <a:off x="8267850" y="2143723"/>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sp>
        <p:nvSpPr>
          <p:cNvPr id="560" name="Google Shape;560;p81"/>
          <p:cNvSpPr/>
          <p:nvPr/>
        </p:nvSpPr>
        <p:spPr>
          <a:xfrm>
            <a:off x="6743825" y="2157665"/>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81"/>
          <p:cNvSpPr/>
          <p:nvPr/>
        </p:nvSpPr>
        <p:spPr>
          <a:xfrm>
            <a:off x="2065029" y="2130453"/>
            <a:ext cx="461700" cy="461700"/>
          </a:xfrm>
          <a:prstGeom prst="ellipse">
            <a:avLst/>
          </a:prstGeom>
          <a:solidFill>
            <a:srgbClr val="0379C4"/>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81"/>
          <p:cNvSpPr/>
          <p:nvPr/>
        </p:nvSpPr>
        <p:spPr>
          <a:xfrm>
            <a:off x="3514300" y="2130448"/>
            <a:ext cx="461700" cy="461700"/>
          </a:xfrm>
          <a:prstGeom prst="ellipse">
            <a:avLst/>
          </a:prstGeom>
          <a:solidFill>
            <a:srgbClr val="48BF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pic>
        <p:nvPicPr>
          <p:cNvPr id="563" name="Google Shape;563;p81"/>
          <p:cNvPicPr preferRelativeResize="0"/>
          <p:nvPr/>
        </p:nvPicPr>
        <p:blipFill>
          <a:blip r:embed="rId5">
            <a:alphaModFix/>
          </a:blip>
          <a:stretch>
            <a:fillRect/>
          </a:stretch>
        </p:blipFill>
        <p:spPr>
          <a:xfrm>
            <a:off x="2065017" y="2118390"/>
            <a:ext cx="461700" cy="461700"/>
          </a:xfrm>
          <a:prstGeom prst="rect">
            <a:avLst/>
          </a:prstGeom>
          <a:noFill/>
          <a:ln>
            <a:noFill/>
          </a:ln>
        </p:spPr>
      </p:pic>
      <p:sp>
        <p:nvSpPr>
          <p:cNvPr id="564" name="Google Shape;564;p81"/>
          <p:cNvSpPr txBox="1"/>
          <p:nvPr/>
        </p:nvSpPr>
        <p:spPr>
          <a:xfrm>
            <a:off x="953688"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Awareness</a:t>
            </a:r>
            <a:endParaRPr>
              <a:solidFill>
                <a:srgbClr val="FFFFFF"/>
              </a:solidFill>
            </a:endParaRPr>
          </a:p>
        </p:txBody>
      </p:sp>
      <p:grpSp>
        <p:nvGrpSpPr>
          <p:cNvPr id="565" name="Google Shape;565;p81"/>
          <p:cNvGrpSpPr/>
          <p:nvPr/>
        </p:nvGrpSpPr>
        <p:grpSpPr>
          <a:xfrm>
            <a:off x="3227525" y="1158800"/>
            <a:ext cx="1035187" cy="659134"/>
            <a:chOff x="2456474" y="330633"/>
            <a:chExt cx="571800" cy="454607"/>
          </a:xfrm>
        </p:grpSpPr>
        <p:sp>
          <p:nvSpPr>
            <p:cNvPr id="566" name="Google Shape;566;p81"/>
            <p:cNvSpPr/>
            <p:nvPr/>
          </p:nvSpPr>
          <p:spPr>
            <a:xfrm rot="10800000">
              <a:off x="2696282" y="579140"/>
              <a:ext cx="92100" cy="206100"/>
            </a:xfrm>
            <a:prstGeom prst="triangle">
              <a:avLst>
                <a:gd fmla="val 50000" name="adj"/>
              </a:avLst>
            </a:prstGeom>
            <a:solidFill>
              <a:srgbClr val="48B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81"/>
            <p:cNvSpPr/>
            <p:nvPr/>
          </p:nvSpPr>
          <p:spPr>
            <a:xfrm>
              <a:off x="2456474" y="330633"/>
              <a:ext cx="571800" cy="360600"/>
            </a:xfrm>
            <a:prstGeom prst="roundRect">
              <a:avLst>
                <a:gd fmla="val 16667" name="adj"/>
              </a:avLst>
            </a:prstGeom>
            <a:solidFill>
              <a:srgbClr val="48B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Open Sans"/>
                  <a:ea typeface="Open Sans"/>
                  <a:cs typeface="Open Sans"/>
                  <a:sym typeface="Open Sans"/>
                </a:rPr>
                <a:t>Be Found &amp; S</a:t>
              </a:r>
              <a:r>
                <a:rPr lang="en" sz="1000">
                  <a:solidFill>
                    <a:srgbClr val="FFFFFF"/>
                  </a:solidFill>
                  <a:latin typeface="Open Sans"/>
                  <a:ea typeface="Open Sans"/>
                  <a:cs typeface="Open Sans"/>
                  <a:sym typeface="Open Sans"/>
                </a:rPr>
                <a:t>tand Out</a:t>
              </a:r>
              <a:endParaRPr sz="1000">
                <a:solidFill>
                  <a:srgbClr val="FFFFFF"/>
                </a:solidFill>
                <a:latin typeface="Open Sans"/>
                <a:ea typeface="Open Sans"/>
                <a:cs typeface="Open Sans"/>
                <a:sym typeface="Open Sans"/>
              </a:endParaRPr>
            </a:p>
          </p:txBody>
        </p:sp>
      </p:grpSp>
      <p:pic>
        <p:nvPicPr>
          <p:cNvPr id="568" name="Google Shape;568;p81"/>
          <p:cNvPicPr preferRelativeResize="0"/>
          <p:nvPr/>
        </p:nvPicPr>
        <p:blipFill>
          <a:blip r:embed="rId6">
            <a:alphaModFix/>
          </a:blip>
          <a:stretch>
            <a:fillRect/>
          </a:stretch>
        </p:blipFill>
        <p:spPr>
          <a:xfrm>
            <a:off x="3980863" y="3381460"/>
            <a:ext cx="1442400" cy="1612866"/>
          </a:xfrm>
          <a:prstGeom prst="rect">
            <a:avLst/>
          </a:prstGeom>
          <a:noFill/>
          <a:ln>
            <a:noFill/>
          </a:ln>
        </p:spPr>
      </p:pic>
      <p:pic>
        <p:nvPicPr>
          <p:cNvPr descr="smartphone.png" id="569" name="Google Shape;569;p81"/>
          <p:cNvPicPr preferRelativeResize="0"/>
          <p:nvPr/>
        </p:nvPicPr>
        <p:blipFill rotWithShape="1">
          <a:blip r:embed="rId7">
            <a:alphaModFix/>
          </a:blip>
          <a:srcRect b="9099" l="9099" r="0" t="0"/>
          <a:stretch/>
        </p:blipFill>
        <p:spPr>
          <a:xfrm>
            <a:off x="3526000" y="2153700"/>
            <a:ext cx="438300" cy="438300"/>
          </a:xfrm>
          <a:prstGeom prst="ellipse">
            <a:avLst/>
          </a:prstGeom>
          <a:noFill/>
          <a:ln>
            <a:noFill/>
          </a:ln>
        </p:spPr>
      </p:pic>
      <p:sp>
        <p:nvSpPr>
          <p:cNvPr id="570" name="Google Shape;570;p81"/>
          <p:cNvSpPr txBox="1"/>
          <p:nvPr/>
        </p:nvSpPr>
        <p:spPr>
          <a:xfrm>
            <a:off x="2419350"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Findability</a:t>
            </a:r>
            <a:endParaRPr sz="1100">
              <a:solidFill>
                <a:srgbClr val="FFFFFF"/>
              </a:solidFill>
              <a:latin typeface="Open Sans"/>
              <a:ea typeface="Open Sans"/>
              <a:cs typeface="Open Sans"/>
              <a:sym typeface="Open Sans"/>
            </a:endParaRPr>
          </a:p>
        </p:txBody>
      </p:sp>
      <p:pic>
        <p:nvPicPr>
          <p:cNvPr id="571" name="Google Shape;571;p81"/>
          <p:cNvPicPr preferRelativeResize="0"/>
          <p:nvPr/>
        </p:nvPicPr>
        <p:blipFill rotWithShape="1">
          <a:blip r:embed="rId8">
            <a:alphaModFix/>
          </a:blip>
          <a:srcRect b="0" l="0" r="0" t="0"/>
          <a:stretch/>
        </p:blipFill>
        <p:spPr>
          <a:xfrm>
            <a:off x="6001675" y="2985088"/>
            <a:ext cx="1193400" cy="819600"/>
          </a:xfrm>
          <a:prstGeom prst="rect">
            <a:avLst/>
          </a:prstGeom>
          <a:noFill/>
          <a:ln>
            <a:noFill/>
          </a:ln>
        </p:spPr>
      </p:pic>
      <p:sp>
        <p:nvSpPr>
          <p:cNvPr id="572" name="Google Shape;572;p81"/>
          <p:cNvSpPr txBox="1"/>
          <p:nvPr/>
        </p:nvSpPr>
        <p:spPr>
          <a:xfrm>
            <a:off x="6250550" y="3108800"/>
            <a:ext cx="2733000" cy="154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rgbClr val="CCCCCC"/>
                </a:solidFill>
                <a:latin typeface="Montserrat Light"/>
                <a:ea typeface="Montserrat Light"/>
                <a:cs typeface="Montserrat Light"/>
                <a:sym typeface="Montserrat Light"/>
              </a:rPr>
              <a:t>“best tacos boston”</a:t>
            </a:r>
            <a:endParaRPr i="1" sz="1600">
              <a:solidFill>
                <a:srgbClr val="CCCCCC"/>
              </a:solidFill>
              <a:latin typeface="Montserrat Light"/>
              <a:ea typeface="Montserrat Light"/>
              <a:cs typeface="Montserrat Light"/>
              <a:sym typeface="Montserrat Light"/>
            </a:endParaRPr>
          </a:p>
          <a:p>
            <a:pPr indent="0" lvl="0" marL="0" rtl="0" algn="l">
              <a:spcBef>
                <a:spcPts val="0"/>
              </a:spcBef>
              <a:spcAft>
                <a:spcPts val="0"/>
              </a:spcAft>
              <a:buNone/>
            </a:pPr>
            <a:r>
              <a:rPr i="1" lang="en" sz="1600">
                <a:solidFill>
                  <a:srgbClr val="CCCCCC"/>
                </a:solidFill>
                <a:latin typeface="Montserrat Light"/>
                <a:ea typeface="Montserrat Light"/>
                <a:cs typeface="Montserrat Light"/>
                <a:sym typeface="Montserrat Light"/>
              </a:rPr>
              <a:t>“family lawyers in austin”</a:t>
            </a:r>
            <a:endParaRPr i="1" sz="1600">
              <a:solidFill>
                <a:srgbClr val="CCCCCC"/>
              </a:solidFill>
              <a:latin typeface="Montserrat Light"/>
              <a:ea typeface="Montserrat Light"/>
              <a:cs typeface="Montserrat Light"/>
              <a:sym typeface="Montserrat Light"/>
            </a:endParaRPr>
          </a:p>
          <a:p>
            <a:pPr indent="0" lvl="0" marL="0" rtl="0" algn="l">
              <a:spcBef>
                <a:spcPts val="0"/>
              </a:spcBef>
              <a:spcAft>
                <a:spcPts val="0"/>
              </a:spcAft>
              <a:buNone/>
            </a:pPr>
            <a:r>
              <a:rPr i="1" lang="en" sz="1600">
                <a:solidFill>
                  <a:srgbClr val="CCCCCC"/>
                </a:solidFill>
                <a:latin typeface="Montserrat Light"/>
                <a:ea typeface="Montserrat Light"/>
                <a:cs typeface="Montserrat Light"/>
                <a:sym typeface="Montserrat Light"/>
              </a:rPr>
              <a:t>“record store near me”</a:t>
            </a:r>
            <a:endParaRPr i="1" sz="1600">
              <a:solidFill>
                <a:srgbClr val="CCCCCC"/>
              </a:solidFill>
              <a:latin typeface="Montserrat Light"/>
              <a:ea typeface="Montserrat Light"/>
              <a:cs typeface="Montserrat Light"/>
              <a:sym typeface="Montserrat Light"/>
            </a:endParaRPr>
          </a:p>
          <a:p>
            <a:pPr indent="0" lvl="0" marL="0" rtl="0" algn="l">
              <a:spcBef>
                <a:spcPts val="0"/>
              </a:spcBef>
              <a:spcAft>
                <a:spcPts val="0"/>
              </a:spcAft>
              <a:buNone/>
            </a:pPr>
            <a:r>
              <a:rPr i="1" lang="en" sz="1600">
                <a:solidFill>
                  <a:srgbClr val="CCCCCC"/>
                </a:solidFill>
                <a:latin typeface="Montserrat Light"/>
                <a:ea typeface="Montserrat Light"/>
                <a:cs typeface="Montserrat Light"/>
                <a:sym typeface="Montserrat Light"/>
              </a:rPr>
              <a:t>“top home builders”</a:t>
            </a:r>
            <a:endParaRPr i="1" sz="1600">
              <a:solidFill>
                <a:srgbClr val="CCCCCC"/>
              </a:solidFill>
              <a:latin typeface="Montserrat Light"/>
              <a:ea typeface="Montserrat Light"/>
              <a:cs typeface="Montserrat Light"/>
              <a:sym typeface="Montserrat Light"/>
            </a:endParaRPr>
          </a:p>
        </p:txBody>
      </p:sp>
      <p:pic>
        <p:nvPicPr>
          <p:cNvPr id="573" name="Google Shape;573;p81"/>
          <p:cNvPicPr preferRelativeResize="0"/>
          <p:nvPr/>
        </p:nvPicPr>
        <p:blipFill>
          <a:blip r:embed="rId9">
            <a:alphaModFix/>
          </a:blip>
          <a:stretch>
            <a:fillRect/>
          </a:stretch>
        </p:blipFill>
        <p:spPr>
          <a:xfrm>
            <a:off x="4978987" y="2721025"/>
            <a:ext cx="830822" cy="1486225"/>
          </a:xfrm>
          <a:prstGeom prst="rect">
            <a:avLst/>
          </a:prstGeom>
          <a:noFill/>
          <a:ln cap="flat" cmpd="sng" w="9525">
            <a:solidFill>
              <a:schemeClr val="dk2"/>
            </a:solidFill>
            <a:prstDash val="solid"/>
            <a:round/>
            <a:headEnd len="sm" w="sm" type="none"/>
            <a:tailEnd len="sm" w="sm" type="none"/>
          </a:ln>
        </p:spPr>
      </p:pic>
      <p:pic>
        <p:nvPicPr>
          <p:cNvPr id="574" name="Google Shape;574;p81"/>
          <p:cNvPicPr preferRelativeResize="0"/>
          <p:nvPr/>
        </p:nvPicPr>
        <p:blipFill>
          <a:blip r:embed="rId10">
            <a:alphaModFix/>
          </a:blip>
          <a:stretch>
            <a:fillRect/>
          </a:stretch>
        </p:blipFill>
        <p:spPr>
          <a:xfrm>
            <a:off x="2549775" y="3337400"/>
            <a:ext cx="852700" cy="1510902"/>
          </a:xfrm>
          <a:prstGeom prst="rect">
            <a:avLst/>
          </a:prstGeom>
          <a:noFill/>
          <a:ln>
            <a:noFill/>
          </a:ln>
        </p:spPr>
      </p:pic>
      <p:pic>
        <p:nvPicPr>
          <p:cNvPr id="575" name="Google Shape;575;p81"/>
          <p:cNvPicPr preferRelativeResize="0"/>
          <p:nvPr/>
        </p:nvPicPr>
        <p:blipFill>
          <a:blip r:embed="rId11">
            <a:alphaModFix/>
          </a:blip>
          <a:stretch>
            <a:fillRect/>
          </a:stretch>
        </p:blipFill>
        <p:spPr>
          <a:xfrm>
            <a:off x="6730962" y="2226738"/>
            <a:ext cx="487425" cy="329407"/>
          </a:xfrm>
          <a:prstGeom prst="rect">
            <a:avLst/>
          </a:prstGeom>
          <a:noFill/>
          <a:ln>
            <a:noFill/>
          </a:ln>
        </p:spPr>
      </p:pic>
      <p:sp>
        <p:nvSpPr>
          <p:cNvPr id="576" name="Google Shape;576;p81"/>
          <p:cNvSpPr txBox="1"/>
          <p:nvPr/>
        </p:nvSpPr>
        <p:spPr>
          <a:xfrm>
            <a:off x="1163837" y="3314221"/>
            <a:ext cx="1286700" cy="1418700"/>
          </a:xfrm>
          <a:prstGeom prst="rect">
            <a:avLst/>
          </a:prstGeom>
          <a:noFill/>
          <a:ln>
            <a:noFill/>
          </a:ln>
        </p:spPr>
        <p:txBody>
          <a:bodyPr anchorCtr="0" anchor="t" bIns="45725" lIns="45725" spcFirstLastPara="1" rIns="45725" wrap="square" tIns="45725">
            <a:noAutofit/>
          </a:bodyPr>
          <a:lstStyle/>
          <a:p>
            <a:pPr indent="0" lvl="0" marL="0" rtl="0" algn="r">
              <a:spcBef>
                <a:spcPts val="0"/>
              </a:spcBef>
              <a:spcAft>
                <a:spcPts val="0"/>
              </a:spcAft>
              <a:buNone/>
            </a:pPr>
            <a:r>
              <a:rPr b="1" lang="en" sz="1100">
                <a:solidFill>
                  <a:srgbClr val="48BF00"/>
                </a:solidFill>
                <a:latin typeface="Open Sans"/>
                <a:ea typeface="Open Sans"/>
                <a:cs typeface="Open Sans"/>
                <a:sym typeface="Open Sans"/>
              </a:rPr>
              <a:t>Search</a:t>
            </a:r>
            <a:endParaRPr b="1" sz="1100">
              <a:solidFill>
                <a:srgbClr val="48BF00"/>
              </a:solidFill>
              <a:latin typeface="Open Sans"/>
              <a:ea typeface="Open Sans"/>
              <a:cs typeface="Open Sans"/>
              <a:sym typeface="Open Sans"/>
            </a:endParaRPr>
          </a:p>
          <a:p>
            <a:pPr indent="0" lvl="0" marL="0" rtl="0" algn="r">
              <a:spcBef>
                <a:spcPts val="0"/>
              </a:spcBef>
              <a:spcAft>
                <a:spcPts val="0"/>
              </a:spcAft>
              <a:buNone/>
            </a:pPr>
            <a:r>
              <a:t/>
            </a:r>
            <a:endParaRPr b="1" sz="900">
              <a:solidFill>
                <a:srgbClr val="0E5AE0"/>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Organic Search</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PPC</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Maps</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Directories</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Apps</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“Near me”</a:t>
            </a:r>
            <a:endParaRPr b="1" sz="900">
              <a:solidFill>
                <a:srgbClr val="434343"/>
              </a:solidFill>
              <a:latin typeface="Open Sans"/>
              <a:ea typeface="Open Sans"/>
              <a:cs typeface="Open Sans"/>
              <a:sym typeface="Open Sans"/>
            </a:endParaRPr>
          </a:p>
        </p:txBody>
      </p:sp>
      <p:sp>
        <p:nvSpPr>
          <p:cNvPr id="577" name="Google Shape;577;p81"/>
          <p:cNvSpPr txBox="1"/>
          <p:nvPr/>
        </p:nvSpPr>
        <p:spPr>
          <a:xfrm>
            <a:off x="744711" y="344908"/>
            <a:ext cx="60009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Customer Journey</a:t>
            </a:r>
            <a:endParaRPr b="1" sz="1800">
              <a:solidFill>
                <a:srgbClr val="999999"/>
              </a:solidFill>
              <a:latin typeface="Avenir"/>
              <a:ea typeface="Avenir"/>
              <a:cs typeface="Avenir"/>
              <a:sym typeface="Avenir"/>
            </a:endParaRPr>
          </a:p>
        </p:txBody>
      </p:sp>
      <p:sp>
        <p:nvSpPr>
          <p:cNvPr id="578" name="Google Shape;578;p81"/>
          <p:cNvSpPr txBox="1"/>
          <p:nvPr>
            <p:ph type="title"/>
          </p:nvPr>
        </p:nvSpPr>
        <p:spPr>
          <a:xfrm>
            <a:off x="-57150" y="-183350"/>
            <a:ext cx="1324200" cy="164700"/>
          </a:xfrm>
          <a:prstGeom prst="rect">
            <a:avLst/>
          </a:prstGeom>
        </p:spPr>
        <p:txBody>
          <a:bodyPr anchorCtr="0" anchor="ctr" bIns="45725" lIns="45725" spcFirstLastPara="1" rIns="45725" wrap="square" tIns="45725">
            <a:noAutofit/>
          </a:bodyPr>
          <a:lstStyle/>
          <a:p>
            <a:pPr indent="0" lvl="0" marL="0" rtl="0" algn="l">
              <a:spcBef>
                <a:spcPts val="0"/>
              </a:spcBef>
              <a:spcAft>
                <a:spcPts val="0"/>
              </a:spcAft>
              <a:buNone/>
            </a:pPr>
            <a:r>
              <a:rPr lang="en"/>
              <a:t>Customer Journey: Findability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82" name="Shape 582"/>
        <p:cNvGrpSpPr/>
        <p:nvPr/>
      </p:nvGrpSpPr>
      <p:grpSpPr>
        <a:xfrm>
          <a:off x="0" y="0"/>
          <a:ext cx="0" cy="0"/>
          <a:chOff x="0" y="0"/>
          <a:chExt cx="0" cy="0"/>
        </a:xfrm>
      </p:grpSpPr>
      <p:sp>
        <p:nvSpPr>
          <p:cNvPr id="583" name="Google Shape;583;p82"/>
          <p:cNvSpPr/>
          <p:nvPr/>
        </p:nvSpPr>
        <p:spPr>
          <a:xfrm rot="-5400000">
            <a:off x="7617288" y="1652262"/>
            <a:ext cx="333300" cy="1442400"/>
          </a:xfrm>
          <a:prstGeom prst="trapezoid">
            <a:avLst>
              <a:gd fmla="val 57469"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82"/>
          <p:cNvSpPr/>
          <p:nvPr/>
        </p:nvSpPr>
        <p:spPr>
          <a:xfrm rot="5400000">
            <a:off x="2505767" y="1657849"/>
            <a:ext cx="1035900" cy="1433400"/>
          </a:xfrm>
          <a:prstGeom prst="trapezoid">
            <a:avLst>
              <a:gd fmla="val 16167" name="adj"/>
            </a:avLst>
          </a:prstGeom>
          <a:solidFill>
            <a:srgbClr val="48B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82"/>
          <p:cNvSpPr/>
          <p:nvPr/>
        </p:nvSpPr>
        <p:spPr>
          <a:xfrm rot="5400000">
            <a:off x="5888912" y="1652200"/>
            <a:ext cx="320400" cy="1442400"/>
          </a:xfrm>
          <a:prstGeom prst="trapezoid">
            <a:avLst>
              <a:gd fmla="val 57469"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82"/>
          <p:cNvSpPr/>
          <p:nvPr/>
        </p:nvSpPr>
        <p:spPr>
          <a:xfrm rot="5400000">
            <a:off x="4186023" y="1598870"/>
            <a:ext cx="696300" cy="1548000"/>
          </a:xfrm>
          <a:prstGeom prst="trapezoid">
            <a:avLst>
              <a:gd fmla="val 26580" name="adj"/>
            </a:avLst>
          </a:prstGeom>
          <a:solidFill>
            <a:srgbClr val="F7CB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82"/>
          <p:cNvSpPr/>
          <p:nvPr/>
        </p:nvSpPr>
        <p:spPr>
          <a:xfrm>
            <a:off x="5087350" y="2130448"/>
            <a:ext cx="461700" cy="461700"/>
          </a:xfrm>
          <a:prstGeom prst="ellipse">
            <a:avLst/>
          </a:prstGeom>
          <a:solidFill>
            <a:srgbClr val="F7CB16"/>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7CB16"/>
              </a:solidFill>
            </a:endParaRPr>
          </a:p>
        </p:txBody>
      </p:sp>
      <p:pic>
        <p:nvPicPr>
          <p:cNvPr id="588" name="Google Shape;588;p82"/>
          <p:cNvPicPr preferRelativeResize="0"/>
          <p:nvPr/>
        </p:nvPicPr>
        <p:blipFill>
          <a:blip r:embed="rId3">
            <a:alphaModFix/>
          </a:blip>
          <a:stretch>
            <a:fillRect/>
          </a:stretch>
        </p:blipFill>
        <p:spPr>
          <a:xfrm flipH="1">
            <a:off x="3233357" y="1228633"/>
            <a:ext cx="1354350" cy="1880174"/>
          </a:xfrm>
          <a:prstGeom prst="rect">
            <a:avLst/>
          </a:prstGeom>
          <a:noFill/>
          <a:ln>
            <a:noFill/>
          </a:ln>
        </p:spPr>
      </p:pic>
      <p:sp>
        <p:nvSpPr>
          <p:cNvPr id="589" name="Google Shape;589;p82"/>
          <p:cNvSpPr/>
          <p:nvPr/>
        </p:nvSpPr>
        <p:spPr>
          <a:xfrm rot="5400000">
            <a:off x="923012" y="1657950"/>
            <a:ext cx="1295100" cy="1433400"/>
          </a:xfrm>
          <a:prstGeom prst="trapezoid">
            <a:avLst>
              <a:gd fmla="val 10058" name="adj"/>
            </a:avLst>
          </a:prstGeom>
          <a:solidFill>
            <a:srgbClr val="0379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82"/>
          <p:cNvSpPr/>
          <p:nvPr/>
        </p:nvSpPr>
        <p:spPr>
          <a:xfrm>
            <a:off x="690792" y="2193611"/>
            <a:ext cx="291900" cy="358500"/>
          </a:xfrm>
          <a:prstGeom prst="rightArrow">
            <a:avLst>
              <a:gd fmla="val 50000" name="adj1"/>
              <a:gd fmla="val 50000" name="adj2"/>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82"/>
          <p:cNvSpPr/>
          <p:nvPr/>
        </p:nvSpPr>
        <p:spPr>
          <a:xfrm>
            <a:off x="8267850" y="2143723"/>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sp>
        <p:nvSpPr>
          <p:cNvPr id="592" name="Google Shape;592;p82"/>
          <p:cNvSpPr/>
          <p:nvPr/>
        </p:nvSpPr>
        <p:spPr>
          <a:xfrm>
            <a:off x="6743825" y="2157665"/>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82"/>
          <p:cNvSpPr/>
          <p:nvPr/>
        </p:nvSpPr>
        <p:spPr>
          <a:xfrm>
            <a:off x="2065029" y="2130453"/>
            <a:ext cx="461700" cy="461700"/>
          </a:xfrm>
          <a:prstGeom prst="ellipse">
            <a:avLst/>
          </a:prstGeom>
          <a:solidFill>
            <a:srgbClr val="0379C4"/>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82"/>
          <p:cNvSpPr/>
          <p:nvPr/>
        </p:nvSpPr>
        <p:spPr>
          <a:xfrm>
            <a:off x="3514300" y="2130448"/>
            <a:ext cx="461700" cy="461700"/>
          </a:xfrm>
          <a:prstGeom prst="ellipse">
            <a:avLst/>
          </a:prstGeom>
          <a:solidFill>
            <a:srgbClr val="48BF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pic>
        <p:nvPicPr>
          <p:cNvPr id="595" name="Google Shape;595;p82"/>
          <p:cNvPicPr preferRelativeResize="0"/>
          <p:nvPr/>
        </p:nvPicPr>
        <p:blipFill>
          <a:blip r:embed="rId4">
            <a:alphaModFix/>
          </a:blip>
          <a:stretch>
            <a:fillRect/>
          </a:stretch>
        </p:blipFill>
        <p:spPr>
          <a:xfrm>
            <a:off x="2065017" y="2118390"/>
            <a:ext cx="461700" cy="461700"/>
          </a:xfrm>
          <a:prstGeom prst="rect">
            <a:avLst/>
          </a:prstGeom>
          <a:noFill/>
          <a:ln>
            <a:noFill/>
          </a:ln>
        </p:spPr>
      </p:pic>
      <p:sp>
        <p:nvSpPr>
          <p:cNvPr id="596" name="Google Shape;596;p82"/>
          <p:cNvSpPr txBox="1"/>
          <p:nvPr/>
        </p:nvSpPr>
        <p:spPr>
          <a:xfrm>
            <a:off x="953688"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Awareness</a:t>
            </a:r>
            <a:endParaRPr>
              <a:solidFill>
                <a:srgbClr val="FFFFFF"/>
              </a:solidFill>
            </a:endParaRPr>
          </a:p>
        </p:txBody>
      </p:sp>
      <p:sp>
        <p:nvSpPr>
          <p:cNvPr id="597" name="Google Shape;597;p82"/>
          <p:cNvSpPr txBox="1"/>
          <p:nvPr/>
        </p:nvSpPr>
        <p:spPr>
          <a:xfrm>
            <a:off x="2419350"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Findability</a:t>
            </a:r>
            <a:endParaRPr sz="1100">
              <a:solidFill>
                <a:srgbClr val="FFFFFF"/>
              </a:solidFill>
              <a:latin typeface="Open Sans"/>
              <a:ea typeface="Open Sans"/>
              <a:cs typeface="Open Sans"/>
              <a:sym typeface="Open Sans"/>
            </a:endParaRPr>
          </a:p>
        </p:txBody>
      </p:sp>
      <p:pic>
        <p:nvPicPr>
          <p:cNvPr descr="smartphone.png" id="598" name="Google Shape;598;p82"/>
          <p:cNvPicPr preferRelativeResize="0"/>
          <p:nvPr/>
        </p:nvPicPr>
        <p:blipFill rotWithShape="1">
          <a:blip r:embed="rId5">
            <a:alphaModFix/>
          </a:blip>
          <a:srcRect b="9099" l="9099" r="0" t="0"/>
          <a:stretch/>
        </p:blipFill>
        <p:spPr>
          <a:xfrm>
            <a:off x="3526000" y="2153700"/>
            <a:ext cx="438300" cy="438300"/>
          </a:xfrm>
          <a:prstGeom prst="ellipse">
            <a:avLst/>
          </a:prstGeom>
          <a:noFill/>
          <a:ln>
            <a:noFill/>
          </a:ln>
        </p:spPr>
      </p:pic>
      <p:pic>
        <p:nvPicPr>
          <p:cNvPr id="599" name="Google Shape;599;p82"/>
          <p:cNvPicPr preferRelativeResize="0"/>
          <p:nvPr/>
        </p:nvPicPr>
        <p:blipFill rotWithShape="1">
          <a:blip r:embed="rId6">
            <a:alphaModFix/>
          </a:blip>
          <a:srcRect b="21241" l="0" r="0" t="0"/>
          <a:stretch/>
        </p:blipFill>
        <p:spPr>
          <a:xfrm>
            <a:off x="4113263" y="3148188"/>
            <a:ext cx="2399626" cy="1342676"/>
          </a:xfrm>
          <a:prstGeom prst="rect">
            <a:avLst/>
          </a:prstGeom>
          <a:noFill/>
          <a:ln>
            <a:noFill/>
          </a:ln>
        </p:spPr>
      </p:pic>
      <p:sp>
        <p:nvSpPr>
          <p:cNvPr id="600" name="Google Shape;600;p82"/>
          <p:cNvSpPr txBox="1"/>
          <p:nvPr/>
        </p:nvSpPr>
        <p:spPr>
          <a:xfrm>
            <a:off x="3929800"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Reputation</a:t>
            </a:r>
            <a:endParaRPr sz="1100">
              <a:solidFill>
                <a:srgbClr val="FFFFFF"/>
              </a:solidFill>
              <a:latin typeface="Open Sans"/>
              <a:ea typeface="Open Sans"/>
              <a:cs typeface="Open Sans"/>
              <a:sym typeface="Open Sans"/>
            </a:endParaRPr>
          </a:p>
        </p:txBody>
      </p:sp>
      <p:grpSp>
        <p:nvGrpSpPr>
          <p:cNvPr id="601" name="Google Shape;601;p82"/>
          <p:cNvGrpSpPr/>
          <p:nvPr/>
        </p:nvGrpSpPr>
        <p:grpSpPr>
          <a:xfrm>
            <a:off x="4891850" y="1295017"/>
            <a:ext cx="852698" cy="522917"/>
            <a:chOff x="2506890" y="424582"/>
            <a:chExt cx="471000" cy="360658"/>
          </a:xfrm>
        </p:grpSpPr>
        <p:sp>
          <p:nvSpPr>
            <p:cNvPr id="602" name="Google Shape;602;p82"/>
            <p:cNvSpPr/>
            <p:nvPr/>
          </p:nvSpPr>
          <p:spPr>
            <a:xfrm rot="10800000">
              <a:off x="2696282" y="579140"/>
              <a:ext cx="92100" cy="206100"/>
            </a:xfrm>
            <a:prstGeom prst="triangle">
              <a:avLst>
                <a:gd fmla="val 50000" name="adj"/>
              </a:avLst>
            </a:prstGeom>
            <a:solidFill>
              <a:srgbClr val="F7CB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82"/>
            <p:cNvSpPr/>
            <p:nvPr/>
          </p:nvSpPr>
          <p:spPr>
            <a:xfrm>
              <a:off x="2506890" y="424582"/>
              <a:ext cx="471000" cy="266700"/>
            </a:xfrm>
            <a:prstGeom prst="roundRect">
              <a:avLst>
                <a:gd fmla="val 16667" name="adj"/>
              </a:avLst>
            </a:prstGeom>
            <a:solidFill>
              <a:srgbClr val="F7CB1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Open Sans"/>
                  <a:ea typeface="Open Sans"/>
                  <a:cs typeface="Open Sans"/>
                  <a:sym typeface="Open Sans"/>
                </a:rPr>
                <a:t>Be Chosen</a:t>
              </a:r>
              <a:endParaRPr sz="1000">
                <a:solidFill>
                  <a:srgbClr val="FFFFFF"/>
                </a:solidFill>
                <a:latin typeface="Open Sans"/>
                <a:ea typeface="Open Sans"/>
                <a:cs typeface="Open Sans"/>
                <a:sym typeface="Open Sans"/>
              </a:endParaRPr>
            </a:p>
          </p:txBody>
        </p:sp>
      </p:grpSp>
      <p:pic>
        <p:nvPicPr>
          <p:cNvPr id="604" name="Google Shape;604;p82"/>
          <p:cNvPicPr preferRelativeResize="0"/>
          <p:nvPr/>
        </p:nvPicPr>
        <p:blipFill>
          <a:blip r:embed="rId7">
            <a:alphaModFix/>
          </a:blip>
          <a:stretch>
            <a:fillRect/>
          </a:stretch>
        </p:blipFill>
        <p:spPr>
          <a:xfrm>
            <a:off x="5315928" y="2721025"/>
            <a:ext cx="1596975" cy="1456050"/>
          </a:xfrm>
          <a:prstGeom prst="rect">
            <a:avLst/>
          </a:prstGeom>
          <a:noFill/>
          <a:ln>
            <a:noFill/>
          </a:ln>
        </p:spPr>
      </p:pic>
      <p:sp>
        <p:nvSpPr>
          <p:cNvPr id="605" name="Google Shape;605;p82"/>
          <p:cNvSpPr txBox="1"/>
          <p:nvPr/>
        </p:nvSpPr>
        <p:spPr>
          <a:xfrm>
            <a:off x="2756700" y="3281646"/>
            <a:ext cx="1286700" cy="1418700"/>
          </a:xfrm>
          <a:prstGeom prst="rect">
            <a:avLst/>
          </a:prstGeom>
          <a:noFill/>
          <a:ln>
            <a:noFill/>
          </a:ln>
        </p:spPr>
        <p:txBody>
          <a:bodyPr anchorCtr="0" anchor="t" bIns="45725" lIns="45725" spcFirstLastPara="1" rIns="45725" wrap="square" tIns="45725">
            <a:noAutofit/>
          </a:bodyPr>
          <a:lstStyle/>
          <a:p>
            <a:pPr indent="0" lvl="0" marL="0" rtl="0" algn="r">
              <a:spcBef>
                <a:spcPts val="0"/>
              </a:spcBef>
              <a:spcAft>
                <a:spcPts val="0"/>
              </a:spcAft>
              <a:buNone/>
            </a:pPr>
            <a:r>
              <a:rPr b="1" lang="en" sz="1100">
                <a:solidFill>
                  <a:srgbClr val="F7CB16"/>
                </a:solidFill>
                <a:latin typeface="Open Sans"/>
                <a:ea typeface="Open Sans"/>
                <a:cs typeface="Open Sans"/>
                <a:sym typeface="Open Sans"/>
              </a:rPr>
              <a:t>Research</a:t>
            </a:r>
            <a:endParaRPr b="1" sz="1100">
              <a:solidFill>
                <a:srgbClr val="F7CB16"/>
              </a:solidFill>
              <a:latin typeface="Open Sans"/>
              <a:ea typeface="Open Sans"/>
              <a:cs typeface="Open Sans"/>
              <a:sym typeface="Open Sans"/>
            </a:endParaRPr>
          </a:p>
          <a:p>
            <a:pPr indent="0" lvl="0" marL="0" rtl="0" algn="r">
              <a:spcBef>
                <a:spcPts val="0"/>
              </a:spcBef>
              <a:spcAft>
                <a:spcPts val="0"/>
              </a:spcAft>
              <a:buNone/>
            </a:pPr>
            <a:r>
              <a:t/>
            </a:r>
            <a:endParaRPr b="1" sz="900">
              <a:solidFill>
                <a:srgbClr val="0E5AE0"/>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Blogs &amp; Articles</a:t>
            </a:r>
            <a:endParaRPr b="1"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1100"/>
              <a:buFont typeface="Arial"/>
              <a:buNone/>
            </a:pPr>
            <a:r>
              <a:rPr b="1" lang="en" sz="900">
                <a:solidFill>
                  <a:srgbClr val="434343"/>
                </a:solidFill>
                <a:latin typeface="Open Sans"/>
                <a:ea typeface="Open Sans"/>
                <a:cs typeface="Open Sans"/>
                <a:sym typeface="Open Sans"/>
              </a:rPr>
              <a:t>Reviews</a:t>
            </a:r>
            <a:endParaRPr b="1"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1100"/>
              <a:buFont typeface="Arial"/>
              <a:buNone/>
            </a:pPr>
            <a:r>
              <a:rPr b="1" lang="en" sz="900">
                <a:solidFill>
                  <a:srgbClr val="434343"/>
                </a:solidFill>
                <a:latin typeface="Open Sans"/>
                <a:ea typeface="Open Sans"/>
                <a:cs typeface="Open Sans"/>
                <a:sym typeface="Open Sans"/>
              </a:rPr>
              <a:t>Social Media</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lang="en" sz="900">
                <a:solidFill>
                  <a:srgbClr val="434343"/>
                </a:solidFill>
                <a:latin typeface="Open Sans"/>
                <a:ea typeface="Open Sans"/>
                <a:cs typeface="Open Sans"/>
                <a:sym typeface="Open Sans"/>
              </a:rPr>
              <a:t>Friends and family</a:t>
            </a:r>
            <a:endParaRPr b="1" sz="900">
              <a:solidFill>
                <a:srgbClr val="434343"/>
              </a:solidFill>
              <a:latin typeface="Open Sans"/>
              <a:ea typeface="Open Sans"/>
              <a:cs typeface="Open Sans"/>
              <a:sym typeface="Open Sans"/>
            </a:endParaRPr>
          </a:p>
        </p:txBody>
      </p:sp>
      <p:pic>
        <p:nvPicPr>
          <p:cNvPr id="606" name="Google Shape;606;p82"/>
          <p:cNvPicPr preferRelativeResize="0"/>
          <p:nvPr/>
        </p:nvPicPr>
        <p:blipFill>
          <a:blip r:embed="rId8">
            <a:alphaModFix/>
          </a:blip>
          <a:stretch>
            <a:fillRect/>
          </a:stretch>
        </p:blipFill>
        <p:spPr>
          <a:xfrm>
            <a:off x="6242277" y="3292430"/>
            <a:ext cx="1254361" cy="1035900"/>
          </a:xfrm>
          <a:prstGeom prst="rect">
            <a:avLst/>
          </a:prstGeom>
          <a:noFill/>
          <a:ln>
            <a:noFill/>
          </a:ln>
        </p:spPr>
      </p:pic>
      <p:pic>
        <p:nvPicPr>
          <p:cNvPr id="607" name="Google Shape;607;p82"/>
          <p:cNvPicPr preferRelativeResize="0"/>
          <p:nvPr/>
        </p:nvPicPr>
        <p:blipFill>
          <a:blip r:embed="rId9">
            <a:alphaModFix/>
          </a:blip>
          <a:stretch>
            <a:fillRect/>
          </a:stretch>
        </p:blipFill>
        <p:spPr>
          <a:xfrm>
            <a:off x="4591475" y="3925844"/>
            <a:ext cx="1596974" cy="1006313"/>
          </a:xfrm>
          <a:prstGeom prst="rect">
            <a:avLst/>
          </a:prstGeom>
          <a:noFill/>
          <a:ln>
            <a:noFill/>
          </a:ln>
        </p:spPr>
      </p:pic>
      <p:sp>
        <p:nvSpPr>
          <p:cNvPr id="608" name="Google Shape;608;p82"/>
          <p:cNvSpPr/>
          <p:nvPr/>
        </p:nvSpPr>
        <p:spPr>
          <a:xfrm>
            <a:off x="5400442" y="2255192"/>
            <a:ext cx="119400" cy="113700"/>
          </a:xfrm>
          <a:prstGeom prst="star5">
            <a:avLst>
              <a:gd fmla="val 1909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82"/>
          <p:cNvSpPr/>
          <p:nvPr/>
        </p:nvSpPr>
        <p:spPr>
          <a:xfrm>
            <a:off x="5328679" y="2170892"/>
            <a:ext cx="119400" cy="113700"/>
          </a:xfrm>
          <a:prstGeom prst="star5">
            <a:avLst>
              <a:gd fmla="val 1909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hoice.png" id="610" name="Google Shape;610;p82"/>
          <p:cNvPicPr preferRelativeResize="0"/>
          <p:nvPr/>
        </p:nvPicPr>
        <p:blipFill rotWithShape="1">
          <a:blip r:embed="rId10">
            <a:alphaModFix/>
          </a:blip>
          <a:srcRect b="15640" l="0" r="0" t="0"/>
          <a:stretch/>
        </p:blipFill>
        <p:spPr>
          <a:xfrm>
            <a:off x="5038375" y="2166175"/>
            <a:ext cx="487424" cy="411176"/>
          </a:xfrm>
          <a:prstGeom prst="rect">
            <a:avLst/>
          </a:prstGeom>
          <a:noFill/>
          <a:ln>
            <a:noFill/>
          </a:ln>
        </p:spPr>
      </p:pic>
      <p:pic>
        <p:nvPicPr>
          <p:cNvPr id="611" name="Google Shape;611;p82"/>
          <p:cNvPicPr preferRelativeResize="0"/>
          <p:nvPr/>
        </p:nvPicPr>
        <p:blipFill>
          <a:blip r:embed="rId11">
            <a:alphaModFix/>
          </a:blip>
          <a:stretch>
            <a:fillRect/>
          </a:stretch>
        </p:blipFill>
        <p:spPr>
          <a:xfrm>
            <a:off x="6730962" y="2226738"/>
            <a:ext cx="487425" cy="329407"/>
          </a:xfrm>
          <a:prstGeom prst="rect">
            <a:avLst/>
          </a:prstGeom>
          <a:noFill/>
          <a:ln>
            <a:noFill/>
          </a:ln>
        </p:spPr>
      </p:pic>
      <p:sp>
        <p:nvSpPr>
          <p:cNvPr id="612" name="Google Shape;612;p82"/>
          <p:cNvSpPr/>
          <p:nvPr/>
        </p:nvSpPr>
        <p:spPr>
          <a:xfrm rot="410225">
            <a:off x="5412859" y="1161423"/>
            <a:ext cx="599765" cy="244736"/>
          </a:xfrm>
          <a:prstGeom prst="rect">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FFFFFF"/>
                </a:solidFill>
              </a:rPr>
              <a:t>ZMOT</a:t>
            </a:r>
            <a:endParaRPr sz="800">
              <a:solidFill>
                <a:srgbClr val="FFFFFF"/>
              </a:solidFill>
            </a:endParaRPr>
          </a:p>
        </p:txBody>
      </p:sp>
      <p:pic>
        <p:nvPicPr>
          <p:cNvPr id="613" name="Google Shape;613;p82"/>
          <p:cNvPicPr preferRelativeResize="0"/>
          <p:nvPr/>
        </p:nvPicPr>
        <p:blipFill rotWithShape="1">
          <a:blip r:embed="rId12">
            <a:alphaModFix/>
          </a:blip>
          <a:srcRect b="0" l="0" r="0" t="0"/>
          <a:stretch/>
        </p:blipFill>
        <p:spPr>
          <a:xfrm>
            <a:off x="415225" y="3346688"/>
            <a:ext cx="1193400" cy="819600"/>
          </a:xfrm>
          <a:prstGeom prst="rect">
            <a:avLst/>
          </a:prstGeom>
          <a:noFill/>
          <a:ln>
            <a:noFill/>
          </a:ln>
        </p:spPr>
      </p:pic>
      <p:sp>
        <p:nvSpPr>
          <p:cNvPr id="614" name="Google Shape;614;p82"/>
          <p:cNvSpPr txBox="1"/>
          <p:nvPr/>
        </p:nvSpPr>
        <p:spPr>
          <a:xfrm>
            <a:off x="664100" y="3470400"/>
            <a:ext cx="2162100" cy="154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rgbClr val="CCCCCC"/>
                </a:solidFill>
                <a:latin typeface="Montserrat Light"/>
                <a:ea typeface="Montserrat Light"/>
                <a:cs typeface="Montserrat Light"/>
                <a:sym typeface="Montserrat Light"/>
              </a:rPr>
              <a:t>This business is popular! They have a lot of reviews, from mostly satisfied customers</a:t>
            </a:r>
            <a:endParaRPr i="1" sz="1600">
              <a:solidFill>
                <a:srgbClr val="CCCCCC"/>
              </a:solidFill>
              <a:latin typeface="Montserrat Light"/>
              <a:ea typeface="Montserrat Light"/>
              <a:cs typeface="Montserrat Light"/>
              <a:sym typeface="Montserrat Light"/>
            </a:endParaRPr>
          </a:p>
        </p:txBody>
      </p:sp>
      <p:sp>
        <p:nvSpPr>
          <p:cNvPr id="615" name="Google Shape;615;p82"/>
          <p:cNvSpPr txBox="1"/>
          <p:nvPr/>
        </p:nvSpPr>
        <p:spPr>
          <a:xfrm>
            <a:off x="744711" y="344908"/>
            <a:ext cx="60009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Customer Journey</a:t>
            </a:r>
            <a:endParaRPr b="1" sz="1800">
              <a:solidFill>
                <a:srgbClr val="999999"/>
              </a:solidFill>
              <a:latin typeface="Avenir"/>
              <a:ea typeface="Avenir"/>
              <a:cs typeface="Avenir"/>
              <a:sym typeface="Avenir"/>
            </a:endParaRPr>
          </a:p>
        </p:txBody>
      </p:sp>
      <p:sp>
        <p:nvSpPr>
          <p:cNvPr id="616" name="Google Shape;616;p82"/>
          <p:cNvSpPr txBox="1"/>
          <p:nvPr>
            <p:ph type="title"/>
          </p:nvPr>
        </p:nvSpPr>
        <p:spPr>
          <a:xfrm>
            <a:off x="-57150" y="-183350"/>
            <a:ext cx="1401900" cy="113700"/>
          </a:xfrm>
          <a:prstGeom prst="rect">
            <a:avLst/>
          </a:prstGeom>
        </p:spPr>
        <p:txBody>
          <a:bodyPr anchorCtr="0" anchor="ctr" bIns="45725" lIns="45725" spcFirstLastPara="1" rIns="45725" wrap="square" tIns="45725">
            <a:noAutofit/>
          </a:bodyPr>
          <a:lstStyle/>
          <a:p>
            <a:pPr indent="0" lvl="0" marL="0" rtl="0" algn="l">
              <a:spcBef>
                <a:spcPts val="0"/>
              </a:spcBef>
              <a:spcAft>
                <a:spcPts val="0"/>
              </a:spcAft>
              <a:buNone/>
            </a:pPr>
            <a:r>
              <a:rPr lang="en"/>
              <a:t>Customer Journey: Reputation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620" name="Shape 620"/>
        <p:cNvGrpSpPr/>
        <p:nvPr/>
      </p:nvGrpSpPr>
      <p:grpSpPr>
        <a:xfrm>
          <a:off x="0" y="0"/>
          <a:ext cx="0" cy="0"/>
          <a:chOff x="0" y="0"/>
          <a:chExt cx="0" cy="0"/>
        </a:xfrm>
      </p:grpSpPr>
      <p:sp>
        <p:nvSpPr>
          <p:cNvPr id="621" name="Google Shape;621;p83"/>
          <p:cNvSpPr/>
          <p:nvPr/>
        </p:nvSpPr>
        <p:spPr>
          <a:xfrm rot="-5400000">
            <a:off x="7617288" y="1652262"/>
            <a:ext cx="333300" cy="1442400"/>
          </a:xfrm>
          <a:prstGeom prst="trapezoid">
            <a:avLst>
              <a:gd fmla="val 57469"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83"/>
          <p:cNvSpPr/>
          <p:nvPr/>
        </p:nvSpPr>
        <p:spPr>
          <a:xfrm rot="5400000">
            <a:off x="2505767" y="1657849"/>
            <a:ext cx="1035900" cy="1433400"/>
          </a:xfrm>
          <a:prstGeom prst="trapezoid">
            <a:avLst>
              <a:gd fmla="val 16167" name="adj"/>
            </a:avLst>
          </a:prstGeom>
          <a:solidFill>
            <a:srgbClr val="48B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83"/>
          <p:cNvSpPr/>
          <p:nvPr/>
        </p:nvSpPr>
        <p:spPr>
          <a:xfrm rot="5400000">
            <a:off x="5888912" y="1652200"/>
            <a:ext cx="320400" cy="1442400"/>
          </a:xfrm>
          <a:prstGeom prst="trapezoid">
            <a:avLst>
              <a:gd fmla="val 57469" name="adj"/>
            </a:avLst>
          </a:prstGeom>
          <a:solidFill>
            <a:srgbClr val="7F50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83"/>
          <p:cNvSpPr/>
          <p:nvPr/>
        </p:nvSpPr>
        <p:spPr>
          <a:xfrm rot="5400000">
            <a:off x="4186023" y="1598870"/>
            <a:ext cx="696300" cy="1548000"/>
          </a:xfrm>
          <a:prstGeom prst="trapezoid">
            <a:avLst>
              <a:gd fmla="val 26580" name="adj"/>
            </a:avLst>
          </a:prstGeom>
          <a:solidFill>
            <a:srgbClr val="F7CB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5" name="Google Shape;625;p83"/>
          <p:cNvPicPr preferRelativeResize="0"/>
          <p:nvPr/>
        </p:nvPicPr>
        <p:blipFill>
          <a:blip r:embed="rId3">
            <a:alphaModFix/>
          </a:blip>
          <a:stretch>
            <a:fillRect/>
          </a:stretch>
        </p:blipFill>
        <p:spPr>
          <a:xfrm flipH="1">
            <a:off x="4876819" y="1228633"/>
            <a:ext cx="1354350" cy="1880174"/>
          </a:xfrm>
          <a:prstGeom prst="rect">
            <a:avLst/>
          </a:prstGeom>
          <a:noFill/>
          <a:ln>
            <a:noFill/>
          </a:ln>
        </p:spPr>
      </p:pic>
      <p:sp>
        <p:nvSpPr>
          <p:cNvPr id="626" name="Google Shape;626;p83"/>
          <p:cNvSpPr/>
          <p:nvPr/>
        </p:nvSpPr>
        <p:spPr>
          <a:xfrm>
            <a:off x="5087350" y="2130448"/>
            <a:ext cx="461700" cy="461700"/>
          </a:xfrm>
          <a:prstGeom prst="ellipse">
            <a:avLst/>
          </a:prstGeom>
          <a:solidFill>
            <a:srgbClr val="F7CB16"/>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7CB16"/>
              </a:solidFill>
            </a:endParaRPr>
          </a:p>
        </p:txBody>
      </p:sp>
      <p:sp>
        <p:nvSpPr>
          <p:cNvPr id="627" name="Google Shape;627;p83"/>
          <p:cNvSpPr/>
          <p:nvPr/>
        </p:nvSpPr>
        <p:spPr>
          <a:xfrm rot="5400000">
            <a:off x="923012" y="1657950"/>
            <a:ext cx="1295100" cy="1433400"/>
          </a:xfrm>
          <a:prstGeom prst="trapezoid">
            <a:avLst>
              <a:gd fmla="val 10058" name="adj"/>
            </a:avLst>
          </a:prstGeom>
          <a:solidFill>
            <a:srgbClr val="0379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83"/>
          <p:cNvSpPr/>
          <p:nvPr/>
        </p:nvSpPr>
        <p:spPr>
          <a:xfrm>
            <a:off x="690792" y="2193611"/>
            <a:ext cx="291900" cy="358500"/>
          </a:xfrm>
          <a:prstGeom prst="rightArrow">
            <a:avLst>
              <a:gd fmla="val 50000" name="adj1"/>
              <a:gd fmla="val 50000" name="adj2"/>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83"/>
          <p:cNvSpPr/>
          <p:nvPr/>
        </p:nvSpPr>
        <p:spPr>
          <a:xfrm>
            <a:off x="8267850" y="2143723"/>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sp>
        <p:nvSpPr>
          <p:cNvPr id="630" name="Google Shape;630;p83"/>
          <p:cNvSpPr/>
          <p:nvPr/>
        </p:nvSpPr>
        <p:spPr>
          <a:xfrm>
            <a:off x="6743825" y="2157665"/>
            <a:ext cx="461700" cy="461700"/>
          </a:xfrm>
          <a:prstGeom prst="ellipse">
            <a:avLst/>
          </a:prstGeom>
          <a:solidFill>
            <a:srgbClr val="7F509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83"/>
          <p:cNvSpPr/>
          <p:nvPr/>
        </p:nvSpPr>
        <p:spPr>
          <a:xfrm>
            <a:off x="2065029" y="2130453"/>
            <a:ext cx="461700" cy="461700"/>
          </a:xfrm>
          <a:prstGeom prst="ellipse">
            <a:avLst/>
          </a:prstGeom>
          <a:solidFill>
            <a:srgbClr val="0379C4"/>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83"/>
          <p:cNvSpPr/>
          <p:nvPr/>
        </p:nvSpPr>
        <p:spPr>
          <a:xfrm>
            <a:off x="3514300" y="2130448"/>
            <a:ext cx="461700" cy="461700"/>
          </a:xfrm>
          <a:prstGeom prst="ellipse">
            <a:avLst/>
          </a:prstGeom>
          <a:solidFill>
            <a:srgbClr val="48BF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pic>
        <p:nvPicPr>
          <p:cNvPr id="633" name="Google Shape;633;p83"/>
          <p:cNvPicPr preferRelativeResize="0"/>
          <p:nvPr/>
        </p:nvPicPr>
        <p:blipFill>
          <a:blip r:embed="rId4">
            <a:alphaModFix/>
          </a:blip>
          <a:stretch>
            <a:fillRect/>
          </a:stretch>
        </p:blipFill>
        <p:spPr>
          <a:xfrm>
            <a:off x="2065017" y="2118390"/>
            <a:ext cx="461700" cy="461700"/>
          </a:xfrm>
          <a:prstGeom prst="rect">
            <a:avLst/>
          </a:prstGeom>
          <a:noFill/>
          <a:ln>
            <a:noFill/>
          </a:ln>
        </p:spPr>
      </p:pic>
      <p:sp>
        <p:nvSpPr>
          <p:cNvPr id="634" name="Google Shape;634;p83"/>
          <p:cNvSpPr txBox="1"/>
          <p:nvPr/>
        </p:nvSpPr>
        <p:spPr>
          <a:xfrm>
            <a:off x="953688"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Awareness</a:t>
            </a:r>
            <a:endParaRPr>
              <a:solidFill>
                <a:srgbClr val="FFFFFF"/>
              </a:solidFill>
            </a:endParaRPr>
          </a:p>
        </p:txBody>
      </p:sp>
      <p:sp>
        <p:nvSpPr>
          <p:cNvPr id="635" name="Google Shape;635;p83"/>
          <p:cNvSpPr txBox="1"/>
          <p:nvPr/>
        </p:nvSpPr>
        <p:spPr>
          <a:xfrm>
            <a:off x="2419350"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Findability</a:t>
            </a:r>
            <a:endParaRPr sz="1100">
              <a:solidFill>
                <a:srgbClr val="FFFFFF"/>
              </a:solidFill>
              <a:latin typeface="Open Sans"/>
              <a:ea typeface="Open Sans"/>
              <a:cs typeface="Open Sans"/>
              <a:sym typeface="Open Sans"/>
            </a:endParaRPr>
          </a:p>
        </p:txBody>
      </p:sp>
      <p:pic>
        <p:nvPicPr>
          <p:cNvPr descr="smartphone.png" id="636" name="Google Shape;636;p83"/>
          <p:cNvPicPr preferRelativeResize="0"/>
          <p:nvPr/>
        </p:nvPicPr>
        <p:blipFill rotWithShape="1">
          <a:blip r:embed="rId5">
            <a:alphaModFix/>
          </a:blip>
          <a:srcRect b="9099" l="9099" r="0" t="0"/>
          <a:stretch/>
        </p:blipFill>
        <p:spPr>
          <a:xfrm>
            <a:off x="3526000" y="2153700"/>
            <a:ext cx="438300" cy="438300"/>
          </a:xfrm>
          <a:prstGeom prst="ellipse">
            <a:avLst/>
          </a:prstGeom>
          <a:noFill/>
          <a:ln>
            <a:noFill/>
          </a:ln>
        </p:spPr>
      </p:pic>
      <p:sp>
        <p:nvSpPr>
          <p:cNvPr id="637" name="Google Shape;637;p83"/>
          <p:cNvSpPr txBox="1"/>
          <p:nvPr/>
        </p:nvSpPr>
        <p:spPr>
          <a:xfrm>
            <a:off x="3929800"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Reputation</a:t>
            </a:r>
            <a:endParaRPr sz="1100">
              <a:solidFill>
                <a:srgbClr val="FFFFFF"/>
              </a:solidFill>
              <a:latin typeface="Open Sans"/>
              <a:ea typeface="Open Sans"/>
              <a:cs typeface="Open Sans"/>
              <a:sym typeface="Open Sans"/>
            </a:endParaRPr>
          </a:p>
        </p:txBody>
      </p:sp>
      <p:pic>
        <p:nvPicPr>
          <p:cNvPr id="638" name="Google Shape;638;p83"/>
          <p:cNvPicPr preferRelativeResize="0"/>
          <p:nvPr/>
        </p:nvPicPr>
        <p:blipFill rotWithShape="1">
          <a:blip r:embed="rId6">
            <a:alphaModFix/>
          </a:blip>
          <a:srcRect b="0" l="0" r="38351" t="0"/>
          <a:stretch/>
        </p:blipFill>
        <p:spPr>
          <a:xfrm>
            <a:off x="5592500" y="3013300"/>
            <a:ext cx="1354350" cy="1035900"/>
          </a:xfrm>
          <a:prstGeom prst="rect">
            <a:avLst/>
          </a:prstGeom>
          <a:noFill/>
          <a:ln>
            <a:noFill/>
          </a:ln>
        </p:spPr>
      </p:pic>
      <p:sp>
        <p:nvSpPr>
          <p:cNvPr id="639" name="Google Shape;639;p83"/>
          <p:cNvSpPr txBox="1"/>
          <p:nvPr/>
        </p:nvSpPr>
        <p:spPr>
          <a:xfrm>
            <a:off x="5565188" y="2200025"/>
            <a:ext cx="9789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Conversion</a:t>
            </a:r>
            <a:endParaRPr sz="1100">
              <a:solidFill>
                <a:srgbClr val="FFFFFF"/>
              </a:solidFill>
              <a:latin typeface="Open Sans"/>
              <a:ea typeface="Open Sans"/>
              <a:cs typeface="Open Sans"/>
              <a:sym typeface="Open Sans"/>
            </a:endParaRPr>
          </a:p>
        </p:txBody>
      </p:sp>
      <p:grpSp>
        <p:nvGrpSpPr>
          <p:cNvPr id="640" name="Google Shape;640;p83"/>
          <p:cNvGrpSpPr/>
          <p:nvPr/>
        </p:nvGrpSpPr>
        <p:grpSpPr>
          <a:xfrm>
            <a:off x="6548325" y="1295017"/>
            <a:ext cx="852698" cy="522917"/>
            <a:chOff x="2506890" y="424582"/>
            <a:chExt cx="471000" cy="360658"/>
          </a:xfrm>
        </p:grpSpPr>
        <p:sp>
          <p:nvSpPr>
            <p:cNvPr id="641" name="Google Shape;641;p83"/>
            <p:cNvSpPr/>
            <p:nvPr/>
          </p:nvSpPr>
          <p:spPr>
            <a:xfrm rot="10800000">
              <a:off x="2696282" y="579140"/>
              <a:ext cx="92100" cy="206100"/>
            </a:xfrm>
            <a:prstGeom prst="triangle">
              <a:avLst>
                <a:gd fmla="val 50000" name="adj"/>
              </a:avLst>
            </a:prstGeom>
            <a:solidFill>
              <a:srgbClr val="7F50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83"/>
            <p:cNvSpPr/>
            <p:nvPr/>
          </p:nvSpPr>
          <p:spPr>
            <a:xfrm>
              <a:off x="2506890" y="424582"/>
              <a:ext cx="471000" cy="266700"/>
            </a:xfrm>
            <a:prstGeom prst="roundRect">
              <a:avLst>
                <a:gd fmla="val 16667" name="adj"/>
              </a:avLst>
            </a:prstGeom>
            <a:solidFill>
              <a:srgbClr val="7F509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Open Sans"/>
                  <a:ea typeface="Open Sans"/>
                  <a:cs typeface="Open Sans"/>
                  <a:sym typeface="Open Sans"/>
                </a:rPr>
                <a:t>Make the Sale</a:t>
              </a:r>
              <a:endParaRPr sz="1000">
                <a:solidFill>
                  <a:srgbClr val="FFFFFF"/>
                </a:solidFill>
                <a:latin typeface="Open Sans"/>
                <a:ea typeface="Open Sans"/>
                <a:cs typeface="Open Sans"/>
                <a:sym typeface="Open Sans"/>
              </a:endParaRPr>
            </a:p>
          </p:txBody>
        </p:sp>
      </p:grpSp>
      <p:sp>
        <p:nvSpPr>
          <p:cNvPr id="643" name="Google Shape;643;p83"/>
          <p:cNvSpPr txBox="1"/>
          <p:nvPr/>
        </p:nvSpPr>
        <p:spPr>
          <a:xfrm>
            <a:off x="3929800" y="3337400"/>
            <a:ext cx="1569600" cy="1461600"/>
          </a:xfrm>
          <a:prstGeom prst="rect">
            <a:avLst/>
          </a:prstGeom>
          <a:noFill/>
          <a:ln>
            <a:noFill/>
          </a:ln>
        </p:spPr>
        <p:txBody>
          <a:bodyPr anchorCtr="0" anchor="t" bIns="45725" lIns="45725" spcFirstLastPara="1" rIns="45725" wrap="square" tIns="45725">
            <a:noAutofit/>
          </a:bodyPr>
          <a:lstStyle/>
          <a:p>
            <a:pPr indent="0" lvl="0" marL="0" rtl="0" algn="r">
              <a:spcBef>
                <a:spcPts val="0"/>
              </a:spcBef>
              <a:spcAft>
                <a:spcPts val="0"/>
              </a:spcAft>
              <a:buNone/>
            </a:pPr>
            <a:r>
              <a:rPr b="1" lang="en" sz="1100">
                <a:solidFill>
                  <a:srgbClr val="7F509F"/>
                </a:solidFill>
                <a:latin typeface="Open Sans"/>
                <a:ea typeface="Open Sans"/>
                <a:cs typeface="Open Sans"/>
                <a:sym typeface="Open Sans"/>
              </a:rPr>
              <a:t>Purchase</a:t>
            </a:r>
            <a:endParaRPr b="1" sz="1100">
              <a:solidFill>
                <a:srgbClr val="7F509F"/>
              </a:solidFill>
              <a:latin typeface="Open Sans"/>
              <a:ea typeface="Open Sans"/>
              <a:cs typeface="Open Sans"/>
              <a:sym typeface="Open Sans"/>
            </a:endParaRPr>
          </a:p>
          <a:p>
            <a:pPr indent="0" lvl="0" marL="0" rtl="0" algn="r">
              <a:spcBef>
                <a:spcPts val="0"/>
              </a:spcBef>
              <a:spcAft>
                <a:spcPts val="0"/>
              </a:spcAft>
              <a:buNone/>
            </a:pPr>
            <a:r>
              <a:t/>
            </a:r>
            <a:endParaRPr b="1" sz="400">
              <a:solidFill>
                <a:srgbClr val="EFB712"/>
              </a:solidFill>
              <a:latin typeface="Open Sans"/>
              <a:ea typeface="Open Sans"/>
              <a:cs typeface="Open Sans"/>
              <a:sym typeface="Open Sans"/>
            </a:endParaRPr>
          </a:p>
          <a:p>
            <a:pPr indent="0" lvl="0" marL="0" rtl="0" algn="r">
              <a:spcBef>
                <a:spcPts val="0"/>
              </a:spcBef>
              <a:spcAft>
                <a:spcPts val="0"/>
              </a:spcAft>
              <a:buClr>
                <a:schemeClr val="dk1"/>
              </a:buClr>
              <a:buSzPts val="1100"/>
              <a:buFont typeface="Arial"/>
              <a:buNone/>
            </a:pPr>
            <a:r>
              <a:rPr b="1" lang="en" sz="900">
                <a:solidFill>
                  <a:srgbClr val="434343"/>
                </a:solidFill>
                <a:latin typeface="Open Sans"/>
                <a:ea typeface="Open Sans"/>
                <a:cs typeface="Open Sans"/>
                <a:sym typeface="Open Sans"/>
              </a:rPr>
              <a:t>Website</a:t>
            </a:r>
            <a:endParaRPr b="1"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1100"/>
              <a:buFont typeface="Arial"/>
              <a:buNone/>
            </a:pPr>
            <a:r>
              <a:rPr b="1" lang="en" sz="900">
                <a:solidFill>
                  <a:srgbClr val="434343"/>
                </a:solidFill>
                <a:latin typeface="Open Sans"/>
                <a:ea typeface="Open Sans"/>
                <a:cs typeface="Open Sans"/>
                <a:sym typeface="Open Sans"/>
              </a:rPr>
              <a:t>App</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Online booking</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lang="en" sz="900">
                <a:solidFill>
                  <a:srgbClr val="434343"/>
                </a:solidFill>
                <a:latin typeface="Open Sans"/>
                <a:ea typeface="Open Sans"/>
                <a:cs typeface="Open Sans"/>
                <a:sym typeface="Open Sans"/>
              </a:rPr>
              <a:t>Phone Call</a:t>
            </a:r>
            <a:endParaRPr sz="900">
              <a:solidFill>
                <a:srgbClr val="434343"/>
              </a:solidFill>
              <a:latin typeface="Open Sans"/>
              <a:ea typeface="Open Sans"/>
              <a:cs typeface="Open Sans"/>
              <a:sym typeface="Open Sans"/>
            </a:endParaRPr>
          </a:p>
          <a:p>
            <a:pPr indent="0" lvl="0" marL="0" rtl="0" algn="r">
              <a:spcBef>
                <a:spcPts val="0"/>
              </a:spcBef>
              <a:spcAft>
                <a:spcPts val="0"/>
              </a:spcAft>
              <a:buNone/>
            </a:pPr>
            <a:r>
              <a:rPr lang="en" sz="900">
                <a:solidFill>
                  <a:srgbClr val="434343"/>
                </a:solidFill>
                <a:latin typeface="Open Sans"/>
                <a:ea typeface="Open Sans"/>
                <a:cs typeface="Open Sans"/>
                <a:sym typeface="Open Sans"/>
              </a:rPr>
              <a:t>In-store purchase</a:t>
            </a:r>
            <a:endParaRPr sz="900">
              <a:solidFill>
                <a:srgbClr val="434343"/>
              </a:solidFill>
              <a:latin typeface="Open Sans"/>
              <a:ea typeface="Open Sans"/>
              <a:cs typeface="Open Sans"/>
              <a:sym typeface="Open Sans"/>
            </a:endParaRPr>
          </a:p>
        </p:txBody>
      </p:sp>
      <p:pic>
        <p:nvPicPr>
          <p:cNvPr id="644" name="Google Shape;644;p83"/>
          <p:cNvPicPr preferRelativeResize="0"/>
          <p:nvPr/>
        </p:nvPicPr>
        <p:blipFill rotWithShape="1">
          <a:blip r:embed="rId7">
            <a:alphaModFix/>
          </a:blip>
          <a:srcRect b="0" l="0" r="51746" t="0"/>
          <a:stretch/>
        </p:blipFill>
        <p:spPr>
          <a:xfrm>
            <a:off x="6991638" y="2904675"/>
            <a:ext cx="1077876" cy="1086150"/>
          </a:xfrm>
          <a:prstGeom prst="rect">
            <a:avLst/>
          </a:prstGeom>
          <a:noFill/>
          <a:ln>
            <a:noFill/>
          </a:ln>
        </p:spPr>
      </p:pic>
      <p:pic>
        <p:nvPicPr>
          <p:cNvPr id="645" name="Google Shape;645;p83"/>
          <p:cNvPicPr preferRelativeResize="0"/>
          <p:nvPr/>
        </p:nvPicPr>
        <p:blipFill>
          <a:blip r:embed="rId8">
            <a:alphaModFix/>
          </a:blip>
          <a:stretch>
            <a:fillRect/>
          </a:stretch>
        </p:blipFill>
        <p:spPr>
          <a:xfrm>
            <a:off x="6393429" y="3177200"/>
            <a:ext cx="664275" cy="1158600"/>
          </a:xfrm>
          <a:prstGeom prst="rect">
            <a:avLst/>
          </a:prstGeom>
          <a:noFill/>
          <a:ln cap="flat" cmpd="sng" w="19050">
            <a:solidFill>
              <a:schemeClr val="dk2"/>
            </a:solidFill>
            <a:prstDash val="solid"/>
            <a:round/>
            <a:headEnd len="sm" w="sm" type="none"/>
            <a:tailEnd len="sm" w="sm" type="none"/>
          </a:ln>
        </p:spPr>
      </p:pic>
      <p:sp>
        <p:nvSpPr>
          <p:cNvPr id="646" name="Google Shape;646;p83"/>
          <p:cNvSpPr/>
          <p:nvPr/>
        </p:nvSpPr>
        <p:spPr>
          <a:xfrm>
            <a:off x="5400442" y="2255192"/>
            <a:ext cx="119400" cy="113700"/>
          </a:xfrm>
          <a:prstGeom prst="star5">
            <a:avLst>
              <a:gd fmla="val 1909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83"/>
          <p:cNvSpPr/>
          <p:nvPr/>
        </p:nvSpPr>
        <p:spPr>
          <a:xfrm>
            <a:off x="5328679" y="2170892"/>
            <a:ext cx="119400" cy="113700"/>
          </a:xfrm>
          <a:prstGeom prst="star5">
            <a:avLst>
              <a:gd fmla="val 1909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hoice.png" id="648" name="Google Shape;648;p83"/>
          <p:cNvPicPr preferRelativeResize="0"/>
          <p:nvPr/>
        </p:nvPicPr>
        <p:blipFill rotWithShape="1">
          <a:blip r:embed="rId9">
            <a:alphaModFix/>
          </a:blip>
          <a:srcRect b="15640" l="0" r="0" t="0"/>
          <a:stretch/>
        </p:blipFill>
        <p:spPr>
          <a:xfrm>
            <a:off x="5038375" y="2166175"/>
            <a:ext cx="487424" cy="411176"/>
          </a:xfrm>
          <a:prstGeom prst="rect">
            <a:avLst/>
          </a:prstGeom>
          <a:noFill/>
          <a:ln>
            <a:noFill/>
          </a:ln>
        </p:spPr>
      </p:pic>
      <p:pic>
        <p:nvPicPr>
          <p:cNvPr id="649" name="Google Shape;649;p83"/>
          <p:cNvPicPr preferRelativeResize="0"/>
          <p:nvPr/>
        </p:nvPicPr>
        <p:blipFill>
          <a:blip r:embed="rId10">
            <a:alphaModFix/>
          </a:blip>
          <a:stretch>
            <a:fillRect/>
          </a:stretch>
        </p:blipFill>
        <p:spPr>
          <a:xfrm>
            <a:off x="6730962" y="2226738"/>
            <a:ext cx="487425" cy="329407"/>
          </a:xfrm>
          <a:prstGeom prst="rect">
            <a:avLst/>
          </a:prstGeom>
          <a:noFill/>
          <a:ln>
            <a:noFill/>
          </a:ln>
        </p:spPr>
      </p:pic>
      <p:pic>
        <p:nvPicPr>
          <p:cNvPr id="650" name="Google Shape;650;p83"/>
          <p:cNvPicPr preferRelativeResize="0"/>
          <p:nvPr/>
        </p:nvPicPr>
        <p:blipFill rotWithShape="1">
          <a:blip r:embed="rId11">
            <a:alphaModFix/>
          </a:blip>
          <a:srcRect b="0" l="0" r="0" t="0"/>
          <a:stretch/>
        </p:blipFill>
        <p:spPr>
          <a:xfrm>
            <a:off x="1632825" y="3346688"/>
            <a:ext cx="1193400" cy="819600"/>
          </a:xfrm>
          <a:prstGeom prst="rect">
            <a:avLst/>
          </a:prstGeom>
          <a:noFill/>
          <a:ln>
            <a:noFill/>
          </a:ln>
        </p:spPr>
      </p:pic>
      <p:sp>
        <p:nvSpPr>
          <p:cNvPr id="651" name="Google Shape;651;p83"/>
          <p:cNvSpPr txBox="1"/>
          <p:nvPr/>
        </p:nvSpPr>
        <p:spPr>
          <a:xfrm>
            <a:off x="1881700" y="3470400"/>
            <a:ext cx="2427900" cy="78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rgbClr val="CCCCCC"/>
                </a:solidFill>
                <a:latin typeface="Montserrat Light"/>
                <a:ea typeface="Montserrat Light"/>
                <a:cs typeface="Montserrat Light"/>
                <a:sym typeface="Montserrat Light"/>
              </a:rPr>
              <a:t>It’s really easy to book an appointment</a:t>
            </a:r>
            <a:endParaRPr i="1" sz="1600">
              <a:solidFill>
                <a:srgbClr val="CCCCCC"/>
              </a:solidFill>
              <a:latin typeface="Montserrat Light"/>
              <a:ea typeface="Montserrat Light"/>
              <a:cs typeface="Montserrat Light"/>
              <a:sym typeface="Montserrat Light"/>
            </a:endParaRPr>
          </a:p>
        </p:txBody>
      </p:sp>
      <p:sp>
        <p:nvSpPr>
          <p:cNvPr id="652" name="Google Shape;652;p83"/>
          <p:cNvSpPr txBox="1"/>
          <p:nvPr/>
        </p:nvSpPr>
        <p:spPr>
          <a:xfrm>
            <a:off x="744711" y="344908"/>
            <a:ext cx="60009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Customer Journey</a:t>
            </a:r>
            <a:endParaRPr b="1" sz="1800">
              <a:solidFill>
                <a:srgbClr val="999999"/>
              </a:solidFill>
              <a:latin typeface="Avenir"/>
              <a:ea typeface="Avenir"/>
              <a:cs typeface="Avenir"/>
              <a:sym typeface="Avenir"/>
            </a:endParaRPr>
          </a:p>
        </p:txBody>
      </p:sp>
      <p:sp>
        <p:nvSpPr>
          <p:cNvPr id="653" name="Google Shape;653;p83"/>
          <p:cNvSpPr txBox="1"/>
          <p:nvPr>
            <p:ph type="title"/>
          </p:nvPr>
        </p:nvSpPr>
        <p:spPr>
          <a:xfrm>
            <a:off x="-57150" y="-183350"/>
            <a:ext cx="1354200" cy="164700"/>
          </a:xfrm>
          <a:prstGeom prst="rect">
            <a:avLst/>
          </a:prstGeom>
        </p:spPr>
        <p:txBody>
          <a:bodyPr anchorCtr="0" anchor="ctr" bIns="45725" lIns="45725" spcFirstLastPara="1" rIns="45725" wrap="square" tIns="45725">
            <a:noAutofit/>
          </a:bodyPr>
          <a:lstStyle/>
          <a:p>
            <a:pPr indent="0" lvl="0" marL="0" rtl="0" algn="l">
              <a:spcBef>
                <a:spcPts val="0"/>
              </a:spcBef>
              <a:spcAft>
                <a:spcPts val="0"/>
              </a:spcAft>
              <a:buNone/>
            </a:pPr>
            <a:r>
              <a:rPr lang="en"/>
              <a:t>Customer Journey: Conversion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657" name="Shape 657"/>
        <p:cNvGrpSpPr/>
        <p:nvPr/>
      </p:nvGrpSpPr>
      <p:grpSpPr>
        <a:xfrm>
          <a:off x="0" y="0"/>
          <a:ext cx="0" cy="0"/>
          <a:chOff x="0" y="0"/>
          <a:chExt cx="0" cy="0"/>
        </a:xfrm>
      </p:grpSpPr>
      <p:sp>
        <p:nvSpPr>
          <p:cNvPr id="658" name="Google Shape;658;p84"/>
          <p:cNvSpPr/>
          <p:nvPr/>
        </p:nvSpPr>
        <p:spPr>
          <a:xfrm rot="-5400000">
            <a:off x="7617288" y="1652262"/>
            <a:ext cx="333300" cy="1442400"/>
          </a:xfrm>
          <a:prstGeom prst="trapezoid">
            <a:avLst>
              <a:gd fmla="val 57469" name="adj"/>
            </a:avLst>
          </a:prstGeom>
          <a:solidFill>
            <a:srgbClr val="D84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84"/>
          <p:cNvSpPr/>
          <p:nvPr/>
        </p:nvSpPr>
        <p:spPr>
          <a:xfrm rot="5400000">
            <a:off x="2505767" y="1657849"/>
            <a:ext cx="1035900" cy="1433400"/>
          </a:xfrm>
          <a:prstGeom prst="trapezoid">
            <a:avLst>
              <a:gd fmla="val 16167" name="adj"/>
            </a:avLst>
          </a:prstGeom>
          <a:solidFill>
            <a:srgbClr val="48B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0" name="Google Shape;660;p84"/>
          <p:cNvPicPr preferRelativeResize="0"/>
          <p:nvPr/>
        </p:nvPicPr>
        <p:blipFill>
          <a:blip r:embed="rId3">
            <a:alphaModFix/>
          </a:blip>
          <a:stretch>
            <a:fillRect/>
          </a:stretch>
        </p:blipFill>
        <p:spPr>
          <a:xfrm flipH="1">
            <a:off x="6433757" y="1228633"/>
            <a:ext cx="1354350" cy="1880174"/>
          </a:xfrm>
          <a:prstGeom prst="rect">
            <a:avLst/>
          </a:prstGeom>
          <a:noFill/>
          <a:ln>
            <a:noFill/>
          </a:ln>
        </p:spPr>
      </p:pic>
      <p:sp>
        <p:nvSpPr>
          <p:cNvPr id="661" name="Google Shape;661;p84"/>
          <p:cNvSpPr/>
          <p:nvPr/>
        </p:nvSpPr>
        <p:spPr>
          <a:xfrm rot="5400000">
            <a:off x="5888912" y="1652200"/>
            <a:ext cx="320400" cy="1442400"/>
          </a:xfrm>
          <a:prstGeom prst="trapezoid">
            <a:avLst>
              <a:gd fmla="val 57469" name="adj"/>
            </a:avLst>
          </a:prstGeom>
          <a:solidFill>
            <a:srgbClr val="7F50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84"/>
          <p:cNvSpPr/>
          <p:nvPr/>
        </p:nvSpPr>
        <p:spPr>
          <a:xfrm rot="5400000">
            <a:off x="4186023" y="1598870"/>
            <a:ext cx="696300" cy="1548000"/>
          </a:xfrm>
          <a:prstGeom prst="trapezoid">
            <a:avLst>
              <a:gd fmla="val 26580" name="adj"/>
            </a:avLst>
          </a:prstGeom>
          <a:solidFill>
            <a:srgbClr val="F7CB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84"/>
          <p:cNvSpPr/>
          <p:nvPr/>
        </p:nvSpPr>
        <p:spPr>
          <a:xfrm>
            <a:off x="5087350" y="2130448"/>
            <a:ext cx="461700" cy="461700"/>
          </a:xfrm>
          <a:prstGeom prst="ellipse">
            <a:avLst/>
          </a:prstGeom>
          <a:solidFill>
            <a:srgbClr val="F7CB16"/>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7CB16"/>
              </a:solidFill>
            </a:endParaRPr>
          </a:p>
        </p:txBody>
      </p:sp>
      <p:sp>
        <p:nvSpPr>
          <p:cNvPr id="664" name="Google Shape;664;p84"/>
          <p:cNvSpPr/>
          <p:nvPr/>
        </p:nvSpPr>
        <p:spPr>
          <a:xfrm rot="5400000">
            <a:off x="923012" y="1657950"/>
            <a:ext cx="1295100" cy="1433400"/>
          </a:xfrm>
          <a:prstGeom prst="trapezoid">
            <a:avLst>
              <a:gd fmla="val 10058" name="adj"/>
            </a:avLst>
          </a:prstGeom>
          <a:solidFill>
            <a:srgbClr val="0379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84"/>
          <p:cNvSpPr/>
          <p:nvPr/>
        </p:nvSpPr>
        <p:spPr>
          <a:xfrm>
            <a:off x="690792" y="2193611"/>
            <a:ext cx="291900" cy="358500"/>
          </a:xfrm>
          <a:prstGeom prst="rightArrow">
            <a:avLst>
              <a:gd fmla="val 50000" name="adj1"/>
              <a:gd fmla="val 50000" name="adj2"/>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84"/>
          <p:cNvSpPr/>
          <p:nvPr/>
        </p:nvSpPr>
        <p:spPr>
          <a:xfrm>
            <a:off x="8267850" y="2143723"/>
            <a:ext cx="461700" cy="461700"/>
          </a:xfrm>
          <a:prstGeom prst="ellipse">
            <a:avLst/>
          </a:prstGeom>
          <a:solidFill>
            <a:srgbClr val="D84848"/>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sp>
        <p:nvSpPr>
          <p:cNvPr id="667" name="Google Shape;667;p84"/>
          <p:cNvSpPr/>
          <p:nvPr/>
        </p:nvSpPr>
        <p:spPr>
          <a:xfrm>
            <a:off x="6743825" y="2157665"/>
            <a:ext cx="461700" cy="461700"/>
          </a:xfrm>
          <a:prstGeom prst="ellipse">
            <a:avLst/>
          </a:prstGeom>
          <a:solidFill>
            <a:srgbClr val="7F509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84"/>
          <p:cNvSpPr/>
          <p:nvPr/>
        </p:nvSpPr>
        <p:spPr>
          <a:xfrm>
            <a:off x="2065029" y="2130453"/>
            <a:ext cx="461700" cy="461700"/>
          </a:xfrm>
          <a:prstGeom prst="ellipse">
            <a:avLst/>
          </a:prstGeom>
          <a:solidFill>
            <a:srgbClr val="0379C4"/>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84"/>
          <p:cNvSpPr/>
          <p:nvPr/>
        </p:nvSpPr>
        <p:spPr>
          <a:xfrm>
            <a:off x="3514300" y="2130448"/>
            <a:ext cx="461700" cy="461700"/>
          </a:xfrm>
          <a:prstGeom prst="ellipse">
            <a:avLst/>
          </a:prstGeom>
          <a:solidFill>
            <a:srgbClr val="48BF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pic>
        <p:nvPicPr>
          <p:cNvPr id="670" name="Google Shape;670;p84"/>
          <p:cNvPicPr preferRelativeResize="0"/>
          <p:nvPr/>
        </p:nvPicPr>
        <p:blipFill>
          <a:blip r:embed="rId4">
            <a:alphaModFix/>
          </a:blip>
          <a:stretch>
            <a:fillRect/>
          </a:stretch>
        </p:blipFill>
        <p:spPr>
          <a:xfrm>
            <a:off x="2065017" y="2118390"/>
            <a:ext cx="461700" cy="461700"/>
          </a:xfrm>
          <a:prstGeom prst="rect">
            <a:avLst/>
          </a:prstGeom>
          <a:noFill/>
          <a:ln>
            <a:noFill/>
          </a:ln>
        </p:spPr>
      </p:pic>
      <p:sp>
        <p:nvSpPr>
          <p:cNvPr id="671" name="Google Shape;671;p84"/>
          <p:cNvSpPr txBox="1"/>
          <p:nvPr/>
        </p:nvSpPr>
        <p:spPr>
          <a:xfrm>
            <a:off x="953688"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Awareness</a:t>
            </a:r>
            <a:endParaRPr>
              <a:solidFill>
                <a:srgbClr val="FFFFFF"/>
              </a:solidFill>
            </a:endParaRPr>
          </a:p>
        </p:txBody>
      </p:sp>
      <p:sp>
        <p:nvSpPr>
          <p:cNvPr id="672" name="Google Shape;672;p84"/>
          <p:cNvSpPr txBox="1"/>
          <p:nvPr/>
        </p:nvSpPr>
        <p:spPr>
          <a:xfrm>
            <a:off x="2419350"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Findability</a:t>
            </a:r>
            <a:endParaRPr sz="1100">
              <a:solidFill>
                <a:srgbClr val="FFFFFF"/>
              </a:solidFill>
              <a:latin typeface="Open Sans"/>
              <a:ea typeface="Open Sans"/>
              <a:cs typeface="Open Sans"/>
              <a:sym typeface="Open Sans"/>
            </a:endParaRPr>
          </a:p>
        </p:txBody>
      </p:sp>
      <p:pic>
        <p:nvPicPr>
          <p:cNvPr descr="smartphone.png" id="673" name="Google Shape;673;p84"/>
          <p:cNvPicPr preferRelativeResize="0"/>
          <p:nvPr/>
        </p:nvPicPr>
        <p:blipFill rotWithShape="1">
          <a:blip r:embed="rId5">
            <a:alphaModFix/>
          </a:blip>
          <a:srcRect b="9099" l="9099" r="0" t="0"/>
          <a:stretch/>
        </p:blipFill>
        <p:spPr>
          <a:xfrm>
            <a:off x="3526000" y="2153700"/>
            <a:ext cx="438300" cy="438300"/>
          </a:xfrm>
          <a:prstGeom prst="ellipse">
            <a:avLst/>
          </a:prstGeom>
          <a:noFill/>
          <a:ln>
            <a:noFill/>
          </a:ln>
        </p:spPr>
      </p:pic>
      <p:sp>
        <p:nvSpPr>
          <p:cNvPr id="674" name="Google Shape;674;p84"/>
          <p:cNvSpPr txBox="1"/>
          <p:nvPr/>
        </p:nvSpPr>
        <p:spPr>
          <a:xfrm>
            <a:off x="3929800"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Reputation</a:t>
            </a:r>
            <a:endParaRPr sz="1100">
              <a:solidFill>
                <a:srgbClr val="FFFFFF"/>
              </a:solidFill>
              <a:latin typeface="Open Sans"/>
              <a:ea typeface="Open Sans"/>
              <a:cs typeface="Open Sans"/>
              <a:sym typeface="Open Sans"/>
            </a:endParaRPr>
          </a:p>
        </p:txBody>
      </p:sp>
      <p:sp>
        <p:nvSpPr>
          <p:cNvPr id="675" name="Google Shape;675;p84"/>
          <p:cNvSpPr txBox="1"/>
          <p:nvPr/>
        </p:nvSpPr>
        <p:spPr>
          <a:xfrm>
            <a:off x="5577622" y="2200025"/>
            <a:ext cx="9540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Conversion</a:t>
            </a:r>
            <a:endParaRPr sz="1100">
              <a:solidFill>
                <a:srgbClr val="FFFFFF"/>
              </a:solidFill>
              <a:latin typeface="Open Sans"/>
              <a:ea typeface="Open Sans"/>
              <a:cs typeface="Open Sans"/>
              <a:sym typeface="Open Sans"/>
            </a:endParaRPr>
          </a:p>
        </p:txBody>
      </p:sp>
      <p:pic>
        <p:nvPicPr>
          <p:cNvPr id="676" name="Google Shape;676;p84"/>
          <p:cNvPicPr preferRelativeResize="0"/>
          <p:nvPr/>
        </p:nvPicPr>
        <p:blipFill>
          <a:blip r:embed="rId6">
            <a:alphaModFix/>
          </a:blip>
          <a:stretch>
            <a:fillRect/>
          </a:stretch>
        </p:blipFill>
        <p:spPr>
          <a:xfrm>
            <a:off x="8316937" y="2209323"/>
            <a:ext cx="358500" cy="358500"/>
          </a:xfrm>
          <a:prstGeom prst="rect">
            <a:avLst/>
          </a:prstGeom>
          <a:noFill/>
          <a:ln>
            <a:noFill/>
          </a:ln>
        </p:spPr>
      </p:pic>
      <p:sp>
        <p:nvSpPr>
          <p:cNvPr id="677" name="Google Shape;677;p84"/>
          <p:cNvSpPr/>
          <p:nvPr/>
        </p:nvSpPr>
        <p:spPr>
          <a:xfrm>
            <a:off x="5665425" y="3586150"/>
            <a:ext cx="3478800" cy="156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84"/>
          <p:cNvSpPr txBox="1"/>
          <p:nvPr/>
        </p:nvSpPr>
        <p:spPr>
          <a:xfrm>
            <a:off x="7299295"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Advocacy</a:t>
            </a:r>
            <a:endParaRPr sz="1100">
              <a:solidFill>
                <a:srgbClr val="FFFFFF"/>
              </a:solidFill>
              <a:latin typeface="Open Sans"/>
              <a:ea typeface="Open Sans"/>
              <a:cs typeface="Open Sans"/>
              <a:sym typeface="Open Sans"/>
            </a:endParaRPr>
          </a:p>
        </p:txBody>
      </p:sp>
      <p:grpSp>
        <p:nvGrpSpPr>
          <p:cNvPr id="679" name="Google Shape;679;p84"/>
          <p:cNvGrpSpPr/>
          <p:nvPr/>
        </p:nvGrpSpPr>
        <p:grpSpPr>
          <a:xfrm>
            <a:off x="8069825" y="1295017"/>
            <a:ext cx="852698" cy="522917"/>
            <a:chOff x="2506890" y="424582"/>
            <a:chExt cx="471000" cy="360658"/>
          </a:xfrm>
        </p:grpSpPr>
        <p:sp>
          <p:nvSpPr>
            <p:cNvPr id="680" name="Google Shape;680;p84"/>
            <p:cNvSpPr/>
            <p:nvPr/>
          </p:nvSpPr>
          <p:spPr>
            <a:xfrm rot="10800000">
              <a:off x="2696282" y="579140"/>
              <a:ext cx="92100" cy="206100"/>
            </a:xfrm>
            <a:prstGeom prst="triangle">
              <a:avLst>
                <a:gd fmla="val 50000" name="adj"/>
              </a:avLst>
            </a:prstGeom>
            <a:solidFill>
              <a:srgbClr val="D84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84"/>
            <p:cNvSpPr/>
            <p:nvPr/>
          </p:nvSpPr>
          <p:spPr>
            <a:xfrm>
              <a:off x="2506890" y="424582"/>
              <a:ext cx="471000" cy="266700"/>
            </a:xfrm>
            <a:prstGeom prst="roundRect">
              <a:avLst>
                <a:gd fmla="val 16667" name="adj"/>
              </a:avLst>
            </a:prstGeom>
            <a:solidFill>
              <a:srgbClr val="D848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Open Sans"/>
                  <a:ea typeface="Open Sans"/>
                  <a:cs typeface="Open Sans"/>
                  <a:sym typeface="Open Sans"/>
                </a:rPr>
                <a:t>Be Talked About</a:t>
              </a:r>
              <a:endParaRPr sz="1000">
                <a:solidFill>
                  <a:srgbClr val="FFFFFF"/>
                </a:solidFill>
                <a:latin typeface="Open Sans"/>
                <a:ea typeface="Open Sans"/>
                <a:cs typeface="Open Sans"/>
                <a:sym typeface="Open Sans"/>
              </a:endParaRPr>
            </a:p>
          </p:txBody>
        </p:sp>
      </p:grpSp>
      <p:sp>
        <p:nvSpPr>
          <p:cNvPr id="682" name="Google Shape;682;p84"/>
          <p:cNvSpPr txBox="1"/>
          <p:nvPr/>
        </p:nvSpPr>
        <p:spPr>
          <a:xfrm>
            <a:off x="4541287" y="3291333"/>
            <a:ext cx="1458600" cy="1219800"/>
          </a:xfrm>
          <a:prstGeom prst="rect">
            <a:avLst/>
          </a:prstGeom>
          <a:noFill/>
          <a:ln>
            <a:noFill/>
          </a:ln>
        </p:spPr>
        <p:txBody>
          <a:bodyPr anchorCtr="0" anchor="t" bIns="45725" lIns="45725" spcFirstLastPara="1" rIns="45725" wrap="square" tIns="45725">
            <a:noAutofit/>
          </a:bodyPr>
          <a:lstStyle/>
          <a:p>
            <a:pPr indent="0" lvl="0" marL="0" rtl="0" algn="r">
              <a:spcBef>
                <a:spcPts val="0"/>
              </a:spcBef>
              <a:spcAft>
                <a:spcPts val="0"/>
              </a:spcAft>
              <a:buNone/>
            </a:pPr>
            <a:r>
              <a:rPr b="1" lang="en" sz="1100">
                <a:solidFill>
                  <a:srgbClr val="D84848"/>
                </a:solidFill>
                <a:latin typeface="Open Sans"/>
                <a:ea typeface="Open Sans"/>
                <a:cs typeface="Open Sans"/>
                <a:sym typeface="Open Sans"/>
              </a:rPr>
              <a:t>Experience</a:t>
            </a:r>
            <a:endParaRPr b="1" sz="1100">
              <a:solidFill>
                <a:srgbClr val="D84848"/>
              </a:solidFill>
              <a:latin typeface="Open Sans"/>
              <a:ea typeface="Open Sans"/>
              <a:cs typeface="Open Sans"/>
              <a:sym typeface="Open Sans"/>
            </a:endParaRPr>
          </a:p>
          <a:p>
            <a:pPr indent="0" lvl="0" marL="0" rtl="0" algn="r">
              <a:spcBef>
                <a:spcPts val="0"/>
              </a:spcBef>
              <a:spcAft>
                <a:spcPts val="0"/>
              </a:spcAft>
              <a:buNone/>
            </a:pPr>
            <a:r>
              <a:t/>
            </a:r>
            <a:endParaRPr b="1" sz="400">
              <a:solidFill>
                <a:srgbClr val="F7CB16"/>
              </a:solidFill>
              <a:latin typeface="Open Sans"/>
              <a:ea typeface="Open Sans"/>
              <a:cs typeface="Open Sans"/>
              <a:sym typeface="Open Sans"/>
            </a:endParaRPr>
          </a:p>
          <a:p>
            <a:pPr indent="0" lvl="0" marL="0" rtl="0" algn="r">
              <a:spcBef>
                <a:spcPts val="0"/>
              </a:spcBef>
              <a:spcAft>
                <a:spcPts val="0"/>
              </a:spcAft>
              <a:buNone/>
            </a:pPr>
            <a:r>
              <a:rPr i="1" lang="en" sz="900">
                <a:solidFill>
                  <a:srgbClr val="434343"/>
                </a:solidFill>
                <a:latin typeface="Open Sans"/>
                <a:ea typeface="Open Sans"/>
                <a:cs typeface="Open Sans"/>
                <a:sym typeface="Open Sans"/>
              </a:rPr>
              <a:t>Post-purchase expectations vs. reality</a:t>
            </a:r>
            <a:endParaRPr i="1" sz="900">
              <a:solidFill>
                <a:srgbClr val="434343"/>
              </a:solidFill>
              <a:latin typeface="Open Sans"/>
              <a:ea typeface="Open Sans"/>
              <a:cs typeface="Open Sans"/>
              <a:sym typeface="Open Sans"/>
            </a:endParaRPr>
          </a:p>
          <a:p>
            <a:pPr indent="0" lvl="0" marL="0" rtl="0" algn="r">
              <a:spcBef>
                <a:spcPts val="0"/>
              </a:spcBef>
              <a:spcAft>
                <a:spcPts val="0"/>
              </a:spcAft>
              <a:buNone/>
            </a:pPr>
            <a:r>
              <a:t/>
            </a:r>
            <a:endParaRPr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Social Post</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Write a Review</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lang="en" sz="900">
                <a:solidFill>
                  <a:srgbClr val="434343"/>
                </a:solidFill>
                <a:latin typeface="Open Sans"/>
                <a:ea typeface="Open Sans"/>
                <a:cs typeface="Open Sans"/>
                <a:sym typeface="Open Sans"/>
              </a:rPr>
              <a:t>Discuss with friends</a:t>
            </a:r>
            <a:endParaRPr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Blog</a:t>
            </a:r>
            <a:endParaRPr b="1" sz="900">
              <a:solidFill>
                <a:srgbClr val="434343"/>
              </a:solidFill>
              <a:latin typeface="Open Sans"/>
              <a:ea typeface="Open Sans"/>
              <a:cs typeface="Open Sans"/>
              <a:sym typeface="Open Sans"/>
            </a:endParaRPr>
          </a:p>
        </p:txBody>
      </p:sp>
      <p:pic>
        <p:nvPicPr>
          <p:cNvPr id="683" name="Google Shape;683;p84"/>
          <p:cNvPicPr preferRelativeResize="0"/>
          <p:nvPr/>
        </p:nvPicPr>
        <p:blipFill>
          <a:blip r:embed="rId7">
            <a:alphaModFix/>
          </a:blip>
          <a:stretch>
            <a:fillRect/>
          </a:stretch>
        </p:blipFill>
        <p:spPr>
          <a:xfrm>
            <a:off x="7174350" y="3425047"/>
            <a:ext cx="1458600" cy="619405"/>
          </a:xfrm>
          <a:prstGeom prst="rect">
            <a:avLst/>
          </a:prstGeom>
          <a:noFill/>
          <a:ln>
            <a:noFill/>
          </a:ln>
        </p:spPr>
      </p:pic>
      <p:pic>
        <p:nvPicPr>
          <p:cNvPr id="684" name="Google Shape;684;p84"/>
          <p:cNvPicPr preferRelativeResize="0"/>
          <p:nvPr/>
        </p:nvPicPr>
        <p:blipFill>
          <a:blip r:embed="rId8">
            <a:alphaModFix/>
          </a:blip>
          <a:stretch>
            <a:fillRect/>
          </a:stretch>
        </p:blipFill>
        <p:spPr>
          <a:xfrm>
            <a:off x="6089763" y="3689825"/>
            <a:ext cx="1148775" cy="829275"/>
          </a:xfrm>
          <a:prstGeom prst="rect">
            <a:avLst/>
          </a:prstGeom>
          <a:noFill/>
          <a:ln>
            <a:noFill/>
          </a:ln>
        </p:spPr>
      </p:pic>
      <p:pic>
        <p:nvPicPr>
          <p:cNvPr id="685" name="Google Shape;685;p84"/>
          <p:cNvPicPr preferRelativeResize="0"/>
          <p:nvPr/>
        </p:nvPicPr>
        <p:blipFill>
          <a:blip r:embed="rId9">
            <a:alphaModFix/>
          </a:blip>
          <a:stretch>
            <a:fillRect/>
          </a:stretch>
        </p:blipFill>
        <p:spPr>
          <a:xfrm>
            <a:off x="6866325" y="4139625"/>
            <a:ext cx="1548000" cy="774000"/>
          </a:xfrm>
          <a:prstGeom prst="rect">
            <a:avLst/>
          </a:prstGeom>
          <a:noFill/>
          <a:ln>
            <a:noFill/>
          </a:ln>
        </p:spPr>
      </p:pic>
      <p:pic>
        <p:nvPicPr>
          <p:cNvPr descr="choice.png" id="686" name="Google Shape;686;p84"/>
          <p:cNvPicPr preferRelativeResize="0"/>
          <p:nvPr/>
        </p:nvPicPr>
        <p:blipFill rotWithShape="1">
          <a:blip r:embed="rId10">
            <a:alphaModFix/>
          </a:blip>
          <a:srcRect b="15640" l="0" r="0" t="0"/>
          <a:stretch/>
        </p:blipFill>
        <p:spPr>
          <a:xfrm>
            <a:off x="5038375" y="2166175"/>
            <a:ext cx="487424" cy="411176"/>
          </a:xfrm>
          <a:prstGeom prst="rect">
            <a:avLst/>
          </a:prstGeom>
          <a:noFill/>
          <a:ln>
            <a:noFill/>
          </a:ln>
        </p:spPr>
      </p:pic>
      <p:sp>
        <p:nvSpPr>
          <p:cNvPr id="687" name="Google Shape;687;p84"/>
          <p:cNvSpPr/>
          <p:nvPr/>
        </p:nvSpPr>
        <p:spPr>
          <a:xfrm>
            <a:off x="5400442" y="2255192"/>
            <a:ext cx="119400" cy="113700"/>
          </a:xfrm>
          <a:prstGeom prst="star5">
            <a:avLst>
              <a:gd fmla="val 1909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84"/>
          <p:cNvSpPr/>
          <p:nvPr/>
        </p:nvSpPr>
        <p:spPr>
          <a:xfrm>
            <a:off x="5328679" y="2170892"/>
            <a:ext cx="119400" cy="113700"/>
          </a:xfrm>
          <a:prstGeom prst="star5">
            <a:avLst>
              <a:gd fmla="val 1909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9" name="Google Shape;689;p84"/>
          <p:cNvPicPr preferRelativeResize="0"/>
          <p:nvPr/>
        </p:nvPicPr>
        <p:blipFill>
          <a:blip r:embed="rId11">
            <a:alphaModFix/>
          </a:blip>
          <a:stretch>
            <a:fillRect/>
          </a:stretch>
        </p:blipFill>
        <p:spPr>
          <a:xfrm>
            <a:off x="6730962" y="2226738"/>
            <a:ext cx="487425" cy="329407"/>
          </a:xfrm>
          <a:prstGeom prst="rect">
            <a:avLst/>
          </a:prstGeom>
          <a:noFill/>
          <a:ln>
            <a:noFill/>
          </a:ln>
        </p:spPr>
      </p:pic>
      <p:pic>
        <p:nvPicPr>
          <p:cNvPr id="690" name="Google Shape;690;p84"/>
          <p:cNvPicPr preferRelativeResize="0"/>
          <p:nvPr/>
        </p:nvPicPr>
        <p:blipFill rotWithShape="1">
          <a:blip r:embed="rId12">
            <a:alphaModFix/>
          </a:blip>
          <a:srcRect b="0" l="0" r="0" t="0"/>
          <a:stretch/>
        </p:blipFill>
        <p:spPr>
          <a:xfrm>
            <a:off x="1632825" y="3346688"/>
            <a:ext cx="1193400" cy="819600"/>
          </a:xfrm>
          <a:prstGeom prst="rect">
            <a:avLst/>
          </a:prstGeom>
          <a:noFill/>
          <a:ln>
            <a:noFill/>
          </a:ln>
        </p:spPr>
      </p:pic>
      <p:sp>
        <p:nvSpPr>
          <p:cNvPr id="691" name="Google Shape;691;p84"/>
          <p:cNvSpPr txBox="1"/>
          <p:nvPr/>
        </p:nvSpPr>
        <p:spPr>
          <a:xfrm>
            <a:off x="1881700" y="3470400"/>
            <a:ext cx="2427900" cy="9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600">
                <a:solidFill>
                  <a:srgbClr val="CCCCCC"/>
                </a:solidFill>
                <a:latin typeface="Montserrat Light"/>
                <a:ea typeface="Montserrat Light"/>
                <a:cs typeface="Montserrat Light"/>
                <a:sym typeface="Montserrat Light"/>
              </a:rPr>
              <a:t>Quick, skilled service. You should really check them out.</a:t>
            </a:r>
            <a:endParaRPr i="1" sz="1600">
              <a:solidFill>
                <a:srgbClr val="CCCCCC"/>
              </a:solidFill>
              <a:latin typeface="Montserrat Light"/>
              <a:ea typeface="Montserrat Light"/>
              <a:cs typeface="Montserrat Light"/>
              <a:sym typeface="Montserrat Light"/>
            </a:endParaRPr>
          </a:p>
        </p:txBody>
      </p:sp>
      <p:sp>
        <p:nvSpPr>
          <p:cNvPr id="692" name="Google Shape;692;p84"/>
          <p:cNvSpPr txBox="1"/>
          <p:nvPr/>
        </p:nvSpPr>
        <p:spPr>
          <a:xfrm>
            <a:off x="744711" y="344908"/>
            <a:ext cx="60009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Customer Journey</a:t>
            </a:r>
            <a:endParaRPr b="1" sz="1800">
              <a:solidFill>
                <a:srgbClr val="999999"/>
              </a:solidFill>
              <a:latin typeface="Avenir"/>
              <a:ea typeface="Avenir"/>
              <a:cs typeface="Avenir"/>
              <a:sym typeface="Avenir"/>
            </a:endParaRPr>
          </a:p>
        </p:txBody>
      </p:sp>
      <p:sp>
        <p:nvSpPr>
          <p:cNvPr id="693" name="Google Shape;693;p84"/>
          <p:cNvSpPr txBox="1"/>
          <p:nvPr>
            <p:ph type="title"/>
          </p:nvPr>
        </p:nvSpPr>
        <p:spPr>
          <a:xfrm>
            <a:off x="-57150" y="-183350"/>
            <a:ext cx="1819200" cy="113700"/>
          </a:xfrm>
          <a:prstGeom prst="rect">
            <a:avLst/>
          </a:prstGeom>
        </p:spPr>
        <p:txBody>
          <a:bodyPr anchorCtr="0" anchor="ctr" bIns="45725" lIns="45725" spcFirstLastPara="1" rIns="45725" wrap="square" tIns="45725">
            <a:noAutofit/>
          </a:bodyPr>
          <a:lstStyle/>
          <a:p>
            <a:pPr indent="0" lvl="0" marL="0" rtl="0" algn="l">
              <a:spcBef>
                <a:spcPts val="0"/>
              </a:spcBef>
              <a:spcAft>
                <a:spcPts val="0"/>
              </a:spcAft>
              <a:buNone/>
            </a:pPr>
            <a:r>
              <a:rPr lang="en"/>
              <a:t>Customer Journey: Advocacy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697" name="Shape 697"/>
        <p:cNvGrpSpPr/>
        <p:nvPr/>
      </p:nvGrpSpPr>
      <p:grpSpPr>
        <a:xfrm>
          <a:off x="0" y="0"/>
          <a:ext cx="0" cy="0"/>
          <a:chOff x="0" y="0"/>
          <a:chExt cx="0" cy="0"/>
        </a:xfrm>
      </p:grpSpPr>
      <p:pic>
        <p:nvPicPr>
          <p:cNvPr id="698" name="Google Shape;698;p85"/>
          <p:cNvPicPr preferRelativeResize="0"/>
          <p:nvPr/>
        </p:nvPicPr>
        <p:blipFill>
          <a:blip r:embed="rId3">
            <a:alphaModFix/>
          </a:blip>
          <a:stretch>
            <a:fillRect/>
          </a:stretch>
        </p:blipFill>
        <p:spPr>
          <a:xfrm flipH="1">
            <a:off x="-148018" y="1228633"/>
            <a:ext cx="1354350" cy="1880174"/>
          </a:xfrm>
          <a:prstGeom prst="rect">
            <a:avLst/>
          </a:prstGeom>
          <a:noFill/>
          <a:ln>
            <a:noFill/>
          </a:ln>
        </p:spPr>
      </p:pic>
      <p:sp>
        <p:nvSpPr>
          <p:cNvPr id="699" name="Google Shape;699;p85"/>
          <p:cNvSpPr/>
          <p:nvPr/>
        </p:nvSpPr>
        <p:spPr>
          <a:xfrm rot="-5400000">
            <a:off x="7617288" y="1652262"/>
            <a:ext cx="333300" cy="1442400"/>
          </a:xfrm>
          <a:prstGeom prst="trapezoid">
            <a:avLst>
              <a:gd fmla="val 57469" name="adj"/>
            </a:avLst>
          </a:prstGeom>
          <a:solidFill>
            <a:srgbClr val="D84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85"/>
          <p:cNvSpPr/>
          <p:nvPr/>
        </p:nvSpPr>
        <p:spPr>
          <a:xfrm rot="5400000">
            <a:off x="2505767" y="1657849"/>
            <a:ext cx="1035900" cy="1433400"/>
          </a:xfrm>
          <a:prstGeom prst="trapezoid">
            <a:avLst>
              <a:gd fmla="val 16167" name="adj"/>
            </a:avLst>
          </a:prstGeom>
          <a:solidFill>
            <a:srgbClr val="48B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85"/>
          <p:cNvSpPr/>
          <p:nvPr/>
        </p:nvSpPr>
        <p:spPr>
          <a:xfrm rot="5400000">
            <a:off x="5888912" y="1652200"/>
            <a:ext cx="320400" cy="1442400"/>
          </a:xfrm>
          <a:prstGeom prst="trapezoid">
            <a:avLst>
              <a:gd fmla="val 57469" name="adj"/>
            </a:avLst>
          </a:prstGeom>
          <a:solidFill>
            <a:srgbClr val="7F50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85"/>
          <p:cNvSpPr/>
          <p:nvPr/>
        </p:nvSpPr>
        <p:spPr>
          <a:xfrm rot="5400000">
            <a:off x="4186023" y="1598870"/>
            <a:ext cx="696300" cy="1548000"/>
          </a:xfrm>
          <a:prstGeom prst="trapezoid">
            <a:avLst>
              <a:gd fmla="val 26580" name="adj"/>
            </a:avLst>
          </a:prstGeom>
          <a:solidFill>
            <a:srgbClr val="F7CB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85"/>
          <p:cNvSpPr/>
          <p:nvPr/>
        </p:nvSpPr>
        <p:spPr>
          <a:xfrm>
            <a:off x="5087350" y="2130448"/>
            <a:ext cx="461700" cy="461700"/>
          </a:xfrm>
          <a:prstGeom prst="ellipse">
            <a:avLst/>
          </a:prstGeom>
          <a:solidFill>
            <a:srgbClr val="F7CB16"/>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7CB16"/>
              </a:solidFill>
            </a:endParaRPr>
          </a:p>
        </p:txBody>
      </p:sp>
      <p:sp>
        <p:nvSpPr>
          <p:cNvPr id="704" name="Google Shape;704;p85"/>
          <p:cNvSpPr/>
          <p:nvPr/>
        </p:nvSpPr>
        <p:spPr>
          <a:xfrm rot="5400000">
            <a:off x="923012" y="1657950"/>
            <a:ext cx="1295100" cy="1433400"/>
          </a:xfrm>
          <a:prstGeom prst="trapezoid">
            <a:avLst>
              <a:gd fmla="val 10058" name="adj"/>
            </a:avLst>
          </a:prstGeom>
          <a:solidFill>
            <a:srgbClr val="0379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85"/>
          <p:cNvSpPr/>
          <p:nvPr/>
        </p:nvSpPr>
        <p:spPr>
          <a:xfrm>
            <a:off x="690792" y="2193611"/>
            <a:ext cx="291900" cy="358500"/>
          </a:xfrm>
          <a:prstGeom prst="rightArrow">
            <a:avLst>
              <a:gd fmla="val 50000" name="adj1"/>
              <a:gd fmla="val 50000" name="adj2"/>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85"/>
          <p:cNvSpPr/>
          <p:nvPr/>
        </p:nvSpPr>
        <p:spPr>
          <a:xfrm>
            <a:off x="8267850" y="2143723"/>
            <a:ext cx="461700" cy="461700"/>
          </a:xfrm>
          <a:prstGeom prst="ellipse">
            <a:avLst/>
          </a:prstGeom>
          <a:solidFill>
            <a:srgbClr val="D84848"/>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sp>
        <p:nvSpPr>
          <p:cNvPr id="707" name="Google Shape;707;p85"/>
          <p:cNvSpPr/>
          <p:nvPr/>
        </p:nvSpPr>
        <p:spPr>
          <a:xfrm>
            <a:off x="6743825" y="2157665"/>
            <a:ext cx="461700" cy="461700"/>
          </a:xfrm>
          <a:prstGeom prst="ellipse">
            <a:avLst/>
          </a:prstGeom>
          <a:solidFill>
            <a:srgbClr val="7F509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85"/>
          <p:cNvSpPr/>
          <p:nvPr/>
        </p:nvSpPr>
        <p:spPr>
          <a:xfrm>
            <a:off x="2065029" y="2130453"/>
            <a:ext cx="461700" cy="461700"/>
          </a:xfrm>
          <a:prstGeom prst="ellipse">
            <a:avLst/>
          </a:prstGeom>
          <a:solidFill>
            <a:srgbClr val="0379C4"/>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85"/>
          <p:cNvSpPr/>
          <p:nvPr/>
        </p:nvSpPr>
        <p:spPr>
          <a:xfrm>
            <a:off x="3514300" y="2130448"/>
            <a:ext cx="461700" cy="461700"/>
          </a:xfrm>
          <a:prstGeom prst="ellipse">
            <a:avLst/>
          </a:prstGeom>
          <a:solidFill>
            <a:srgbClr val="48BF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sp>
        <p:nvSpPr>
          <p:cNvPr id="710" name="Google Shape;710;p85"/>
          <p:cNvSpPr txBox="1"/>
          <p:nvPr/>
        </p:nvSpPr>
        <p:spPr>
          <a:xfrm>
            <a:off x="763049" y="266992"/>
            <a:ext cx="46374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3000">
                <a:solidFill>
                  <a:srgbClr val="434343"/>
                </a:solidFill>
                <a:latin typeface="Avenir"/>
                <a:ea typeface="Avenir"/>
                <a:cs typeface="Avenir"/>
                <a:sym typeface="Avenir"/>
              </a:rPr>
              <a:t>Channels impacting your Customer’s Journey</a:t>
            </a:r>
            <a:endParaRPr b="1" sz="3000">
              <a:solidFill>
                <a:srgbClr val="999999"/>
              </a:solidFill>
              <a:latin typeface="Avenir"/>
              <a:ea typeface="Avenir"/>
              <a:cs typeface="Avenir"/>
              <a:sym typeface="Avenir"/>
            </a:endParaRPr>
          </a:p>
        </p:txBody>
      </p:sp>
      <p:sp>
        <p:nvSpPr>
          <p:cNvPr id="711" name="Google Shape;711;p85"/>
          <p:cNvSpPr/>
          <p:nvPr/>
        </p:nvSpPr>
        <p:spPr>
          <a:xfrm>
            <a:off x="5665425" y="3586150"/>
            <a:ext cx="3478800" cy="1562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2" name="Google Shape;712;p85"/>
          <p:cNvPicPr preferRelativeResize="0"/>
          <p:nvPr/>
        </p:nvPicPr>
        <p:blipFill>
          <a:blip r:embed="rId4">
            <a:alphaModFix/>
          </a:blip>
          <a:stretch>
            <a:fillRect/>
          </a:stretch>
        </p:blipFill>
        <p:spPr>
          <a:xfrm>
            <a:off x="2065017" y="2118390"/>
            <a:ext cx="461700" cy="461700"/>
          </a:xfrm>
          <a:prstGeom prst="rect">
            <a:avLst/>
          </a:prstGeom>
          <a:noFill/>
          <a:ln>
            <a:noFill/>
          </a:ln>
        </p:spPr>
      </p:pic>
      <p:sp>
        <p:nvSpPr>
          <p:cNvPr id="713" name="Google Shape;713;p85"/>
          <p:cNvSpPr txBox="1"/>
          <p:nvPr/>
        </p:nvSpPr>
        <p:spPr>
          <a:xfrm>
            <a:off x="953688"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Awareness</a:t>
            </a:r>
            <a:endParaRPr>
              <a:solidFill>
                <a:srgbClr val="FFFFFF"/>
              </a:solidFill>
            </a:endParaRPr>
          </a:p>
        </p:txBody>
      </p:sp>
      <p:sp>
        <p:nvSpPr>
          <p:cNvPr id="714" name="Google Shape;714;p85"/>
          <p:cNvSpPr txBox="1"/>
          <p:nvPr/>
        </p:nvSpPr>
        <p:spPr>
          <a:xfrm>
            <a:off x="2419350"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Findability</a:t>
            </a:r>
            <a:endParaRPr sz="1100">
              <a:solidFill>
                <a:srgbClr val="FFFFFF"/>
              </a:solidFill>
              <a:latin typeface="Open Sans"/>
              <a:ea typeface="Open Sans"/>
              <a:cs typeface="Open Sans"/>
              <a:sym typeface="Open Sans"/>
            </a:endParaRPr>
          </a:p>
        </p:txBody>
      </p:sp>
      <p:pic>
        <p:nvPicPr>
          <p:cNvPr descr="smartphone.png" id="715" name="Google Shape;715;p85"/>
          <p:cNvPicPr preferRelativeResize="0"/>
          <p:nvPr/>
        </p:nvPicPr>
        <p:blipFill rotWithShape="1">
          <a:blip r:embed="rId5">
            <a:alphaModFix/>
          </a:blip>
          <a:srcRect b="9099" l="9099" r="0" t="0"/>
          <a:stretch/>
        </p:blipFill>
        <p:spPr>
          <a:xfrm>
            <a:off x="3526000" y="2153700"/>
            <a:ext cx="438300" cy="438300"/>
          </a:xfrm>
          <a:prstGeom prst="ellipse">
            <a:avLst/>
          </a:prstGeom>
          <a:noFill/>
          <a:ln>
            <a:noFill/>
          </a:ln>
        </p:spPr>
      </p:pic>
      <p:sp>
        <p:nvSpPr>
          <p:cNvPr id="716" name="Google Shape;716;p85"/>
          <p:cNvSpPr txBox="1"/>
          <p:nvPr/>
        </p:nvSpPr>
        <p:spPr>
          <a:xfrm>
            <a:off x="3929800"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Reputation</a:t>
            </a:r>
            <a:endParaRPr sz="1100">
              <a:solidFill>
                <a:srgbClr val="FFFFFF"/>
              </a:solidFill>
              <a:latin typeface="Open Sans"/>
              <a:ea typeface="Open Sans"/>
              <a:cs typeface="Open Sans"/>
              <a:sym typeface="Open Sans"/>
            </a:endParaRPr>
          </a:p>
        </p:txBody>
      </p:sp>
      <p:sp>
        <p:nvSpPr>
          <p:cNvPr id="717" name="Google Shape;717;p85"/>
          <p:cNvSpPr/>
          <p:nvPr/>
        </p:nvSpPr>
        <p:spPr>
          <a:xfrm>
            <a:off x="5400442" y="2255192"/>
            <a:ext cx="119400" cy="113700"/>
          </a:xfrm>
          <a:prstGeom prst="star5">
            <a:avLst>
              <a:gd fmla="val 1909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85"/>
          <p:cNvSpPr/>
          <p:nvPr/>
        </p:nvSpPr>
        <p:spPr>
          <a:xfrm>
            <a:off x="5328679" y="2170892"/>
            <a:ext cx="119400" cy="113700"/>
          </a:xfrm>
          <a:prstGeom prst="star5">
            <a:avLst>
              <a:gd fmla="val 1909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85"/>
          <p:cNvSpPr txBox="1"/>
          <p:nvPr/>
        </p:nvSpPr>
        <p:spPr>
          <a:xfrm>
            <a:off x="5565188" y="2200025"/>
            <a:ext cx="9789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Conversion</a:t>
            </a:r>
            <a:endParaRPr sz="1100">
              <a:solidFill>
                <a:srgbClr val="FFFFFF"/>
              </a:solidFill>
              <a:latin typeface="Open Sans"/>
              <a:ea typeface="Open Sans"/>
              <a:cs typeface="Open Sans"/>
              <a:sym typeface="Open Sans"/>
            </a:endParaRPr>
          </a:p>
        </p:txBody>
      </p:sp>
      <p:pic>
        <p:nvPicPr>
          <p:cNvPr id="720" name="Google Shape;720;p85"/>
          <p:cNvPicPr preferRelativeResize="0"/>
          <p:nvPr/>
        </p:nvPicPr>
        <p:blipFill>
          <a:blip r:embed="rId6">
            <a:alphaModFix/>
          </a:blip>
          <a:stretch>
            <a:fillRect/>
          </a:stretch>
        </p:blipFill>
        <p:spPr>
          <a:xfrm>
            <a:off x="8316937" y="2209323"/>
            <a:ext cx="358500" cy="358500"/>
          </a:xfrm>
          <a:prstGeom prst="rect">
            <a:avLst/>
          </a:prstGeom>
          <a:noFill/>
          <a:ln>
            <a:noFill/>
          </a:ln>
        </p:spPr>
      </p:pic>
      <p:sp>
        <p:nvSpPr>
          <p:cNvPr id="721" name="Google Shape;721;p85"/>
          <p:cNvSpPr txBox="1"/>
          <p:nvPr/>
        </p:nvSpPr>
        <p:spPr>
          <a:xfrm>
            <a:off x="7299295"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Advocacy</a:t>
            </a:r>
            <a:endParaRPr sz="1100">
              <a:solidFill>
                <a:srgbClr val="FFFFFF"/>
              </a:solidFill>
              <a:latin typeface="Open Sans"/>
              <a:ea typeface="Open Sans"/>
              <a:cs typeface="Open Sans"/>
              <a:sym typeface="Open Sans"/>
            </a:endParaRPr>
          </a:p>
        </p:txBody>
      </p:sp>
      <p:cxnSp>
        <p:nvCxnSpPr>
          <p:cNvPr id="722" name="Google Shape;722;p85"/>
          <p:cNvCxnSpPr/>
          <p:nvPr/>
        </p:nvCxnSpPr>
        <p:spPr>
          <a:xfrm rot="10800000">
            <a:off x="8478950" y="3295026"/>
            <a:ext cx="0" cy="1561800"/>
          </a:xfrm>
          <a:prstGeom prst="straightConnector1">
            <a:avLst/>
          </a:prstGeom>
          <a:noFill/>
          <a:ln cap="flat" cmpd="sng" w="9525">
            <a:solidFill>
              <a:schemeClr val="dk2"/>
            </a:solidFill>
            <a:prstDash val="solid"/>
            <a:round/>
            <a:headEnd len="med" w="med" type="none"/>
            <a:tailEnd len="med" w="med" type="none"/>
          </a:ln>
        </p:spPr>
      </p:cxnSp>
      <p:cxnSp>
        <p:nvCxnSpPr>
          <p:cNvPr id="723" name="Google Shape;723;p85"/>
          <p:cNvCxnSpPr/>
          <p:nvPr/>
        </p:nvCxnSpPr>
        <p:spPr>
          <a:xfrm rot="10800000">
            <a:off x="2291250" y="3295026"/>
            <a:ext cx="0" cy="1561800"/>
          </a:xfrm>
          <a:prstGeom prst="straightConnector1">
            <a:avLst/>
          </a:prstGeom>
          <a:noFill/>
          <a:ln cap="flat" cmpd="sng" w="9525">
            <a:solidFill>
              <a:schemeClr val="dk2"/>
            </a:solidFill>
            <a:prstDash val="solid"/>
            <a:round/>
            <a:headEnd len="med" w="med" type="none"/>
            <a:tailEnd len="med" w="med" type="none"/>
          </a:ln>
        </p:spPr>
      </p:cxnSp>
      <p:cxnSp>
        <p:nvCxnSpPr>
          <p:cNvPr id="724" name="Google Shape;724;p85"/>
          <p:cNvCxnSpPr/>
          <p:nvPr/>
        </p:nvCxnSpPr>
        <p:spPr>
          <a:xfrm rot="10800000">
            <a:off x="6971795" y="3295026"/>
            <a:ext cx="0" cy="1561800"/>
          </a:xfrm>
          <a:prstGeom prst="straightConnector1">
            <a:avLst/>
          </a:prstGeom>
          <a:noFill/>
          <a:ln cap="flat" cmpd="sng" w="9525">
            <a:solidFill>
              <a:schemeClr val="dk2"/>
            </a:solidFill>
            <a:prstDash val="solid"/>
            <a:round/>
            <a:headEnd len="med" w="med" type="none"/>
            <a:tailEnd len="med" w="med" type="none"/>
          </a:ln>
        </p:spPr>
      </p:cxnSp>
      <p:cxnSp>
        <p:nvCxnSpPr>
          <p:cNvPr id="725" name="Google Shape;725;p85"/>
          <p:cNvCxnSpPr/>
          <p:nvPr/>
        </p:nvCxnSpPr>
        <p:spPr>
          <a:xfrm rot="10800000">
            <a:off x="5314693" y="3295026"/>
            <a:ext cx="0" cy="1561800"/>
          </a:xfrm>
          <a:prstGeom prst="straightConnector1">
            <a:avLst/>
          </a:prstGeom>
          <a:noFill/>
          <a:ln cap="flat" cmpd="sng" w="9525">
            <a:solidFill>
              <a:schemeClr val="dk2"/>
            </a:solidFill>
            <a:prstDash val="solid"/>
            <a:round/>
            <a:headEnd len="med" w="med" type="none"/>
            <a:tailEnd len="med" w="med" type="none"/>
          </a:ln>
        </p:spPr>
      </p:cxnSp>
      <p:sp>
        <p:nvSpPr>
          <p:cNvPr id="726" name="Google Shape;726;p85"/>
          <p:cNvSpPr txBox="1"/>
          <p:nvPr/>
        </p:nvSpPr>
        <p:spPr>
          <a:xfrm>
            <a:off x="491938" y="3238021"/>
            <a:ext cx="1723200" cy="1618800"/>
          </a:xfrm>
          <a:prstGeom prst="rect">
            <a:avLst/>
          </a:prstGeom>
          <a:noFill/>
          <a:ln>
            <a:noFill/>
          </a:ln>
        </p:spPr>
        <p:txBody>
          <a:bodyPr anchorCtr="0" anchor="t" bIns="45725" lIns="45725" spcFirstLastPara="1" rIns="45725" wrap="square" tIns="45725">
            <a:noAutofit/>
          </a:bodyPr>
          <a:lstStyle/>
          <a:p>
            <a:pPr indent="0" lvl="0" marL="0" rtl="0" algn="r">
              <a:spcBef>
                <a:spcPts val="0"/>
              </a:spcBef>
              <a:spcAft>
                <a:spcPts val="0"/>
              </a:spcAft>
              <a:buClr>
                <a:schemeClr val="dk1"/>
              </a:buClr>
              <a:buSzPts val="600"/>
              <a:buFont typeface="Arial"/>
              <a:buNone/>
            </a:pPr>
            <a:r>
              <a:rPr b="1" lang="en" sz="1100">
                <a:solidFill>
                  <a:srgbClr val="167EBF"/>
                </a:solidFill>
                <a:latin typeface="Open Sans"/>
                <a:ea typeface="Open Sans"/>
                <a:cs typeface="Open Sans"/>
                <a:sym typeface="Open Sans"/>
              </a:rPr>
              <a:t>Stimulus</a:t>
            </a:r>
            <a:endParaRPr b="1" sz="1100">
              <a:solidFill>
                <a:srgbClr val="167EBF"/>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t/>
            </a:r>
            <a:endParaRPr b="1" sz="400">
              <a:solidFill>
                <a:srgbClr val="CC0E0E"/>
              </a:solidFill>
            </a:endParaRPr>
          </a:p>
          <a:p>
            <a:pPr indent="0" lvl="0" marL="0" rtl="0" algn="r">
              <a:spcBef>
                <a:spcPts val="0"/>
              </a:spcBef>
              <a:spcAft>
                <a:spcPts val="0"/>
              </a:spcAft>
              <a:buClr>
                <a:schemeClr val="dk1"/>
              </a:buClr>
              <a:buSzPts val="600"/>
              <a:buFont typeface="Arial"/>
              <a:buNone/>
            </a:pPr>
            <a:r>
              <a:rPr b="1" lang="en" sz="900">
                <a:solidFill>
                  <a:srgbClr val="434343"/>
                </a:solidFill>
                <a:latin typeface="Open Sans"/>
                <a:ea typeface="Open Sans"/>
                <a:cs typeface="Open Sans"/>
                <a:sym typeface="Open Sans"/>
              </a:rPr>
              <a:t>Social / search advertising</a:t>
            </a:r>
            <a:endParaRPr b="1"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b="1" lang="en" sz="900">
                <a:solidFill>
                  <a:srgbClr val="434343"/>
                </a:solidFill>
                <a:latin typeface="Open Sans"/>
                <a:ea typeface="Open Sans"/>
                <a:cs typeface="Open Sans"/>
                <a:sym typeface="Open Sans"/>
              </a:rPr>
              <a:t>Email / text marketing </a:t>
            </a:r>
            <a:endParaRPr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b="1" lang="en" sz="900">
                <a:solidFill>
                  <a:srgbClr val="434343"/>
                </a:solidFill>
                <a:latin typeface="Open Sans"/>
                <a:ea typeface="Open Sans"/>
                <a:cs typeface="Open Sans"/>
                <a:sym typeface="Open Sans"/>
              </a:rPr>
              <a:t>Loyalty programs</a:t>
            </a:r>
            <a:endParaRPr b="1"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b="1" lang="en" sz="900">
                <a:solidFill>
                  <a:srgbClr val="434343"/>
                </a:solidFill>
                <a:latin typeface="Open Sans"/>
                <a:ea typeface="Open Sans"/>
                <a:cs typeface="Open Sans"/>
                <a:sym typeface="Open Sans"/>
              </a:rPr>
              <a:t>YouTube / Video ads</a:t>
            </a:r>
            <a:endParaRPr b="1"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Television</a:t>
            </a:r>
            <a:endParaRPr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Billboard</a:t>
            </a:r>
            <a:endParaRPr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Online display advertising</a:t>
            </a:r>
            <a:endParaRPr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Newspaper / Magazine</a:t>
            </a:r>
            <a:endParaRPr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Radio</a:t>
            </a:r>
            <a:endParaRPr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Word of mouth</a:t>
            </a:r>
            <a:endParaRPr b="1" sz="1100">
              <a:solidFill>
                <a:srgbClr val="167EBF"/>
              </a:solidFill>
              <a:latin typeface="Open Sans"/>
              <a:ea typeface="Open Sans"/>
              <a:cs typeface="Open Sans"/>
              <a:sym typeface="Open Sans"/>
            </a:endParaRPr>
          </a:p>
        </p:txBody>
      </p:sp>
      <p:sp>
        <p:nvSpPr>
          <p:cNvPr id="727" name="Google Shape;727;p85"/>
          <p:cNvSpPr txBox="1"/>
          <p:nvPr/>
        </p:nvSpPr>
        <p:spPr>
          <a:xfrm>
            <a:off x="3951787" y="3238021"/>
            <a:ext cx="1286700" cy="1418700"/>
          </a:xfrm>
          <a:prstGeom prst="rect">
            <a:avLst/>
          </a:prstGeom>
          <a:noFill/>
          <a:ln>
            <a:noFill/>
          </a:ln>
        </p:spPr>
        <p:txBody>
          <a:bodyPr anchorCtr="0" anchor="t" bIns="45725" lIns="45725" spcFirstLastPara="1" rIns="45725" wrap="square" tIns="45725">
            <a:noAutofit/>
          </a:bodyPr>
          <a:lstStyle/>
          <a:p>
            <a:pPr indent="0" lvl="0" marL="0" rtl="0" algn="r">
              <a:spcBef>
                <a:spcPts val="0"/>
              </a:spcBef>
              <a:spcAft>
                <a:spcPts val="0"/>
              </a:spcAft>
              <a:buNone/>
            </a:pPr>
            <a:r>
              <a:rPr b="1" lang="en" sz="1100">
                <a:solidFill>
                  <a:srgbClr val="F7CB16"/>
                </a:solidFill>
                <a:latin typeface="Open Sans"/>
                <a:ea typeface="Open Sans"/>
                <a:cs typeface="Open Sans"/>
                <a:sym typeface="Open Sans"/>
              </a:rPr>
              <a:t>Research</a:t>
            </a:r>
            <a:endParaRPr b="1" sz="1100">
              <a:solidFill>
                <a:srgbClr val="F7CB16"/>
              </a:solidFill>
              <a:latin typeface="Open Sans"/>
              <a:ea typeface="Open Sans"/>
              <a:cs typeface="Open Sans"/>
              <a:sym typeface="Open Sans"/>
            </a:endParaRPr>
          </a:p>
          <a:p>
            <a:pPr indent="0" lvl="0" marL="0" rtl="0" algn="r">
              <a:spcBef>
                <a:spcPts val="0"/>
              </a:spcBef>
              <a:spcAft>
                <a:spcPts val="0"/>
              </a:spcAft>
              <a:buNone/>
            </a:pPr>
            <a:r>
              <a:t/>
            </a:r>
            <a:endParaRPr b="1" sz="900">
              <a:solidFill>
                <a:srgbClr val="0E5AE0"/>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Blogs &amp; Articles</a:t>
            </a:r>
            <a:endParaRPr b="1"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1100"/>
              <a:buFont typeface="Arial"/>
              <a:buNone/>
            </a:pPr>
            <a:r>
              <a:rPr b="1" lang="en" sz="900">
                <a:solidFill>
                  <a:srgbClr val="434343"/>
                </a:solidFill>
                <a:latin typeface="Open Sans"/>
                <a:ea typeface="Open Sans"/>
                <a:cs typeface="Open Sans"/>
                <a:sym typeface="Open Sans"/>
              </a:rPr>
              <a:t>Reviews</a:t>
            </a:r>
            <a:endParaRPr b="1"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1100"/>
              <a:buFont typeface="Arial"/>
              <a:buNone/>
            </a:pPr>
            <a:r>
              <a:rPr b="1" lang="en" sz="900">
                <a:solidFill>
                  <a:srgbClr val="434343"/>
                </a:solidFill>
                <a:latin typeface="Open Sans"/>
                <a:ea typeface="Open Sans"/>
                <a:cs typeface="Open Sans"/>
                <a:sym typeface="Open Sans"/>
              </a:rPr>
              <a:t>Social Media</a:t>
            </a:r>
            <a:endParaRPr b="1"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Word of mouth</a:t>
            </a:r>
            <a:endParaRPr b="1" sz="900">
              <a:solidFill>
                <a:srgbClr val="434343"/>
              </a:solidFill>
              <a:latin typeface="Open Sans"/>
              <a:ea typeface="Open Sans"/>
              <a:cs typeface="Open Sans"/>
              <a:sym typeface="Open Sans"/>
            </a:endParaRPr>
          </a:p>
        </p:txBody>
      </p:sp>
      <p:sp>
        <p:nvSpPr>
          <p:cNvPr id="728" name="Google Shape;728;p85"/>
          <p:cNvSpPr txBox="1"/>
          <p:nvPr/>
        </p:nvSpPr>
        <p:spPr>
          <a:xfrm>
            <a:off x="5525713" y="3215125"/>
            <a:ext cx="1354200" cy="1461600"/>
          </a:xfrm>
          <a:prstGeom prst="rect">
            <a:avLst/>
          </a:prstGeom>
          <a:noFill/>
          <a:ln>
            <a:noFill/>
          </a:ln>
        </p:spPr>
        <p:txBody>
          <a:bodyPr anchorCtr="0" anchor="t" bIns="45725" lIns="45725" spcFirstLastPara="1" rIns="45725" wrap="square" tIns="45725">
            <a:noAutofit/>
          </a:bodyPr>
          <a:lstStyle/>
          <a:p>
            <a:pPr indent="0" lvl="0" marL="0" rtl="0" algn="r">
              <a:spcBef>
                <a:spcPts val="0"/>
              </a:spcBef>
              <a:spcAft>
                <a:spcPts val="0"/>
              </a:spcAft>
              <a:buNone/>
            </a:pPr>
            <a:r>
              <a:rPr b="1" lang="en" sz="1100">
                <a:solidFill>
                  <a:srgbClr val="7F509F"/>
                </a:solidFill>
                <a:latin typeface="Open Sans"/>
                <a:ea typeface="Open Sans"/>
                <a:cs typeface="Open Sans"/>
                <a:sym typeface="Open Sans"/>
              </a:rPr>
              <a:t>Purchase</a:t>
            </a:r>
            <a:endParaRPr b="1" sz="1100">
              <a:solidFill>
                <a:srgbClr val="7F509F"/>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 </a:t>
            </a:r>
            <a:endParaRPr b="1" sz="400">
              <a:solidFill>
                <a:srgbClr val="EFB712"/>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Website</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Online booking</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Purchase via app</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lang="en" sz="900">
                <a:solidFill>
                  <a:srgbClr val="434343"/>
                </a:solidFill>
                <a:latin typeface="Open Sans"/>
                <a:ea typeface="Open Sans"/>
                <a:cs typeface="Open Sans"/>
                <a:sym typeface="Open Sans"/>
              </a:rPr>
              <a:t>In-store purchase</a:t>
            </a:r>
            <a:endParaRPr sz="900">
              <a:solidFill>
                <a:srgbClr val="434343"/>
              </a:solidFill>
              <a:latin typeface="Open Sans"/>
              <a:ea typeface="Open Sans"/>
              <a:cs typeface="Open Sans"/>
              <a:sym typeface="Open Sans"/>
            </a:endParaRPr>
          </a:p>
          <a:p>
            <a:pPr indent="0" lvl="0" marL="0" rtl="0" algn="r">
              <a:spcBef>
                <a:spcPts val="0"/>
              </a:spcBef>
              <a:spcAft>
                <a:spcPts val="0"/>
              </a:spcAft>
              <a:buNone/>
            </a:pPr>
            <a:r>
              <a:t/>
            </a:r>
            <a:endParaRPr sz="900">
              <a:solidFill>
                <a:srgbClr val="434343"/>
              </a:solidFill>
              <a:latin typeface="Open Sans"/>
              <a:ea typeface="Open Sans"/>
              <a:cs typeface="Open Sans"/>
              <a:sym typeface="Open Sans"/>
            </a:endParaRPr>
          </a:p>
          <a:p>
            <a:pPr indent="0" lvl="0" marL="0" rtl="0" algn="r">
              <a:spcBef>
                <a:spcPts val="0"/>
              </a:spcBef>
              <a:spcAft>
                <a:spcPts val="0"/>
              </a:spcAft>
              <a:buNone/>
            </a:pPr>
            <a:r>
              <a:rPr lang="en" sz="900">
                <a:solidFill>
                  <a:srgbClr val="434343"/>
                </a:solidFill>
                <a:latin typeface="Open Sans"/>
                <a:ea typeface="Open Sans"/>
                <a:cs typeface="Open Sans"/>
                <a:sym typeface="Open Sans"/>
              </a:rPr>
              <a:t>Salesperson</a:t>
            </a:r>
            <a:endParaRPr sz="900">
              <a:solidFill>
                <a:srgbClr val="434343"/>
              </a:solidFill>
              <a:latin typeface="Open Sans"/>
              <a:ea typeface="Open Sans"/>
              <a:cs typeface="Open Sans"/>
              <a:sym typeface="Open Sans"/>
            </a:endParaRPr>
          </a:p>
          <a:p>
            <a:pPr indent="0" lvl="0" marL="0" rtl="0" algn="r">
              <a:spcBef>
                <a:spcPts val="0"/>
              </a:spcBef>
              <a:spcAft>
                <a:spcPts val="0"/>
              </a:spcAft>
              <a:buNone/>
            </a:pPr>
            <a:r>
              <a:rPr lang="en" sz="900">
                <a:solidFill>
                  <a:srgbClr val="434343"/>
                </a:solidFill>
                <a:latin typeface="Open Sans"/>
                <a:ea typeface="Open Sans"/>
                <a:cs typeface="Open Sans"/>
                <a:sym typeface="Open Sans"/>
              </a:rPr>
              <a:t>Marketing Materials</a:t>
            </a:r>
            <a:endParaRPr sz="900">
              <a:solidFill>
                <a:srgbClr val="434343"/>
              </a:solidFill>
              <a:latin typeface="Open Sans"/>
              <a:ea typeface="Open Sans"/>
              <a:cs typeface="Open Sans"/>
              <a:sym typeface="Open Sans"/>
            </a:endParaRPr>
          </a:p>
        </p:txBody>
      </p:sp>
      <p:sp>
        <p:nvSpPr>
          <p:cNvPr id="729" name="Google Shape;729;p85"/>
          <p:cNvSpPr txBox="1"/>
          <p:nvPr/>
        </p:nvSpPr>
        <p:spPr>
          <a:xfrm>
            <a:off x="6944137" y="3215133"/>
            <a:ext cx="1458600" cy="1219800"/>
          </a:xfrm>
          <a:prstGeom prst="rect">
            <a:avLst/>
          </a:prstGeom>
          <a:noFill/>
          <a:ln>
            <a:noFill/>
          </a:ln>
        </p:spPr>
        <p:txBody>
          <a:bodyPr anchorCtr="0" anchor="t" bIns="45725" lIns="45725" spcFirstLastPara="1" rIns="45725" wrap="square" tIns="45725">
            <a:noAutofit/>
          </a:bodyPr>
          <a:lstStyle/>
          <a:p>
            <a:pPr indent="0" lvl="0" marL="0" rtl="0" algn="r">
              <a:spcBef>
                <a:spcPts val="0"/>
              </a:spcBef>
              <a:spcAft>
                <a:spcPts val="0"/>
              </a:spcAft>
              <a:buNone/>
            </a:pPr>
            <a:r>
              <a:rPr b="1" lang="en" sz="1100">
                <a:solidFill>
                  <a:srgbClr val="D84848"/>
                </a:solidFill>
                <a:latin typeface="Open Sans"/>
                <a:ea typeface="Open Sans"/>
                <a:cs typeface="Open Sans"/>
                <a:sym typeface="Open Sans"/>
              </a:rPr>
              <a:t>Experience</a:t>
            </a:r>
            <a:endParaRPr b="1" sz="1100">
              <a:solidFill>
                <a:srgbClr val="D84848"/>
              </a:solidFill>
              <a:latin typeface="Open Sans"/>
              <a:ea typeface="Open Sans"/>
              <a:cs typeface="Open Sans"/>
              <a:sym typeface="Open Sans"/>
            </a:endParaRPr>
          </a:p>
          <a:p>
            <a:pPr indent="0" lvl="0" marL="0" rtl="0" algn="r">
              <a:spcBef>
                <a:spcPts val="0"/>
              </a:spcBef>
              <a:spcAft>
                <a:spcPts val="0"/>
              </a:spcAft>
              <a:buNone/>
            </a:pPr>
            <a:r>
              <a:t/>
            </a:r>
            <a:endParaRPr b="1" sz="400">
              <a:solidFill>
                <a:srgbClr val="F7CB16"/>
              </a:solidFill>
              <a:latin typeface="Open Sans"/>
              <a:ea typeface="Open Sans"/>
              <a:cs typeface="Open Sans"/>
              <a:sym typeface="Open Sans"/>
            </a:endParaRPr>
          </a:p>
          <a:p>
            <a:pPr indent="0" lvl="0" marL="0" rtl="0" algn="r">
              <a:spcBef>
                <a:spcPts val="0"/>
              </a:spcBef>
              <a:spcAft>
                <a:spcPts val="0"/>
              </a:spcAft>
              <a:buNone/>
            </a:pPr>
            <a:r>
              <a:rPr i="1" lang="en" sz="900">
                <a:solidFill>
                  <a:srgbClr val="434343"/>
                </a:solidFill>
                <a:latin typeface="Open Sans"/>
                <a:ea typeface="Open Sans"/>
                <a:cs typeface="Open Sans"/>
                <a:sym typeface="Open Sans"/>
              </a:rPr>
              <a:t>Post-purchase expectations vs. reality</a:t>
            </a:r>
            <a:endParaRPr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Social Post</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Write a Review</a:t>
            </a:r>
            <a:endParaRPr b="1"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b="1" lang="en" sz="900">
                <a:solidFill>
                  <a:srgbClr val="434343"/>
                </a:solidFill>
                <a:latin typeface="Open Sans"/>
                <a:ea typeface="Open Sans"/>
                <a:cs typeface="Open Sans"/>
                <a:sym typeface="Open Sans"/>
              </a:rPr>
              <a:t>Blog</a:t>
            </a:r>
            <a:endParaRPr b="1" sz="900">
              <a:solidFill>
                <a:srgbClr val="434343"/>
              </a:solidFill>
              <a:latin typeface="Open Sans"/>
              <a:ea typeface="Open Sans"/>
              <a:cs typeface="Open Sans"/>
              <a:sym typeface="Open Sans"/>
            </a:endParaRPr>
          </a:p>
          <a:p>
            <a:pPr indent="0" lvl="0" marL="0" rtl="0" algn="r">
              <a:spcBef>
                <a:spcPts val="0"/>
              </a:spcBef>
              <a:spcAft>
                <a:spcPts val="0"/>
              </a:spcAft>
              <a:buClr>
                <a:schemeClr val="dk1"/>
              </a:buClr>
              <a:buSzPts val="600"/>
              <a:buFont typeface="Arial"/>
              <a:buNone/>
            </a:pPr>
            <a:r>
              <a:rPr lang="en" sz="900">
                <a:solidFill>
                  <a:srgbClr val="434343"/>
                </a:solidFill>
                <a:latin typeface="Open Sans"/>
                <a:ea typeface="Open Sans"/>
                <a:cs typeface="Open Sans"/>
                <a:sym typeface="Open Sans"/>
              </a:rPr>
              <a:t>Word of mouth</a:t>
            </a:r>
            <a:endParaRPr sz="900">
              <a:solidFill>
                <a:srgbClr val="434343"/>
              </a:solidFill>
              <a:latin typeface="Open Sans"/>
              <a:ea typeface="Open Sans"/>
              <a:cs typeface="Open Sans"/>
              <a:sym typeface="Open Sans"/>
            </a:endParaRPr>
          </a:p>
          <a:p>
            <a:pPr indent="0" lvl="0" marL="0" rtl="0" algn="r">
              <a:spcBef>
                <a:spcPts val="0"/>
              </a:spcBef>
              <a:spcAft>
                <a:spcPts val="0"/>
              </a:spcAft>
              <a:buNone/>
            </a:pPr>
            <a:r>
              <a:t/>
            </a:r>
            <a:endParaRPr b="1" sz="900">
              <a:solidFill>
                <a:srgbClr val="434343"/>
              </a:solidFill>
              <a:latin typeface="Open Sans"/>
              <a:ea typeface="Open Sans"/>
              <a:cs typeface="Open Sans"/>
              <a:sym typeface="Open Sans"/>
            </a:endParaRPr>
          </a:p>
        </p:txBody>
      </p:sp>
      <p:cxnSp>
        <p:nvCxnSpPr>
          <p:cNvPr id="730" name="Google Shape;730;p85"/>
          <p:cNvCxnSpPr/>
          <p:nvPr/>
        </p:nvCxnSpPr>
        <p:spPr>
          <a:xfrm rot="10800000">
            <a:off x="3751096" y="3295026"/>
            <a:ext cx="0" cy="1561800"/>
          </a:xfrm>
          <a:prstGeom prst="straightConnector1">
            <a:avLst/>
          </a:prstGeom>
          <a:noFill/>
          <a:ln cap="flat" cmpd="sng" w="9525">
            <a:solidFill>
              <a:schemeClr val="dk2"/>
            </a:solidFill>
            <a:prstDash val="solid"/>
            <a:round/>
            <a:headEnd len="med" w="med" type="none"/>
            <a:tailEnd len="med" w="med" type="none"/>
          </a:ln>
        </p:spPr>
      </p:cxnSp>
      <p:sp>
        <p:nvSpPr>
          <p:cNvPr id="731" name="Google Shape;731;p85"/>
          <p:cNvSpPr txBox="1"/>
          <p:nvPr/>
        </p:nvSpPr>
        <p:spPr>
          <a:xfrm>
            <a:off x="2377837" y="3238021"/>
            <a:ext cx="1286700" cy="1418700"/>
          </a:xfrm>
          <a:prstGeom prst="rect">
            <a:avLst/>
          </a:prstGeom>
          <a:noFill/>
          <a:ln>
            <a:noFill/>
          </a:ln>
        </p:spPr>
        <p:txBody>
          <a:bodyPr anchorCtr="0" anchor="t" bIns="45725" lIns="45725" spcFirstLastPara="1" rIns="45725" wrap="square" tIns="45725">
            <a:noAutofit/>
          </a:bodyPr>
          <a:lstStyle/>
          <a:p>
            <a:pPr indent="0" lvl="0" marL="0" rtl="0" algn="r">
              <a:spcBef>
                <a:spcPts val="0"/>
              </a:spcBef>
              <a:spcAft>
                <a:spcPts val="0"/>
              </a:spcAft>
              <a:buNone/>
            </a:pPr>
            <a:r>
              <a:rPr b="1" lang="en" sz="1100">
                <a:solidFill>
                  <a:srgbClr val="48BF00"/>
                </a:solidFill>
                <a:latin typeface="Open Sans"/>
                <a:ea typeface="Open Sans"/>
                <a:cs typeface="Open Sans"/>
                <a:sym typeface="Open Sans"/>
              </a:rPr>
              <a:t>Search</a:t>
            </a:r>
            <a:endParaRPr b="1" sz="1100">
              <a:solidFill>
                <a:srgbClr val="48BF00"/>
              </a:solidFill>
              <a:latin typeface="Open Sans"/>
              <a:ea typeface="Open Sans"/>
              <a:cs typeface="Open Sans"/>
              <a:sym typeface="Open Sans"/>
            </a:endParaRPr>
          </a:p>
          <a:p>
            <a:pPr indent="0" lvl="0" marL="0" rtl="0" algn="r">
              <a:spcBef>
                <a:spcPts val="0"/>
              </a:spcBef>
              <a:spcAft>
                <a:spcPts val="0"/>
              </a:spcAft>
              <a:buNone/>
            </a:pPr>
            <a:r>
              <a:t/>
            </a:r>
            <a:endParaRPr b="1" sz="900">
              <a:solidFill>
                <a:srgbClr val="0E5AE0"/>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Organic </a:t>
            </a:r>
            <a:r>
              <a:rPr b="1" lang="en" sz="900">
                <a:solidFill>
                  <a:srgbClr val="434343"/>
                </a:solidFill>
                <a:latin typeface="Open Sans"/>
                <a:ea typeface="Open Sans"/>
                <a:cs typeface="Open Sans"/>
                <a:sym typeface="Open Sans"/>
              </a:rPr>
              <a:t>Search</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PPC</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Maps</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Directories</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Apps</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“Near me”</a:t>
            </a:r>
            <a:endParaRPr b="1" sz="900">
              <a:solidFill>
                <a:srgbClr val="434343"/>
              </a:solidFill>
              <a:latin typeface="Open Sans"/>
              <a:ea typeface="Open Sans"/>
              <a:cs typeface="Open Sans"/>
              <a:sym typeface="Open Sans"/>
            </a:endParaRPr>
          </a:p>
          <a:p>
            <a:pPr indent="0" lvl="0" marL="0" rtl="0" algn="r">
              <a:spcBef>
                <a:spcPts val="0"/>
              </a:spcBef>
              <a:spcAft>
                <a:spcPts val="0"/>
              </a:spcAft>
              <a:buNone/>
            </a:pPr>
            <a:r>
              <a:rPr b="1" lang="en" sz="900">
                <a:solidFill>
                  <a:srgbClr val="434343"/>
                </a:solidFill>
                <a:latin typeface="Open Sans"/>
                <a:ea typeface="Open Sans"/>
                <a:cs typeface="Open Sans"/>
                <a:sym typeface="Open Sans"/>
              </a:rPr>
              <a:t>GPS</a:t>
            </a:r>
            <a:endParaRPr b="1" sz="900">
              <a:solidFill>
                <a:srgbClr val="434343"/>
              </a:solidFill>
              <a:latin typeface="Open Sans"/>
              <a:ea typeface="Open Sans"/>
              <a:cs typeface="Open Sans"/>
              <a:sym typeface="Open Sans"/>
            </a:endParaRPr>
          </a:p>
        </p:txBody>
      </p:sp>
      <p:sp>
        <p:nvSpPr>
          <p:cNvPr id="732" name="Google Shape;732;p85"/>
          <p:cNvSpPr txBox="1"/>
          <p:nvPr/>
        </p:nvSpPr>
        <p:spPr>
          <a:xfrm>
            <a:off x="6136463" y="1656986"/>
            <a:ext cx="1676400" cy="24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434343"/>
                </a:solidFill>
                <a:latin typeface="Montserrat"/>
                <a:ea typeface="Montserrat"/>
                <a:cs typeface="Montserrat"/>
                <a:sym typeface="Montserrat"/>
              </a:rPr>
              <a:t>Contributes to next person’s decision</a:t>
            </a:r>
            <a:endParaRPr sz="1100">
              <a:solidFill>
                <a:srgbClr val="434343"/>
              </a:solidFill>
              <a:latin typeface="Montserrat"/>
              <a:ea typeface="Montserrat"/>
              <a:cs typeface="Montserrat"/>
              <a:sym typeface="Montserrat"/>
            </a:endParaRPr>
          </a:p>
        </p:txBody>
      </p:sp>
      <p:cxnSp>
        <p:nvCxnSpPr>
          <p:cNvPr id="733" name="Google Shape;733;p85"/>
          <p:cNvCxnSpPr>
            <a:stCxn id="706" idx="0"/>
            <a:endCxn id="732" idx="3"/>
          </p:cNvCxnSpPr>
          <p:nvPr/>
        </p:nvCxnSpPr>
        <p:spPr>
          <a:xfrm flipH="1" rot="5400000">
            <a:off x="7974900" y="1619923"/>
            <a:ext cx="361800" cy="685800"/>
          </a:xfrm>
          <a:prstGeom prst="bentConnector2">
            <a:avLst/>
          </a:prstGeom>
          <a:noFill/>
          <a:ln cap="flat" cmpd="sng" w="19050">
            <a:solidFill>
              <a:srgbClr val="44546A"/>
            </a:solidFill>
            <a:prstDash val="dot"/>
            <a:round/>
            <a:headEnd len="med" w="med" type="none"/>
            <a:tailEnd len="med" w="med" type="none"/>
          </a:ln>
        </p:spPr>
      </p:cxnSp>
      <p:cxnSp>
        <p:nvCxnSpPr>
          <p:cNvPr id="734" name="Google Shape;734;p85"/>
          <p:cNvCxnSpPr>
            <a:stCxn id="732" idx="1"/>
            <a:endCxn id="703" idx="0"/>
          </p:cNvCxnSpPr>
          <p:nvPr/>
        </p:nvCxnSpPr>
        <p:spPr>
          <a:xfrm flipH="1">
            <a:off x="5318063" y="1781936"/>
            <a:ext cx="818400" cy="348600"/>
          </a:xfrm>
          <a:prstGeom prst="bentConnector2">
            <a:avLst/>
          </a:prstGeom>
          <a:noFill/>
          <a:ln cap="flat" cmpd="sng" w="19050">
            <a:solidFill>
              <a:srgbClr val="44546A"/>
            </a:solidFill>
            <a:prstDash val="dot"/>
            <a:round/>
            <a:headEnd len="med" w="med" type="none"/>
            <a:tailEnd len="med" w="med" type="stealth"/>
          </a:ln>
        </p:spPr>
      </p:cxnSp>
      <p:pic>
        <p:nvPicPr>
          <p:cNvPr descr="choice.png" id="735" name="Google Shape;735;p85"/>
          <p:cNvPicPr preferRelativeResize="0"/>
          <p:nvPr/>
        </p:nvPicPr>
        <p:blipFill rotWithShape="1">
          <a:blip r:embed="rId7">
            <a:alphaModFix/>
          </a:blip>
          <a:srcRect b="15640" l="0" r="0" t="0"/>
          <a:stretch/>
        </p:blipFill>
        <p:spPr>
          <a:xfrm>
            <a:off x="5038375" y="2166175"/>
            <a:ext cx="487424" cy="411176"/>
          </a:xfrm>
          <a:prstGeom prst="rect">
            <a:avLst/>
          </a:prstGeom>
          <a:noFill/>
          <a:ln>
            <a:noFill/>
          </a:ln>
        </p:spPr>
      </p:pic>
      <p:pic>
        <p:nvPicPr>
          <p:cNvPr id="736" name="Google Shape;736;p85"/>
          <p:cNvPicPr preferRelativeResize="0"/>
          <p:nvPr/>
        </p:nvPicPr>
        <p:blipFill>
          <a:blip r:embed="rId8">
            <a:alphaModFix/>
          </a:blip>
          <a:stretch>
            <a:fillRect/>
          </a:stretch>
        </p:blipFill>
        <p:spPr>
          <a:xfrm>
            <a:off x="6730962" y="2226738"/>
            <a:ext cx="487425" cy="329407"/>
          </a:xfrm>
          <a:prstGeom prst="rect">
            <a:avLst/>
          </a:prstGeom>
          <a:noFill/>
          <a:ln>
            <a:noFill/>
          </a:ln>
        </p:spPr>
      </p:pic>
      <p:sp>
        <p:nvSpPr>
          <p:cNvPr id="737" name="Google Shape;737;p85"/>
          <p:cNvSpPr txBox="1"/>
          <p:nvPr>
            <p:ph type="title"/>
          </p:nvPr>
        </p:nvSpPr>
        <p:spPr>
          <a:xfrm>
            <a:off x="-57150" y="-183350"/>
            <a:ext cx="1548000" cy="143700"/>
          </a:xfrm>
          <a:prstGeom prst="rect">
            <a:avLst/>
          </a:prstGeom>
        </p:spPr>
        <p:txBody>
          <a:bodyPr anchorCtr="0" anchor="ctr" bIns="45725" lIns="45725" spcFirstLastPara="1" rIns="45725" wrap="square" tIns="45725">
            <a:noAutofit/>
          </a:bodyPr>
          <a:lstStyle/>
          <a:p>
            <a:pPr indent="0" lvl="0" marL="0" rtl="0" algn="l">
              <a:spcBef>
                <a:spcPts val="0"/>
              </a:spcBef>
              <a:spcAft>
                <a:spcPts val="0"/>
              </a:spcAft>
              <a:buNone/>
            </a:pPr>
            <a:r>
              <a:rPr lang="en"/>
              <a:t>Customer Journey: Channel Impact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741" name="Shape 741"/>
        <p:cNvGrpSpPr/>
        <p:nvPr/>
      </p:nvGrpSpPr>
      <p:grpSpPr>
        <a:xfrm>
          <a:off x="0" y="0"/>
          <a:ext cx="0" cy="0"/>
          <a:chOff x="0" y="0"/>
          <a:chExt cx="0" cy="0"/>
        </a:xfrm>
      </p:grpSpPr>
      <p:sp>
        <p:nvSpPr>
          <p:cNvPr id="742" name="Google Shape;742;p86"/>
          <p:cNvSpPr txBox="1"/>
          <p:nvPr/>
        </p:nvSpPr>
        <p:spPr>
          <a:xfrm>
            <a:off x="735175" y="1939300"/>
            <a:ext cx="4571400" cy="19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3600">
              <a:solidFill>
                <a:srgbClr val="434343"/>
              </a:solidFill>
              <a:latin typeface="Avenir"/>
              <a:ea typeface="Avenir"/>
              <a:cs typeface="Avenir"/>
              <a:sym typeface="Avenir"/>
            </a:endParaRPr>
          </a:p>
          <a:p>
            <a:pPr indent="0" lvl="0" marL="0" rtl="0" algn="l">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It’s important to win in </a:t>
            </a:r>
            <a:r>
              <a:rPr b="1" i="1" lang="en" sz="3600">
                <a:solidFill>
                  <a:srgbClr val="434343"/>
                </a:solidFill>
                <a:latin typeface="Avenir"/>
                <a:ea typeface="Avenir"/>
                <a:cs typeface="Avenir"/>
                <a:sym typeface="Avenir"/>
              </a:rPr>
              <a:t>each</a:t>
            </a:r>
            <a:r>
              <a:rPr b="1" lang="en" sz="3600">
                <a:solidFill>
                  <a:srgbClr val="434343"/>
                </a:solidFill>
                <a:latin typeface="Avenir"/>
                <a:ea typeface="Avenir"/>
                <a:cs typeface="Avenir"/>
                <a:sym typeface="Avenir"/>
              </a:rPr>
              <a:t> stage.</a:t>
            </a:r>
            <a:endParaRPr sz="1800">
              <a:solidFill>
                <a:srgbClr val="999999"/>
              </a:solidFill>
              <a:latin typeface="Avenir"/>
              <a:ea typeface="Avenir"/>
              <a:cs typeface="Avenir"/>
              <a:sym typeface="Avenir"/>
            </a:endParaRPr>
          </a:p>
        </p:txBody>
      </p:sp>
      <p:sp>
        <p:nvSpPr>
          <p:cNvPr id="743" name="Google Shape;743;p86"/>
          <p:cNvSpPr/>
          <p:nvPr/>
        </p:nvSpPr>
        <p:spPr>
          <a:xfrm>
            <a:off x="1322425" y="3180345"/>
            <a:ext cx="1002287" cy="14326"/>
          </a:xfrm>
          <a:custGeom>
            <a:rect b="b" l="l" r="r" t="t"/>
            <a:pathLst>
              <a:path extrusionOk="0" h="1409" w="42874">
                <a:moveTo>
                  <a:pt x="0" y="574"/>
                </a:moveTo>
                <a:cubicBezTo>
                  <a:pt x="14196" y="-1097"/>
                  <a:pt x="28580" y="1409"/>
                  <a:pt x="42874" y="1409"/>
                </a:cubicBezTo>
              </a:path>
            </a:pathLst>
          </a:custGeom>
          <a:noFill/>
          <a:ln cap="flat" cmpd="sng" w="28575">
            <a:solidFill>
              <a:schemeClr val="dk2"/>
            </a:solidFill>
            <a:prstDash val="solid"/>
            <a:round/>
            <a:headEnd len="med" w="med" type="none"/>
            <a:tailEnd len="med" w="med" type="none"/>
          </a:ln>
        </p:spPr>
      </p:sp>
      <p:sp>
        <p:nvSpPr>
          <p:cNvPr id="744" name="Google Shape;744;p86"/>
          <p:cNvSpPr txBox="1"/>
          <p:nvPr>
            <p:ph type="title"/>
          </p:nvPr>
        </p:nvSpPr>
        <p:spPr>
          <a:xfrm>
            <a:off x="-69300" y="-240775"/>
            <a:ext cx="1002300" cy="17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t>Win each stage</a:t>
            </a:r>
            <a:endParaRPr sz="800"/>
          </a:p>
        </p:txBody>
      </p:sp>
      <p:pic>
        <p:nvPicPr>
          <p:cNvPr id="745" name="Google Shape;745;p86"/>
          <p:cNvPicPr preferRelativeResize="0"/>
          <p:nvPr/>
        </p:nvPicPr>
        <p:blipFill>
          <a:blip r:embed="rId3">
            <a:alphaModFix/>
          </a:blip>
          <a:stretch>
            <a:fillRect/>
          </a:stretch>
        </p:blipFill>
        <p:spPr>
          <a:xfrm>
            <a:off x="578800" y="537875"/>
            <a:ext cx="3049018" cy="2031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749" name="Shape 749"/>
        <p:cNvGrpSpPr/>
        <p:nvPr/>
      </p:nvGrpSpPr>
      <p:grpSpPr>
        <a:xfrm>
          <a:off x="0" y="0"/>
          <a:ext cx="0" cy="0"/>
          <a:chOff x="0" y="0"/>
          <a:chExt cx="0" cy="0"/>
        </a:xfrm>
      </p:grpSpPr>
      <p:sp>
        <p:nvSpPr>
          <p:cNvPr id="750" name="Google Shape;750;p87"/>
          <p:cNvSpPr/>
          <p:nvPr/>
        </p:nvSpPr>
        <p:spPr>
          <a:xfrm rot="-5400000">
            <a:off x="7617288" y="1652262"/>
            <a:ext cx="333300" cy="1442400"/>
          </a:xfrm>
          <a:prstGeom prst="trapezoid">
            <a:avLst>
              <a:gd fmla="val 57469"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87"/>
          <p:cNvSpPr/>
          <p:nvPr/>
        </p:nvSpPr>
        <p:spPr>
          <a:xfrm rot="5400000">
            <a:off x="2505767" y="1657849"/>
            <a:ext cx="1035900" cy="1433400"/>
          </a:xfrm>
          <a:prstGeom prst="trapezoid">
            <a:avLst>
              <a:gd fmla="val 16167" name="adj"/>
            </a:avLst>
          </a:prstGeom>
          <a:solidFill>
            <a:srgbClr val="48B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87"/>
          <p:cNvSpPr/>
          <p:nvPr/>
        </p:nvSpPr>
        <p:spPr>
          <a:xfrm rot="5400000">
            <a:off x="5888912" y="1652200"/>
            <a:ext cx="320400" cy="1442400"/>
          </a:xfrm>
          <a:prstGeom prst="trapezoid">
            <a:avLst>
              <a:gd fmla="val 57469"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87"/>
          <p:cNvSpPr/>
          <p:nvPr/>
        </p:nvSpPr>
        <p:spPr>
          <a:xfrm rot="5400000">
            <a:off x="4186023" y="1598870"/>
            <a:ext cx="696300" cy="1548000"/>
          </a:xfrm>
          <a:prstGeom prst="trapezoid">
            <a:avLst>
              <a:gd fmla="val 26580" name="adj"/>
            </a:avLst>
          </a:prstGeom>
          <a:solidFill>
            <a:srgbClr val="F7CB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87"/>
          <p:cNvSpPr/>
          <p:nvPr/>
        </p:nvSpPr>
        <p:spPr>
          <a:xfrm>
            <a:off x="5087350" y="2130448"/>
            <a:ext cx="461700" cy="461700"/>
          </a:xfrm>
          <a:prstGeom prst="ellipse">
            <a:avLst/>
          </a:prstGeom>
          <a:solidFill>
            <a:srgbClr val="F7CB16"/>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7CB16"/>
              </a:solidFill>
            </a:endParaRPr>
          </a:p>
        </p:txBody>
      </p:sp>
      <p:sp>
        <p:nvSpPr>
          <p:cNvPr id="755" name="Google Shape;755;p87"/>
          <p:cNvSpPr/>
          <p:nvPr/>
        </p:nvSpPr>
        <p:spPr>
          <a:xfrm rot="5400000">
            <a:off x="923012" y="1657950"/>
            <a:ext cx="1295100" cy="1433400"/>
          </a:xfrm>
          <a:prstGeom prst="trapezoid">
            <a:avLst>
              <a:gd fmla="val 10058" name="adj"/>
            </a:avLst>
          </a:prstGeom>
          <a:solidFill>
            <a:srgbClr val="0379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87"/>
          <p:cNvSpPr/>
          <p:nvPr/>
        </p:nvSpPr>
        <p:spPr>
          <a:xfrm>
            <a:off x="690792" y="2193611"/>
            <a:ext cx="291900" cy="358500"/>
          </a:xfrm>
          <a:prstGeom prst="rightArrow">
            <a:avLst>
              <a:gd fmla="val 50000" name="adj1"/>
              <a:gd fmla="val 50000" name="adj2"/>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87"/>
          <p:cNvSpPr/>
          <p:nvPr/>
        </p:nvSpPr>
        <p:spPr>
          <a:xfrm>
            <a:off x="8267850" y="2143723"/>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sp>
        <p:nvSpPr>
          <p:cNvPr id="758" name="Google Shape;758;p87"/>
          <p:cNvSpPr/>
          <p:nvPr/>
        </p:nvSpPr>
        <p:spPr>
          <a:xfrm>
            <a:off x="6743825" y="2157665"/>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87"/>
          <p:cNvSpPr/>
          <p:nvPr/>
        </p:nvSpPr>
        <p:spPr>
          <a:xfrm>
            <a:off x="2065029" y="2130453"/>
            <a:ext cx="461700" cy="461700"/>
          </a:xfrm>
          <a:prstGeom prst="ellipse">
            <a:avLst/>
          </a:prstGeom>
          <a:solidFill>
            <a:srgbClr val="0379C4"/>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87"/>
          <p:cNvSpPr/>
          <p:nvPr/>
        </p:nvSpPr>
        <p:spPr>
          <a:xfrm>
            <a:off x="3514300" y="2130448"/>
            <a:ext cx="461700" cy="461700"/>
          </a:xfrm>
          <a:prstGeom prst="ellipse">
            <a:avLst/>
          </a:prstGeom>
          <a:solidFill>
            <a:srgbClr val="48BF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sp>
        <p:nvSpPr>
          <p:cNvPr id="761" name="Google Shape;761;p87"/>
          <p:cNvSpPr txBox="1"/>
          <p:nvPr/>
        </p:nvSpPr>
        <p:spPr>
          <a:xfrm>
            <a:off x="690800" y="398875"/>
            <a:ext cx="68124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600">
                <a:solidFill>
                  <a:srgbClr val="434343"/>
                </a:solidFill>
                <a:latin typeface="Avenir"/>
                <a:ea typeface="Avenir"/>
                <a:cs typeface="Avenir"/>
                <a:sym typeface="Avenir"/>
              </a:rPr>
              <a:t>Marketing for the competition</a:t>
            </a:r>
            <a:endParaRPr b="1" sz="3600">
              <a:solidFill>
                <a:srgbClr val="434343"/>
              </a:solidFill>
              <a:latin typeface="Avenir"/>
              <a:ea typeface="Avenir"/>
              <a:cs typeface="Avenir"/>
              <a:sym typeface="Avenir"/>
            </a:endParaRPr>
          </a:p>
        </p:txBody>
      </p:sp>
      <p:pic>
        <p:nvPicPr>
          <p:cNvPr id="762" name="Google Shape;762;p87"/>
          <p:cNvPicPr preferRelativeResize="0"/>
          <p:nvPr/>
        </p:nvPicPr>
        <p:blipFill>
          <a:blip r:embed="rId3">
            <a:alphaModFix/>
          </a:blip>
          <a:stretch>
            <a:fillRect/>
          </a:stretch>
        </p:blipFill>
        <p:spPr>
          <a:xfrm>
            <a:off x="2065017" y="2118390"/>
            <a:ext cx="461700" cy="461700"/>
          </a:xfrm>
          <a:prstGeom prst="rect">
            <a:avLst/>
          </a:prstGeom>
          <a:noFill/>
          <a:ln>
            <a:noFill/>
          </a:ln>
        </p:spPr>
      </p:pic>
      <p:sp>
        <p:nvSpPr>
          <p:cNvPr id="763" name="Google Shape;763;p87"/>
          <p:cNvSpPr txBox="1"/>
          <p:nvPr/>
        </p:nvSpPr>
        <p:spPr>
          <a:xfrm>
            <a:off x="953688"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Awareness</a:t>
            </a:r>
            <a:endParaRPr>
              <a:solidFill>
                <a:srgbClr val="FFFFFF"/>
              </a:solidFill>
            </a:endParaRPr>
          </a:p>
        </p:txBody>
      </p:sp>
      <p:sp>
        <p:nvSpPr>
          <p:cNvPr id="764" name="Google Shape;764;p87"/>
          <p:cNvSpPr txBox="1"/>
          <p:nvPr/>
        </p:nvSpPr>
        <p:spPr>
          <a:xfrm>
            <a:off x="2419350"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Findability</a:t>
            </a:r>
            <a:endParaRPr sz="1100">
              <a:solidFill>
                <a:srgbClr val="FFFFFF"/>
              </a:solidFill>
              <a:latin typeface="Open Sans"/>
              <a:ea typeface="Open Sans"/>
              <a:cs typeface="Open Sans"/>
              <a:sym typeface="Open Sans"/>
            </a:endParaRPr>
          </a:p>
        </p:txBody>
      </p:sp>
      <p:pic>
        <p:nvPicPr>
          <p:cNvPr descr="smartphone.png" id="765" name="Google Shape;765;p87"/>
          <p:cNvPicPr preferRelativeResize="0"/>
          <p:nvPr/>
        </p:nvPicPr>
        <p:blipFill rotWithShape="1">
          <a:blip r:embed="rId4">
            <a:alphaModFix/>
          </a:blip>
          <a:srcRect b="9099" l="9099" r="0" t="0"/>
          <a:stretch/>
        </p:blipFill>
        <p:spPr>
          <a:xfrm>
            <a:off x="3526000" y="2153700"/>
            <a:ext cx="438300" cy="438300"/>
          </a:xfrm>
          <a:prstGeom prst="ellipse">
            <a:avLst/>
          </a:prstGeom>
          <a:noFill/>
          <a:ln>
            <a:noFill/>
          </a:ln>
        </p:spPr>
      </p:pic>
      <p:sp>
        <p:nvSpPr>
          <p:cNvPr id="766" name="Google Shape;766;p87"/>
          <p:cNvSpPr txBox="1"/>
          <p:nvPr/>
        </p:nvSpPr>
        <p:spPr>
          <a:xfrm>
            <a:off x="3929800"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Reputation</a:t>
            </a:r>
            <a:endParaRPr sz="1100">
              <a:solidFill>
                <a:srgbClr val="FFFFFF"/>
              </a:solidFill>
              <a:latin typeface="Open Sans"/>
              <a:ea typeface="Open Sans"/>
              <a:cs typeface="Open Sans"/>
              <a:sym typeface="Open Sans"/>
            </a:endParaRPr>
          </a:p>
        </p:txBody>
      </p:sp>
      <p:sp>
        <p:nvSpPr>
          <p:cNvPr id="767" name="Google Shape;767;p87"/>
          <p:cNvSpPr/>
          <p:nvPr/>
        </p:nvSpPr>
        <p:spPr>
          <a:xfrm>
            <a:off x="5400442" y="2255192"/>
            <a:ext cx="119400" cy="113700"/>
          </a:xfrm>
          <a:prstGeom prst="star5">
            <a:avLst>
              <a:gd fmla="val 1909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87"/>
          <p:cNvSpPr/>
          <p:nvPr/>
        </p:nvSpPr>
        <p:spPr>
          <a:xfrm>
            <a:off x="5328679" y="2170892"/>
            <a:ext cx="119400" cy="113700"/>
          </a:xfrm>
          <a:prstGeom prst="star5">
            <a:avLst>
              <a:gd fmla="val 1909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hoice.png" id="769" name="Google Shape;769;p87"/>
          <p:cNvPicPr preferRelativeResize="0"/>
          <p:nvPr/>
        </p:nvPicPr>
        <p:blipFill rotWithShape="1">
          <a:blip r:embed="rId5">
            <a:alphaModFix/>
          </a:blip>
          <a:srcRect b="15640" l="0" r="0" t="0"/>
          <a:stretch/>
        </p:blipFill>
        <p:spPr>
          <a:xfrm>
            <a:off x="5038375" y="2166175"/>
            <a:ext cx="487424" cy="411176"/>
          </a:xfrm>
          <a:prstGeom prst="rect">
            <a:avLst/>
          </a:prstGeom>
          <a:noFill/>
          <a:ln>
            <a:noFill/>
          </a:ln>
        </p:spPr>
      </p:pic>
      <p:sp>
        <p:nvSpPr>
          <p:cNvPr id="770" name="Google Shape;770;p87"/>
          <p:cNvSpPr/>
          <p:nvPr/>
        </p:nvSpPr>
        <p:spPr>
          <a:xfrm rot="-5400000">
            <a:off x="7617288" y="3316637"/>
            <a:ext cx="333300" cy="1442400"/>
          </a:xfrm>
          <a:prstGeom prst="trapezoid">
            <a:avLst>
              <a:gd fmla="val 57469"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87"/>
          <p:cNvSpPr/>
          <p:nvPr/>
        </p:nvSpPr>
        <p:spPr>
          <a:xfrm rot="5400000">
            <a:off x="2505767" y="3322224"/>
            <a:ext cx="1035900" cy="1433400"/>
          </a:xfrm>
          <a:prstGeom prst="trapezoid">
            <a:avLst>
              <a:gd fmla="val 16167"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87"/>
          <p:cNvSpPr/>
          <p:nvPr/>
        </p:nvSpPr>
        <p:spPr>
          <a:xfrm rot="5400000">
            <a:off x="5888912" y="3316575"/>
            <a:ext cx="320400" cy="1442400"/>
          </a:xfrm>
          <a:prstGeom prst="trapezoid">
            <a:avLst>
              <a:gd fmla="val 57469"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87"/>
          <p:cNvSpPr/>
          <p:nvPr/>
        </p:nvSpPr>
        <p:spPr>
          <a:xfrm rot="5400000">
            <a:off x="4186023" y="3263245"/>
            <a:ext cx="696300" cy="1548000"/>
          </a:xfrm>
          <a:prstGeom prst="trapezoid">
            <a:avLst>
              <a:gd fmla="val 26580"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87"/>
          <p:cNvSpPr/>
          <p:nvPr/>
        </p:nvSpPr>
        <p:spPr>
          <a:xfrm>
            <a:off x="5087350" y="3794823"/>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7CB16"/>
              </a:solidFill>
            </a:endParaRPr>
          </a:p>
        </p:txBody>
      </p:sp>
      <p:sp>
        <p:nvSpPr>
          <p:cNvPr id="775" name="Google Shape;775;p87"/>
          <p:cNvSpPr/>
          <p:nvPr/>
        </p:nvSpPr>
        <p:spPr>
          <a:xfrm rot="5400000">
            <a:off x="923012" y="3322325"/>
            <a:ext cx="1295100" cy="1433400"/>
          </a:xfrm>
          <a:prstGeom prst="trapezoid">
            <a:avLst>
              <a:gd fmla="val 10058"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87"/>
          <p:cNvSpPr/>
          <p:nvPr/>
        </p:nvSpPr>
        <p:spPr>
          <a:xfrm>
            <a:off x="690792" y="3857986"/>
            <a:ext cx="291900" cy="358500"/>
          </a:xfrm>
          <a:prstGeom prst="rightArrow">
            <a:avLst>
              <a:gd fmla="val 50000" name="adj1"/>
              <a:gd fmla="val 50000" name="adj2"/>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87"/>
          <p:cNvSpPr/>
          <p:nvPr/>
        </p:nvSpPr>
        <p:spPr>
          <a:xfrm>
            <a:off x="8267850" y="3808098"/>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sp>
        <p:nvSpPr>
          <p:cNvPr id="778" name="Google Shape;778;p87"/>
          <p:cNvSpPr/>
          <p:nvPr/>
        </p:nvSpPr>
        <p:spPr>
          <a:xfrm>
            <a:off x="6743825" y="3822040"/>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87"/>
          <p:cNvSpPr/>
          <p:nvPr/>
        </p:nvSpPr>
        <p:spPr>
          <a:xfrm>
            <a:off x="2065029" y="3794828"/>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87"/>
          <p:cNvSpPr/>
          <p:nvPr/>
        </p:nvSpPr>
        <p:spPr>
          <a:xfrm>
            <a:off x="3514300" y="3794823"/>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pic>
        <p:nvPicPr>
          <p:cNvPr id="781" name="Google Shape;781;p87"/>
          <p:cNvPicPr preferRelativeResize="0"/>
          <p:nvPr/>
        </p:nvPicPr>
        <p:blipFill>
          <a:blip r:embed="rId3">
            <a:alphaModFix/>
          </a:blip>
          <a:stretch>
            <a:fillRect/>
          </a:stretch>
        </p:blipFill>
        <p:spPr>
          <a:xfrm>
            <a:off x="2065017" y="3782765"/>
            <a:ext cx="461700" cy="461700"/>
          </a:xfrm>
          <a:prstGeom prst="rect">
            <a:avLst/>
          </a:prstGeom>
          <a:noFill/>
          <a:ln>
            <a:noFill/>
          </a:ln>
        </p:spPr>
      </p:pic>
      <p:sp>
        <p:nvSpPr>
          <p:cNvPr id="782" name="Google Shape;782;p87"/>
          <p:cNvSpPr txBox="1"/>
          <p:nvPr/>
        </p:nvSpPr>
        <p:spPr>
          <a:xfrm>
            <a:off x="953688" y="3864399"/>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Awareness</a:t>
            </a:r>
            <a:endParaRPr>
              <a:solidFill>
                <a:srgbClr val="FFFFFF"/>
              </a:solidFill>
            </a:endParaRPr>
          </a:p>
        </p:txBody>
      </p:sp>
      <p:sp>
        <p:nvSpPr>
          <p:cNvPr id="783" name="Google Shape;783;p87"/>
          <p:cNvSpPr txBox="1"/>
          <p:nvPr/>
        </p:nvSpPr>
        <p:spPr>
          <a:xfrm>
            <a:off x="2419350" y="3864399"/>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Findability</a:t>
            </a:r>
            <a:endParaRPr sz="1100">
              <a:solidFill>
                <a:srgbClr val="FFFFFF"/>
              </a:solidFill>
              <a:latin typeface="Open Sans"/>
              <a:ea typeface="Open Sans"/>
              <a:cs typeface="Open Sans"/>
              <a:sym typeface="Open Sans"/>
            </a:endParaRPr>
          </a:p>
        </p:txBody>
      </p:sp>
      <p:pic>
        <p:nvPicPr>
          <p:cNvPr descr="smartphone.png" id="784" name="Google Shape;784;p87"/>
          <p:cNvPicPr preferRelativeResize="0"/>
          <p:nvPr/>
        </p:nvPicPr>
        <p:blipFill rotWithShape="1">
          <a:blip r:embed="rId4">
            <a:alphaModFix/>
          </a:blip>
          <a:srcRect b="9099" l="9099" r="0" t="0"/>
          <a:stretch/>
        </p:blipFill>
        <p:spPr>
          <a:xfrm>
            <a:off x="3526000" y="3818075"/>
            <a:ext cx="438300" cy="438300"/>
          </a:xfrm>
          <a:prstGeom prst="ellipse">
            <a:avLst/>
          </a:prstGeom>
          <a:noFill/>
          <a:ln>
            <a:noFill/>
          </a:ln>
        </p:spPr>
      </p:pic>
      <p:sp>
        <p:nvSpPr>
          <p:cNvPr id="785" name="Google Shape;785;p87"/>
          <p:cNvSpPr txBox="1"/>
          <p:nvPr/>
        </p:nvSpPr>
        <p:spPr>
          <a:xfrm>
            <a:off x="3929800" y="3864399"/>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Reputation</a:t>
            </a:r>
            <a:endParaRPr sz="1100">
              <a:solidFill>
                <a:srgbClr val="FFFFFF"/>
              </a:solidFill>
              <a:latin typeface="Open Sans"/>
              <a:ea typeface="Open Sans"/>
              <a:cs typeface="Open Sans"/>
              <a:sym typeface="Open Sans"/>
            </a:endParaRPr>
          </a:p>
        </p:txBody>
      </p:sp>
      <p:sp>
        <p:nvSpPr>
          <p:cNvPr id="786" name="Google Shape;786;p87"/>
          <p:cNvSpPr/>
          <p:nvPr/>
        </p:nvSpPr>
        <p:spPr>
          <a:xfrm>
            <a:off x="5400442" y="3919567"/>
            <a:ext cx="119400" cy="113700"/>
          </a:xfrm>
          <a:prstGeom prst="star5">
            <a:avLst>
              <a:gd fmla="val 1909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87"/>
          <p:cNvSpPr/>
          <p:nvPr/>
        </p:nvSpPr>
        <p:spPr>
          <a:xfrm>
            <a:off x="5328679" y="3835267"/>
            <a:ext cx="119400" cy="113700"/>
          </a:xfrm>
          <a:prstGeom prst="star5">
            <a:avLst>
              <a:gd fmla="val 1909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87"/>
          <p:cNvSpPr txBox="1"/>
          <p:nvPr/>
        </p:nvSpPr>
        <p:spPr>
          <a:xfrm>
            <a:off x="5565188" y="3864400"/>
            <a:ext cx="9789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Conversion</a:t>
            </a:r>
            <a:endParaRPr sz="1100">
              <a:solidFill>
                <a:srgbClr val="FFFFFF"/>
              </a:solidFill>
              <a:latin typeface="Open Sans"/>
              <a:ea typeface="Open Sans"/>
              <a:cs typeface="Open Sans"/>
              <a:sym typeface="Open Sans"/>
            </a:endParaRPr>
          </a:p>
        </p:txBody>
      </p:sp>
      <p:pic>
        <p:nvPicPr>
          <p:cNvPr id="789" name="Google Shape;789;p87"/>
          <p:cNvPicPr preferRelativeResize="0"/>
          <p:nvPr/>
        </p:nvPicPr>
        <p:blipFill>
          <a:blip r:embed="rId6">
            <a:alphaModFix/>
          </a:blip>
          <a:stretch>
            <a:fillRect/>
          </a:stretch>
        </p:blipFill>
        <p:spPr>
          <a:xfrm>
            <a:off x="8316937" y="3873698"/>
            <a:ext cx="358500" cy="358500"/>
          </a:xfrm>
          <a:prstGeom prst="rect">
            <a:avLst/>
          </a:prstGeom>
          <a:noFill/>
          <a:ln>
            <a:noFill/>
          </a:ln>
        </p:spPr>
      </p:pic>
      <p:sp>
        <p:nvSpPr>
          <p:cNvPr id="790" name="Google Shape;790;p87"/>
          <p:cNvSpPr txBox="1"/>
          <p:nvPr/>
        </p:nvSpPr>
        <p:spPr>
          <a:xfrm>
            <a:off x="7299295" y="3864399"/>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Advocacy</a:t>
            </a:r>
            <a:endParaRPr sz="1100">
              <a:solidFill>
                <a:srgbClr val="FFFFFF"/>
              </a:solidFill>
              <a:latin typeface="Open Sans"/>
              <a:ea typeface="Open Sans"/>
              <a:cs typeface="Open Sans"/>
              <a:sym typeface="Open Sans"/>
            </a:endParaRPr>
          </a:p>
        </p:txBody>
      </p:sp>
      <p:pic>
        <p:nvPicPr>
          <p:cNvPr descr="choice.png" id="791" name="Google Shape;791;p87"/>
          <p:cNvPicPr preferRelativeResize="0"/>
          <p:nvPr/>
        </p:nvPicPr>
        <p:blipFill rotWithShape="1">
          <a:blip r:embed="rId5">
            <a:alphaModFix/>
          </a:blip>
          <a:srcRect b="15640" l="0" r="0" t="0"/>
          <a:stretch/>
        </p:blipFill>
        <p:spPr>
          <a:xfrm>
            <a:off x="5038375" y="3830550"/>
            <a:ext cx="487424" cy="411176"/>
          </a:xfrm>
          <a:prstGeom prst="rect">
            <a:avLst/>
          </a:prstGeom>
          <a:noFill/>
          <a:ln>
            <a:noFill/>
          </a:ln>
        </p:spPr>
      </p:pic>
      <p:sp>
        <p:nvSpPr>
          <p:cNvPr id="792" name="Google Shape;792;p87"/>
          <p:cNvSpPr/>
          <p:nvPr/>
        </p:nvSpPr>
        <p:spPr>
          <a:xfrm>
            <a:off x="159450" y="3610613"/>
            <a:ext cx="830100" cy="830100"/>
          </a:xfrm>
          <a:prstGeom prst="roundRect">
            <a:avLst>
              <a:gd fmla="val 16667" name="adj"/>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Business </a:t>
            </a:r>
            <a:r>
              <a:rPr lang="en" sz="1600">
                <a:solidFill>
                  <a:srgbClr val="FFFFFF"/>
                </a:solidFill>
              </a:rPr>
              <a:t>B</a:t>
            </a:r>
            <a:endParaRPr sz="1600">
              <a:solidFill>
                <a:srgbClr val="FFFFFF"/>
              </a:solidFill>
            </a:endParaRPr>
          </a:p>
        </p:txBody>
      </p:sp>
      <p:sp>
        <p:nvSpPr>
          <p:cNvPr id="793" name="Google Shape;793;p87"/>
          <p:cNvSpPr txBox="1"/>
          <p:nvPr/>
        </p:nvSpPr>
        <p:spPr>
          <a:xfrm>
            <a:off x="978696" y="1314938"/>
            <a:ext cx="1183800" cy="315900"/>
          </a:xfrm>
          <a:prstGeom prst="rect">
            <a:avLst/>
          </a:prstGeom>
          <a:noFill/>
          <a:ln>
            <a:noFill/>
          </a:ln>
        </p:spPr>
        <p:txBody>
          <a:bodyPr anchorCtr="0" anchor="t" bIns="45725" lIns="45725" spcFirstLastPara="1" rIns="45725" wrap="square" tIns="45725">
            <a:noAutofit/>
          </a:bodyPr>
          <a:lstStyle/>
          <a:p>
            <a:pPr indent="0" lvl="0" marL="0" rtl="0" algn="ctr">
              <a:spcBef>
                <a:spcPts val="0"/>
              </a:spcBef>
              <a:spcAft>
                <a:spcPts val="0"/>
              </a:spcAft>
              <a:buClr>
                <a:schemeClr val="dk1"/>
              </a:buClr>
              <a:buSzPts val="600"/>
              <a:buFont typeface="Arial"/>
              <a:buNone/>
            </a:pPr>
            <a:r>
              <a:rPr b="1" lang="en" sz="1100">
                <a:solidFill>
                  <a:srgbClr val="167EBF"/>
                </a:solidFill>
                <a:latin typeface="Open Sans"/>
                <a:ea typeface="Open Sans"/>
                <a:cs typeface="Open Sans"/>
                <a:sym typeface="Open Sans"/>
              </a:rPr>
              <a:t>Stimulus</a:t>
            </a:r>
            <a:endParaRPr b="1" sz="1100">
              <a:solidFill>
                <a:srgbClr val="434343"/>
              </a:solidFill>
              <a:latin typeface="Open Sans"/>
              <a:ea typeface="Open Sans"/>
              <a:cs typeface="Open Sans"/>
              <a:sym typeface="Open Sans"/>
            </a:endParaRPr>
          </a:p>
        </p:txBody>
      </p:sp>
      <p:sp>
        <p:nvSpPr>
          <p:cNvPr id="794" name="Google Shape;794;p87"/>
          <p:cNvSpPr txBox="1"/>
          <p:nvPr/>
        </p:nvSpPr>
        <p:spPr>
          <a:xfrm>
            <a:off x="4037300" y="1314938"/>
            <a:ext cx="915600" cy="276900"/>
          </a:xfrm>
          <a:prstGeom prst="rect">
            <a:avLst/>
          </a:prstGeom>
          <a:noFill/>
          <a:ln>
            <a:noFill/>
          </a:ln>
        </p:spPr>
        <p:txBody>
          <a:bodyPr anchorCtr="0" anchor="t" bIns="45725" lIns="45725" spcFirstLastPara="1" rIns="45725" wrap="square" tIns="45725">
            <a:noAutofit/>
          </a:bodyPr>
          <a:lstStyle/>
          <a:p>
            <a:pPr indent="0" lvl="0" marL="0" rtl="0" algn="ctr">
              <a:spcBef>
                <a:spcPts val="0"/>
              </a:spcBef>
              <a:spcAft>
                <a:spcPts val="0"/>
              </a:spcAft>
              <a:buNone/>
            </a:pPr>
            <a:r>
              <a:rPr b="1" lang="en" sz="1100">
                <a:solidFill>
                  <a:srgbClr val="F7CB16"/>
                </a:solidFill>
                <a:latin typeface="Open Sans"/>
                <a:ea typeface="Open Sans"/>
                <a:cs typeface="Open Sans"/>
                <a:sym typeface="Open Sans"/>
              </a:rPr>
              <a:t>Research</a:t>
            </a:r>
            <a:endParaRPr b="1" sz="900">
              <a:solidFill>
                <a:srgbClr val="434343"/>
              </a:solidFill>
              <a:latin typeface="Open Sans"/>
              <a:ea typeface="Open Sans"/>
              <a:cs typeface="Open Sans"/>
              <a:sym typeface="Open Sans"/>
            </a:endParaRPr>
          </a:p>
        </p:txBody>
      </p:sp>
      <p:sp>
        <p:nvSpPr>
          <p:cNvPr id="795" name="Google Shape;795;p87"/>
          <p:cNvSpPr txBox="1"/>
          <p:nvPr/>
        </p:nvSpPr>
        <p:spPr>
          <a:xfrm>
            <a:off x="5469522" y="1310463"/>
            <a:ext cx="1354200" cy="285300"/>
          </a:xfrm>
          <a:prstGeom prst="rect">
            <a:avLst/>
          </a:prstGeom>
          <a:noFill/>
          <a:ln>
            <a:noFill/>
          </a:ln>
        </p:spPr>
        <p:txBody>
          <a:bodyPr anchorCtr="0" anchor="t" bIns="45725" lIns="45725" spcFirstLastPara="1" rIns="45725" wrap="square" tIns="45725">
            <a:noAutofit/>
          </a:bodyPr>
          <a:lstStyle/>
          <a:p>
            <a:pPr indent="0" lvl="0" marL="0" rtl="0" algn="ctr">
              <a:spcBef>
                <a:spcPts val="0"/>
              </a:spcBef>
              <a:spcAft>
                <a:spcPts val="0"/>
              </a:spcAft>
              <a:buNone/>
            </a:pPr>
            <a:r>
              <a:rPr b="1" lang="en" sz="1100">
                <a:solidFill>
                  <a:srgbClr val="7F509F"/>
                </a:solidFill>
                <a:latin typeface="Open Sans"/>
                <a:ea typeface="Open Sans"/>
                <a:cs typeface="Open Sans"/>
                <a:sym typeface="Open Sans"/>
              </a:rPr>
              <a:t>Purchase</a:t>
            </a:r>
            <a:endParaRPr sz="900">
              <a:solidFill>
                <a:srgbClr val="434343"/>
              </a:solidFill>
              <a:latin typeface="Open Sans"/>
              <a:ea typeface="Open Sans"/>
              <a:cs typeface="Open Sans"/>
              <a:sym typeface="Open Sans"/>
            </a:endParaRPr>
          </a:p>
        </p:txBody>
      </p:sp>
      <p:sp>
        <p:nvSpPr>
          <p:cNvPr id="796" name="Google Shape;796;p87"/>
          <p:cNvSpPr txBox="1"/>
          <p:nvPr/>
        </p:nvSpPr>
        <p:spPr>
          <a:xfrm>
            <a:off x="7218813" y="1310463"/>
            <a:ext cx="1208700" cy="238200"/>
          </a:xfrm>
          <a:prstGeom prst="rect">
            <a:avLst/>
          </a:prstGeom>
          <a:noFill/>
          <a:ln>
            <a:noFill/>
          </a:ln>
        </p:spPr>
        <p:txBody>
          <a:bodyPr anchorCtr="0" anchor="t" bIns="45725" lIns="45725" spcFirstLastPara="1" rIns="45725" wrap="square" tIns="45725">
            <a:noAutofit/>
          </a:bodyPr>
          <a:lstStyle/>
          <a:p>
            <a:pPr indent="0" lvl="0" marL="0" rtl="0" algn="ctr">
              <a:spcBef>
                <a:spcPts val="0"/>
              </a:spcBef>
              <a:spcAft>
                <a:spcPts val="0"/>
              </a:spcAft>
              <a:buNone/>
            </a:pPr>
            <a:r>
              <a:rPr b="1" lang="en" sz="1100">
                <a:solidFill>
                  <a:srgbClr val="D84848"/>
                </a:solidFill>
                <a:latin typeface="Open Sans"/>
                <a:ea typeface="Open Sans"/>
                <a:cs typeface="Open Sans"/>
                <a:sym typeface="Open Sans"/>
              </a:rPr>
              <a:t>Experience</a:t>
            </a:r>
            <a:endParaRPr b="1" sz="900">
              <a:solidFill>
                <a:srgbClr val="434343"/>
              </a:solidFill>
              <a:latin typeface="Open Sans"/>
              <a:ea typeface="Open Sans"/>
              <a:cs typeface="Open Sans"/>
              <a:sym typeface="Open Sans"/>
            </a:endParaRPr>
          </a:p>
        </p:txBody>
      </p:sp>
      <p:sp>
        <p:nvSpPr>
          <p:cNvPr id="797" name="Google Shape;797;p87"/>
          <p:cNvSpPr txBox="1"/>
          <p:nvPr/>
        </p:nvSpPr>
        <p:spPr>
          <a:xfrm>
            <a:off x="2532476" y="1314938"/>
            <a:ext cx="988200" cy="276900"/>
          </a:xfrm>
          <a:prstGeom prst="rect">
            <a:avLst/>
          </a:prstGeom>
          <a:noFill/>
          <a:ln>
            <a:noFill/>
          </a:ln>
        </p:spPr>
        <p:txBody>
          <a:bodyPr anchorCtr="0" anchor="t" bIns="45725" lIns="45725" spcFirstLastPara="1" rIns="45725" wrap="square" tIns="45725">
            <a:noAutofit/>
          </a:bodyPr>
          <a:lstStyle/>
          <a:p>
            <a:pPr indent="0" lvl="0" marL="0" rtl="0" algn="ctr">
              <a:spcBef>
                <a:spcPts val="0"/>
              </a:spcBef>
              <a:spcAft>
                <a:spcPts val="0"/>
              </a:spcAft>
              <a:buNone/>
            </a:pPr>
            <a:r>
              <a:rPr b="1" lang="en" sz="1100">
                <a:solidFill>
                  <a:srgbClr val="48BF00"/>
                </a:solidFill>
                <a:latin typeface="Open Sans"/>
                <a:ea typeface="Open Sans"/>
                <a:cs typeface="Open Sans"/>
                <a:sym typeface="Open Sans"/>
              </a:rPr>
              <a:t>Search</a:t>
            </a:r>
            <a:endParaRPr b="1" sz="900">
              <a:solidFill>
                <a:srgbClr val="434343"/>
              </a:solidFill>
              <a:latin typeface="Open Sans"/>
              <a:ea typeface="Open Sans"/>
              <a:cs typeface="Open Sans"/>
              <a:sym typeface="Open Sans"/>
            </a:endParaRPr>
          </a:p>
        </p:txBody>
      </p:sp>
      <p:pic>
        <p:nvPicPr>
          <p:cNvPr id="798" name="Google Shape;798;p87"/>
          <p:cNvPicPr preferRelativeResize="0"/>
          <p:nvPr/>
        </p:nvPicPr>
        <p:blipFill>
          <a:blip r:embed="rId7">
            <a:alphaModFix/>
          </a:blip>
          <a:stretch>
            <a:fillRect/>
          </a:stretch>
        </p:blipFill>
        <p:spPr>
          <a:xfrm flipH="1">
            <a:off x="264632" y="1409158"/>
            <a:ext cx="1354350" cy="1880174"/>
          </a:xfrm>
          <a:prstGeom prst="rect">
            <a:avLst/>
          </a:prstGeom>
          <a:noFill/>
          <a:ln>
            <a:noFill/>
          </a:ln>
        </p:spPr>
      </p:pic>
      <p:sp>
        <p:nvSpPr>
          <p:cNvPr id="799" name="Google Shape;799;p87"/>
          <p:cNvSpPr/>
          <p:nvPr/>
        </p:nvSpPr>
        <p:spPr>
          <a:xfrm>
            <a:off x="159450" y="1927113"/>
            <a:ext cx="830100" cy="830100"/>
          </a:xfrm>
          <a:prstGeom prst="roundRect">
            <a:avLst>
              <a:gd fmla="val 16667" name="adj"/>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Business </a:t>
            </a:r>
            <a:r>
              <a:rPr lang="en" sz="1600">
                <a:solidFill>
                  <a:srgbClr val="FFFFFF"/>
                </a:solidFill>
              </a:rPr>
              <a:t>A</a:t>
            </a:r>
            <a:endParaRPr sz="1600">
              <a:solidFill>
                <a:srgbClr val="FFFFFF"/>
              </a:solidFill>
            </a:endParaRPr>
          </a:p>
        </p:txBody>
      </p:sp>
      <p:sp>
        <p:nvSpPr>
          <p:cNvPr id="800" name="Google Shape;800;p87"/>
          <p:cNvSpPr txBox="1"/>
          <p:nvPr/>
        </p:nvSpPr>
        <p:spPr>
          <a:xfrm>
            <a:off x="5565188" y="2198950"/>
            <a:ext cx="9789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Conversion</a:t>
            </a:r>
            <a:endParaRPr sz="1100">
              <a:solidFill>
                <a:srgbClr val="FFFFFF"/>
              </a:solidFill>
              <a:latin typeface="Open Sans"/>
              <a:ea typeface="Open Sans"/>
              <a:cs typeface="Open Sans"/>
              <a:sym typeface="Open Sans"/>
            </a:endParaRPr>
          </a:p>
        </p:txBody>
      </p:sp>
      <p:pic>
        <p:nvPicPr>
          <p:cNvPr id="801" name="Google Shape;801;p87"/>
          <p:cNvPicPr preferRelativeResize="0"/>
          <p:nvPr/>
        </p:nvPicPr>
        <p:blipFill>
          <a:blip r:embed="rId6">
            <a:alphaModFix/>
          </a:blip>
          <a:stretch>
            <a:fillRect/>
          </a:stretch>
        </p:blipFill>
        <p:spPr>
          <a:xfrm>
            <a:off x="8316937" y="2208248"/>
            <a:ext cx="358500" cy="358500"/>
          </a:xfrm>
          <a:prstGeom prst="rect">
            <a:avLst/>
          </a:prstGeom>
          <a:noFill/>
          <a:ln>
            <a:noFill/>
          </a:ln>
        </p:spPr>
      </p:pic>
      <p:sp>
        <p:nvSpPr>
          <p:cNvPr id="802" name="Google Shape;802;p87"/>
          <p:cNvSpPr txBox="1"/>
          <p:nvPr/>
        </p:nvSpPr>
        <p:spPr>
          <a:xfrm>
            <a:off x="7299295" y="2198949"/>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Advocacy</a:t>
            </a:r>
            <a:endParaRPr sz="1100">
              <a:solidFill>
                <a:srgbClr val="FFFFFF"/>
              </a:solidFill>
              <a:latin typeface="Open Sans"/>
              <a:ea typeface="Open Sans"/>
              <a:cs typeface="Open Sans"/>
              <a:sym typeface="Open Sans"/>
            </a:endParaRPr>
          </a:p>
        </p:txBody>
      </p:sp>
      <p:sp>
        <p:nvSpPr>
          <p:cNvPr id="803" name="Google Shape;803;p87"/>
          <p:cNvSpPr txBox="1"/>
          <p:nvPr/>
        </p:nvSpPr>
        <p:spPr>
          <a:xfrm>
            <a:off x="4963275" y="2621675"/>
            <a:ext cx="4046700" cy="97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800">
                <a:solidFill>
                  <a:srgbClr val="CCCCCC"/>
                </a:solidFill>
                <a:latin typeface="Montserrat Light"/>
                <a:ea typeface="Montserrat Light"/>
                <a:cs typeface="Montserrat Light"/>
                <a:sym typeface="Montserrat Light"/>
              </a:rPr>
              <a:t>Oye, some bad reviews.</a:t>
            </a:r>
            <a:endParaRPr i="1" sz="1800">
              <a:solidFill>
                <a:srgbClr val="CCCCCC"/>
              </a:solidFill>
              <a:latin typeface="Montserrat Light"/>
              <a:ea typeface="Montserrat Light"/>
              <a:cs typeface="Montserrat Light"/>
              <a:sym typeface="Montserrat Light"/>
            </a:endParaRPr>
          </a:p>
          <a:p>
            <a:pPr indent="0" lvl="0" marL="0" rtl="0" algn="l">
              <a:spcBef>
                <a:spcPts val="0"/>
              </a:spcBef>
              <a:spcAft>
                <a:spcPts val="0"/>
              </a:spcAft>
              <a:buNone/>
            </a:pPr>
            <a:r>
              <a:rPr i="1" lang="en" sz="1800">
                <a:solidFill>
                  <a:srgbClr val="CCCCCC"/>
                </a:solidFill>
                <a:latin typeface="Montserrat Light"/>
                <a:ea typeface="Montserrat Light"/>
                <a:cs typeface="Montserrat Light"/>
                <a:sym typeface="Montserrat Light"/>
              </a:rPr>
              <a:t>...this other business has 4.5 stars</a:t>
            </a:r>
            <a:endParaRPr i="1" sz="1800">
              <a:solidFill>
                <a:srgbClr val="CCCCCC"/>
              </a:solidFill>
              <a:latin typeface="Montserrat Light"/>
              <a:ea typeface="Montserrat Light"/>
              <a:cs typeface="Montserrat Light"/>
              <a:sym typeface="Montserrat Light"/>
            </a:endParaRPr>
          </a:p>
        </p:txBody>
      </p:sp>
      <p:pic>
        <p:nvPicPr>
          <p:cNvPr id="804" name="Google Shape;804;p87"/>
          <p:cNvPicPr preferRelativeResize="0"/>
          <p:nvPr/>
        </p:nvPicPr>
        <p:blipFill>
          <a:blip r:embed="rId8">
            <a:alphaModFix/>
          </a:blip>
          <a:stretch>
            <a:fillRect/>
          </a:stretch>
        </p:blipFill>
        <p:spPr>
          <a:xfrm>
            <a:off x="6730962" y="2226738"/>
            <a:ext cx="487425" cy="329407"/>
          </a:xfrm>
          <a:prstGeom prst="rect">
            <a:avLst/>
          </a:prstGeom>
          <a:noFill/>
          <a:ln>
            <a:noFill/>
          </a:ln>
        </p:spPr>
      </p:pic>
      <p:pic>
        <p:nvPicPr>
          <p:cNvPr id="805" name="Google Shape;805;p87"/>
          <p:cNvPicPr preferRelativeResize="0"/>
          <p:nvPr/>
        </p:nvPicPr>
        <p:blipFill>
          <a:blip r:embed="rId8">
            <a:alphaModFix/>
          </a:blip>
          <a:stretch>
            <a:fillRect/>
          </a:stretch>
        </p:blipFill>
        <p:spPr>
          <a:xfrm>
            <a:off x="6730974" y="3888238"/>
            <a:ext cx="487425" cy="329407"/>
          </a:xfrm>
          <a:prstGeom prst="rect">
            <a:avLst/>
          </a:prstGeom>
          <a:noFill/>
          <a:ln>
            <a:noFill/>
          </a:ln>
        </p:spPr>
      </p:pic>
      <p:sp>
        <p:nvSpPr>
          <p:cNvPr id="806" name="Google Shape;806;p87"/>
          <p:cNvSpPr txBox="1"/>
          <p:nvPr>
            <p:ph type="title"/>
          </p:nvPr>
        </p:nvSpPr>
        <p:spPr>
          <a:xfrm>
            <a:off x="-57150" y="-183350"/>
            <a:ext cx="1658700" cy="164700"/>
          </a:xfrm>
          <a:prstGeom prst="rect">
            <a:avLst/>
          </a:prstGeom>
        </p:spPr>
        <p:txBody>
          <a:bodyPr anchorCtr="0" anchor="ctr" bIns="45725" lIns="45725" spcFirstLastPara="1" rIns="45725" wrap="square" tIns="45725">
            <a:noAutofit/>
          </a:bodyPr>
          <a:lstStyle/>
          <a:p>
            <a:pPr indent="0" lvl="0" marL="0" rtl="0" algn="l">
              <a:spcBef>
                <a:spcPts val="0"/>
              </a:spcBef>
              <a:spcAft>
                <a:spcPts val="0"/>
              </a:spcAft>
              <a:buNone/>
            </a:pPr>
            <a:r>
              <a:rPr lang="en"/>
              <a:t>Customer Journey: Business A vs B</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810" name="Shape 810"/>
        <p:cNvGrpSpPr/>
        <p:nvPr/>
      </p:nvGrpSpPr>
      <p:grpSpPr>
        <a:xfrm>
          <a:off x="0" y="0"/>
          <a:ext cx="0" cy="0"/>
          <a:chOff x="0" y="0"/>
          <a:chExt cx="0" cy="0"/>
        </a:xfrm>
      </p:grpSpPr>
      <p:sp>
        <p:nvSpPr>
          <p:cNvPr id="811" name="Google Shape;811;p88"/>
          <p:cNvSpPr/>
          <p:nvPr/>
        </p:nvSpPr>
        <p:spPr>
          <a:xfrm rot="-5400000">
            <a:off x="7617288" y="3316637"/>
            <a:ext cx="333300" cy="1442400"/>
          </a:xfrm>
          <a:prstGeom prst="trapezoid">
            <a:avLst>
              <a:gd fmla="val 57469" name="adj"/>
            </a:avLst>
          </a:prstGeom>
          <a:solidFill>
            <a:srgbClr val="D84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88"/>
          <p:cNvSpPr/>
          <p:nvPr/>
        </p:nvSpPr>
        <p:spPr>
          <a:xfrm>
            <a:off x="8267850" y="3808098"/>
            <a:ext cx="461700" cy="461700"/>
          </a:xfrm>
          <a:prstGeom prst="ellipse">
            <a:avLst/>
          </a:prstGeom>
          <a:solidFill>
            <a:srgbClr val="D84848"/>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pic>
        <p:nvPicPr>
          <p:cNvPr id="813" name="Google Shape;813;p88"/>
          <p:cNvPicPr preferRelativeResize="0"/>
          <p:nvPr/>
        </p:nvPicPr>
        <p:blipFill>
          <a:blip r:embed="rId3">
            <a:alphaModFix/>
          </a:blip>
          <a:stretch>
            <a:fillRect/>
          </a:stretch>
        </p:blipFill>
        <p:spPr>
          <a:xfrm>
            <a:off x="8316937" y="3873698"/>
            <a:ext cx="358500" cy="358500"/>
          </a:xfrm>
          <a:prstGeom prst="rect">
            <a:avLst/>
          </a:prstGeom>
          <a:noFill/>
          <a:ln>
            <a:noFill/>
          </a:ln>
        </p:spPr>
      </p:pic>
      <p:sp>
        <p:nvSpPr>
          <p:cNvPr id="814" name="Google Shape;814;p88"/>
          <p:cNvSpPr txBox="1"/>
          <p:nvPr/>
        </p:nvSpPr>
        <p:spPr>
          <a:xfrm>
            <a:off x="7299295" y="3864399"/>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Advocacy</a:t>
            </a:r>
            <a:endParaRPr sz="1100">
              <a:solidFill>
                <a:srgbClr val="FFFFFF"/>
              </a:solidFill>
              <a:latin typeface="Open Sans"/>
              <a:ea typeface="Open Sans"/>
              <a:cs typeface="Open Sans"/>
              <a:sym typeface="Open Sans"/>
            </a:endParaRPr>
          </a:p>
        </p:txBody>
      </p:sp>
      <p:pic>
        <p:nvPicPr>
          <p:cNvPr id="815" name="Google Shape;815;p88"/>
          <p:cNvPicPr preferRelativeResize="0"/>
          <p:nvPr/>
        </p:nvPicPr>
        <p:blipFill>
          <a:blip r:embed="rId4">
            <a:alphaModFix/>
          </a:blip>
          <a:stretch>
            <a:fillRect/>
          </a:stretch>
        </p:blipFill>
        <p:spPr>
          <a:xfrm flipH="1">
            <a:off x="6450607" y="3103571"/>
            <a:ext cx="1354350" cy="1880174"/>
          </a:xfrm>
          <a:prstGeom prst="rect">
            <a:avLst/>
          </a:prstGeom>
          <a:noFill/>
          <a:ln>
            <a:noFill/>
          </a:ln>
        </p:spPr>
      </p:pic>
      <p:sp>
        <p:nvSpPr>
          <p:cNvPr id="816" name="Google Shape;816;p88"/>
          <p:cNvSpPr/>
          <p:nvPr/>
        </p:nvSpPr>
        <p:spPr>
          <a:xfrm rot="-5400000">
            <a:off x="7617288" y="1652262"/>
            <a:ext cx="333300" cy="1442400"/>
          </a:xfrm>
          <a:prstGeom prst="trapezoid">
            <a:avLst>
              <a:gd fmla="val 57469"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88"/>
          <p:cNvSpPr/>
          <p:nvPr/>
        </p:nvSpPr>
        <p:spPr>
          <a:xfrm rot="5400000">
            <a:off x="2505767" y="1657849"/>
            <a:ext cx="1035900" cy="1433400"/>
          </a:xfrm>
          <a:prstGeom prst="trapezoid">
            <a:avLst>
              <a:gd fmla="val 16167" name="adj"/>
            </a:avLst>
          </a:prstGeom>
          <a:solidFill>
            <a:srgbClr val="48B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88"/>
          <p:cNvSpPr/>
          <p:nvPr/>
        </p:nvSpPr>
        <p:spPr>
          <a:xfrm rot="5400000">
            <a:off x="5888912" y="1652200"/>
            <a:ext cx="320400" cy="1442400"/>
          </a:xfrm>
          <a:prstGeom prst="trapezoid">
            <a:avLst>
              <a:gd fmla="val 57469"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88"/>
          <p:cNvSpPr/>
          <p:nvPr/>
        </p:nvSpPr>
        <p:spPr>
          <a:xfrm rot="5400000">
            <a:off x="4186023" y="1598870"/>
            <a:ext cx="696300" cy="1548000"/>
          </a:xfrm>
          <a:prstGeom prst="trapezoid">
            <a:avLst>
              <a:gd fmla="val 26580" name="adj"/>
            </a:avLst>
          </a:prstGeom>
          <a:solidFill>
            <a:srgbClr val="F7CB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88"/>
          <p:cNvSpPr/>
          <p:nvPr/>
        </p:nvSpPr>
        <p:spPr>
          <a:xfrm>
            <a:off x="5087350" y="2130448"/>
            <a:ext cx="461700" cy="461700"/>
          </a:xfrm>
          <a:prstGeom prst="ellipse">
            <a:avLst/>
          </a:prstGeom>
          <a:solidFill>
            <a:srgbClr val="F7CB16"/>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7CB16"/>
              </a:solidFill>
            </a:endParaRPr>
          </a:p>
        </p:txBody>
      </p:sp>
      <p:sp>
        <p:nvSpPr>
          <p:cNvPr id="821" name="Google Shape;821;p88"/>
          <p:cNvSpPr/>
          <p:nvPr/>
        </p:nvSpPr>
        <p:spPr>
          <a:xfrm rot="5400000">
            <a:off x="923012" y="1657950"/>
            <a:ext cx="1295100" cy="1433400"/>
          </a:xfrm>
          <a:prstGeom prst="trapezoid">
            <a:avLst>
              <a:gd fmla="val 10058" name="adj"/>
            </a:avLst>
          </a:prstGeom>
          <a:solidFill>
            <a:srgbClr val="0379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88"/>
          <p:cNvSpPr/>
          <p:nvPr/>
        </p:nvSpPr>
        <p:spPr>
          <a:xfrm>
            <a:off x="690792" y="2193611"/>
            <a:ext cx="291900" cy="358500"/>
          </a:xfrm>
          <a:prstGeom prst="rightArrow">
            <a:avLst>
              <a:gd fmla="val 50000" name="adj1"/>
              <a:gd fmla="val 50000" name="adj2"/>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88"/>
          <p:cNvSpPr/>
          <p:nvPr/>
        </p:nvSpPr>
        <p:spPr>
          <a:xfrm>
            <a:off x="8267850" y="2143723"/>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sp>
        <p:nvSpPr>
          <p:cNvPr id="824" name="Google Shape;824;p88"/>
          <p:cNvSpPr/>
          <p:nvPr/>
        </p:nvSpPr>
        <p:spPr>
          <a:xfrm>
            <a:off x="6743825" y="2157665"/>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88"/>
          <p:cNvSpPr/>
          <p:nvPr/>
        </p:nvSpPr>
        <p:spPr>
          <a:xfrm>
            <a:off x="2065029" y="2130453"/>
            <a:ext cx="461700" cy="461700"/>
          </a:xfrm>
          <a:prstGeom prst="ellipse">
            <a:avLst/>
          </a:prstGeom>
          <a:solidFill>
            <a:srgbClr val="0379C4"/>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88"/>
          <p:cNvSpPr/>
          <p:nvPr/>
        </p:nvSpPr>
        <p:spPr>
          <a:xfrm>
            <a:off x="3514300" y="2130448"/>
            <a:ext cx="461700" cy="461700"/>
          </a:xfrm>
          <a:prstGeom prst="ellipse">
            <a:avLst/>
          </a:prstGeom>
          <a:solidFill>
            <a:srgbClr val="48BF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pic>
        <p:nvPicPr>
          <p:cNvPr id="827" name="Google Shape;827;p88"/>
          <p:cNvPicPr preferRelativeResize="0"/>
          <p:nvPr/>
        </p:nvPicPr>
        <p:blipFill>
          <a:blip r:embed="rId5">
            <a:alphaModFix/>
          </a:blip>
          <a:stretch>
            <a:fillRect/>
          </a:stretch>
        </p:blipFill>
        <p:spPr>
          <a:xfrm>
            <a:off x="2065017" y="2118390"/>
            <a:ext cx="461700" cy="461700"/>
          </a:xfrm>
          <a:prstGeom prst="rect">
            <a:avLst/>
          </a:prstGeom>
          <a:noFill/>
          <a:ln>
            <a:noFill/>
          </a:ln>
        </p:spPr>
      </p:pic>
      <p:sp>
        <p:nvSpPr>
          <p:cNvPr id="828" name="Google Shape;828;p88"/>
          <p:cNvSpPr txBox="1"/>
          <p:nvPr/>
        </p:nvSpPr>
        <p:spPr>
          <a:xfrm>
            <a:off x="953688"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Awareness</a:t>
            </a:r>
            <a:endParaRPr>
              <a:solidFill>
                <a:srgbClr val="FFFFFF"/>
              </a:solidFill>
            </a:endParaRPr>
          </a:p>
        </p:txBody>
      </p:sp>
      <p:sp>
        <p:nvSpPr>
          <p:cNvPr id="829" name="Google Shape;829;p88"/>
          <p:cNvSpPr txBox="1"/>
          <p:nvPr/>
        </p:nvSpPr>
        <p:spPr>
          <a:xfrm>
            <a:off x="2419350"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Findability</a:t>
            </a:r>
            <a:endParaRPr sz="1100">
              <a:solidFill>
                <a:srgbClr val="FFFFFF"/>
              </a:solidFill>
              <a:latin typeface="Open Sans"/>
              <a:ea typeface="Open Sans"/>
              <a:cs typeface="Open Sans"/>
              <a:sym typeface="Open Sans"/>
            </a:endParaRPr>
          </a:p>
        </p:txBody>
      </p:sp>
      <p:pic>
        <p:nvPicPr>
          <p:cNvPr descr="smartphone.png" id="830" name="Google Shape;830;p88"/>
          <p:cNvPicPr preferRelativeResize="0"/>
          <p:nvPr/>
        </p:nvPicPr>
        <p:blipFill rotWithShape="1">
          <a:blip r:embed="rId6">
            <a:alphaModFix/>
          </a:blip>
          <a:srcRect b="9099" l="9099" r="0" t="0"/>
          <a:stretch/>
        </p:blipFill>
        <p:spPr>
          <a:xfrm>
            <a:off x="3526000" y="2153700"/>
            <a:ext cx="438300" cy="438300"/>
          </a:xfrm>
          <a:prstGeom prst="ellipse">
            <a:avLst/>
          </a:prstGeom>
          <a:noFill/>
          <a:ln>
            <a:noFill/>
          </a:ln>
        </p:spPr>
      </p:pic>
      <p:sp>
        <p:nvSpPr>
          <p:cNvPr id="831" name="Google Shape;831;p88"/>
          <p:cNvSpPr txBox="1"/>
          <p:nvPr/>
        </p:nvSpPr>
        <p:spPr>
          <a:xfrm>
            <a:off x="3929800"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Reputation</a:t>
            </a:r>
            <a:endParaRPr sz="1100">
              <a:solidFill>
                <a:srgbClr val="FFFFFF"/>
              </a:solidFill>
              <a:latin typeface="Open Sans"/>
              <a:ea typeface="Open Sans"/>
              <a:cs typeface="Open Sans"/>
              <a:sym typeface="Open Sans"/>
            </a:endParaRPr>
          </a:p>
        </p:txBody>
      </p:sp>
      <p:sp>
        <p:nvSpPr>
          <p:cNvPr id="832" name="Google Shape;832;p88"/>
          <p:cNvSpPr/>
          <p:nvPr/>
        </p:nvSpPr>
        <p:spPr>
          <a:xfrm>
            <a:off x="5400442" y="2255192"/>
            <a:ext cx="119400" cy="113700"/>
          </a:xfrm>
          <a:prstGeom prst="star5">
            <a:avLst>
              <a:gd fmla="val 1909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88"/>
          <p:cNvSpPr/>
          <p:nvPr/>
        </p:nvSpPr>
        <p:spPr>
          <a:xfrm>
            <a:off x="5328679" y="2170892"/>
            <a:ext cx="119400" cy="113700"/>
          </a:xfrm>
          <a:prstGeom prst="star5">
            <a:avLst>
              <a:gd fmla="val 1909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hoice.png" id="834" name="Google Shape;834;p88"/>
          <p:cNvPicPr preferRelativeResize="0"/>
          <p:nvPr/>
        </p:nvPicPr>
        <p:blipFill rotWithShape="1">
          <a:blip r:embed="rId7">
            <a:alphaModFix/>
          </a:blip>
          <a:srcRect b="15640" l="0" r="0" t="0"/>
          <a:stretch/>
        </p:blipFill>
        <p:spPr>
          <a:xfrm>
            <a:off x="5038375" y="2166175"/>
            <a:ext cx="487424" cy="411176"/>
          </a:xfrm>
          <a:prstGeom prst="rect">
            <a:avLst/>
          </a:prstGeom>
          <a:noFill/>
          <a:ln>
            <a:noFill/>
          </a:ln>
        </p:spPr>
      </p:pic>
      <p:sp>
        <p:nvSpPr>
          <p:cNvPr id="835" name="Google Shape;835;p88"/>
          <p:cNvSpPr/>
          <p:nvPr/>
        </p:nvSpPr>
        <p:spPr>
          <a:xfrm rot="5400000">
            <a:off x="2505767" y="3322224"/>
            <a:ext cx="1035900" cy="1433400"/>
          </a:xfrm>
          <a:prstGeom prst="trapezoid">
            <a:avLst>
              <a:gd fmla="val 16167"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88"/>
          <p:cNvSpPr/>
          <p:nvPr/>
        </p:nvSpPr>
        <p:spPr>
          <a:xfrm rot="5400000">
            <a:off x="5888912" y="3316575"/>
            <a:ext cx="320400" cy="1442400"/>
          </a:xfrm>
          <a:prstGeom prst="trapezoid">
            <a:avLst>
              <a:gd fmla="val 57469" name="adj"/>
            </a:avLst>
          </a:prstGeom>
          <a:solidFill>
            <a:srgbClr val="7F50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88"/>
          <p:cNvSpPr/>
          <p:nvPr/>
        </p:nvSpPr>
        <p:spPr>
          <a:xfrm rot="5400000">
            <a:off x="4186023" y="3263245"/>
            <a:ext cx="696300" cy="1548000"/>
          </a:xfrm>
          <a:prstGeom prst="trapezoid">
            <a:avLst>
              <a:gd fmla="val 26580"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88"/>
          <p:cNvSpPr/>
          <p:nvPr/>
        </p:nvSpPr>
        <p:spPr>
          <a:xfrm>
            <a:off x="5087350" y="3794823"/>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7CB16"/>
              </a:solidFill>
            </a:endParaRPr>
          </a:p>
        </p:txBody>
      </p:sp>
      <p:sp>
        <p:nvSpPr>
          <p:cNvPr id="839" name="Google Shape;839;p88"/>
          <p:cNvSpPr/>
          <p:nvPr/>
        </p:nvSpPr>
        <p:spPr>
          <a:xfrm rot="5400000">
            <a:off x="923012" y="3322325"/>
            <a:ext cx="1295100" cy="1433400"/>
          </a:xfrm>
          <a:prstGeom prst="trapezoid">
            <a:avLst>
              <a:gd fmla="val 10058"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88"/>
          <p:cNvSpPr/>
          <p:nvPr/>
        </p:nvSpPr>
        <p:spPr>
          <a:xfrm>
            <a:off x="690792" y="3857986"/>
            <a:ext cx="291900" cy="358500"/>
          </a:xfrm>
          <a:prstGeom prst="rightArrow">
            <a:avLst>
              <a:gd fmla="val 50000" name="adj1"/>
              <a:gd fmla="val 50000" name="adj2"/>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88"/>
          <p:cNvSpPr/>
          <p:nvPr/>
        </p:nvSpPr>
        <p:spPr>
          <a:xfrm>
            <a:off x="6743825" y="3822040"/>
            <a:ext cx="461700" cy="461700"/>
          </a:xfrm>
          <a:prstGeom prst="ellipse">
            <a:avLst/>
          </a:prstGeom>
          <a:solidFill>
            <a:srgbClr val="7F509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88"/>
          <p:cNvSpPr/>
          <p:nvPr/>
        </p:nvSpPr>
        <p:spPr>
          <a:xfrm>
            <a:off x="2065029" y="3794828"/>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88"/>
          <p:cNvSpPr/>
          <p:nvPr/>
        </p:nvSpPr>
        <p:spPr>
          <a:xfrm>
            <a:off x="3514300" y="3794823"/>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pic>
        <p:nvPicPr>
          <p:cNvPr id="844" name="Google Shape;844;p88"/>
          <p:cNvPicPr preferRelativeResize="0"/>
          <p:nvPr/>
        </p:nvPicPr>
        <p:blipFill>
          <a:blip r:embed="rId5">
            <a:alphaModFix/>
          </a:blip>
          <a:stretch>
            <a:fillRect/>
          </a:stretch>
        </p:blipFill>
        <p:spPr>
          <a:xfrm>
            <a:off x="2065017" y="3782765"/>
            <a:ext cx="461700" cy="461700"/>
          </a:xfrm>
          <a:prstGeom prst="rect">
            <a:avLst/>
          </a:prstGeom>
          <a:noFill/>
          <a:ln>
            <a:noFill/>
          </a:ln>
        </p:spPr>
      </p:pic>
      <p:sp>
        <p:nvSpPr>
          <p:cNvPr id="845" name="Google Shape;845;p88"/>
          <p:cNvSpPr txBox="1"/>
          <p:nvPr/>
        </p:nvSpPr>
        <p:spPr>
          <a:xfrm>
            <a:off x="953688" y="3864399"/>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Awareness</a:t>
            </a:r>
            <a:endParaRPr>
              <a:solidFill>
                <a:srgbClr val="FFFFFF"/>
              </a:solidFill>
            </a:endParaRPr>
          </a:p>
        </p:txBody>
      </p:sp>
      <p:sp>
        <p:nvSpPr>
          <p:cNvPr id="846" name="Google Shape;846;p88"/>
          <p:cNvSpPr txBox="1"/>
          <p:nvPr/>
        </p:nvSpPr>
        <p:spPr>
          <a:xfrm>
            <a:off x="2419350" y="3864399"/>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Findability</a:t>
            </a:r>
            <a:endParaRPr sz="1100">
              <a:solidFill>
                <a:srgbClr val="FFFFFF"/>
              </a:solidFill>
              <a:latin typeface="Open Sans"/>
              <a:ea typeface="Open Sans"/>
              <a:cs typeface="Open Sans"/>
              <a:sym typeface="Open Sans"/>
            </a:endParaRPr>
          </a:p>
        </p:txBody>
      </p:sp>
      <p:pic>
        <p:nvPicPr>
          <p:cNvPr descr="smartphone.png" id="847" name="Google Shape;847;p88"/>
          <p:cNvPicPr preferRelativeResize="0"/>
          <p:nvPr/>
        </p:nvPicPr>
        <p:blipFill rotWithShape="1">
          <a:blip r:embed="rId6">
            <a:alphaModFix/>
          </a:blip>
          <a:srcRect b="9099" l="9099" r="0" t="0"/>
          <a:stretch/>
        </p:blipFill>
        <p:spPr>
          <a:xfrm>
            <a:off x="3526000" y="3818075"/>
            <a:ext cx="438300" cy="438300"/>
          </a:xfrm>
          <a:prstGeom prst="ellipse">
            <a:avLst/>
          </a:prstGeom>
          <a:noFill/>
          <a:ln>
            <a:noFill/>
          </a:ln>
        </p:spPr>
      </p:pic>
      <p:sp>
        <p:nvSpPr>
          <p:cNvPr id="848" name="Google Shape;848;p88"/>
          <p:cNvSpPr txBox="1"/>
          <p:nvPr/>
        </p:nvSpPr>
        <p:spPr>
          <a:xfrm>
            <a:off x="3929800" y="3864399"/>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Reputation</a:t>
            </a:r>
            <a:endParaRPr sz="1100">
              <a:solidFill>
                <a:srgbClr val="FFFFFF"/>
              </a:solidFill>
              <a:latin typeface="Open Sans"/>
              <a:ea typeface="Open Sans"/>
              <a:cs typeface="Open Sans"/>
              <a:sym typeface="Open Sans"/>
            </a:endParaRPr>
          </a:p>
        </p:txBody>
      </p:sp>
      <p:sp>
        <p:nvSpPr>
          <p:cNvPr id="849" name="Google Shape;849;p88"/>
          <p:cNvSpPr/>
          <p:nvPr/>
        </p:nvSpPr>
        <p:spPr>
          <a:xfrm>
            <a:off x="5400442" y="3919567"/>
            <a:ext cx="119400" cy="113700"/>
          </a:xfrm>
          <a:prstGeom prst="star5">
            <a:avLst>
              <a:gd fmla="val 1909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88"/>
          <p:cNvSpPr/>
          <p:nvPr/>
        </p:nvSpPr>
        <p:spPr>
          <a:xfrm>
            <a:off x="5328679" y="3835267"/>
            <a:ext cx="119400" cy="113700"/>
          </a:xfrm>
          <a:prstGeom prst="star5">
            <a:avLst>
              <a:gd fmla="val 1909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88"/>
          <p:cNvSpPr txBox="1"/>
          <p:nvPr/>
        </p:nvSpPr>
        <p:spPr>
          <a:xfrm>
            <a:off x="5565188" y="3864400"/>
            <a:ext cx="9789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Conversion</a:t>
            </a:r>
            <a:endParaRPr sz="1100">
              <a:solidFill>
                <a:srgbClr val="FFFFFF"/>
              </a:solidFill>
              <a:latin typeface="Open Sans"/>
              <a:ea typeface="Open Sans"/>
              <a:cs typeface="Open Sans"/>
              <a:sym typeface="Open Sans"/>
            </a:endParaRPr>
          </a:p>
        </p:txBody>
      </p:sp>
      <p:pic>
        <p:nvPicPr>
          <p:cNvPr descr="choice.png" id="852" name="Google Shape;852;p88"/>
          <p:cNvPicPr preferRelativeResize="0"/>
          <p:nvPr/>
        </p:nvPicPr>
        <p:blipFill rotWithShape="1">
          <a:blip r:embed="rId7">
            <a:alphaModFix/>
          </a:blip>
          <a:srcRect b="15640" l="0" r="0" t="0"/>
          <a:stretch/>
        </p:blipFill>
        <p:spPr>
          <a:xfrm>
            <a:off x="5038375" y="3830550"/>
            <a:ext cx="487424" cy="411176"/>
          </a:xfrm>
          <a:prstGeom prst="rect">
            <a:avLst/>
          </a:prstGeom>
          <a:noFill/>
          <a:ln>
            <a:noFill/>
          </a:ln>
        </p:spPr>
      </p:pic>
      <p:cxnSp>
        <p:nvCxnSpPr>
          <p:cNvPr id="853" name="Google Shape;853;p88"/>
          <p:cNvCxnSpPr/>
          <p:nvPr/>
        </p:nvCxnSpPr>
        <p:spPr>
          <a:xfrm>
            <a:off x="4856350" y="2753525"/>
            <a:ext cx="988200" cy="1030500"/>
          </a:xfrm>
          <a:prstGeom prst="straightConnector1">
            <a:avLst/>
          </a:prstGeom>
          <a:noFill/>
          <a:ln cap="flat" cmpd="sng" w="28575">
            <a:solidFill>
              <a:schemeClr val="dk2"/>
            </a:solidFill>
            <a:prstDash val="solid"/>
            <a:round/>
            <a:headEnd len="med" w="med" type="none"/>
            <a:tailEnd len="med" w="med" type="stealth"/>
          </a:ln>
        </p:spPr>
      </p:cxnSp>
      <p:sp>
        <p:nvSpPr>
          <p:cNvPr id="854" name="Google Shape;854;p88"/>
          <p:cNvSpPr/>
          <p:nvPr/>
        </p:nvSpPr>
        <p:spPr>
          <a:xfrm>
            <a:off x="159450" y="3610613"/>
            <a:ext cx="830100" cy="830100"/>
          </a:xfrm>
          <a:prstGeom prst="roundRect">
            <a:avLst>
              <a:gd fmla="val 16667" name="adj"/>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Business </a:t>
            </a:r>
            <a:r>
              <a:rPr lang="en" sz="1600">
                <a:solidFill>
                  <a:srgbClr val="FFFFFF"/>
                </a:solidFill>
              </a:rPr>
              <a:t>B</a:t>
            </a:r>
            <a:endParaRPr sz="1600">
              <a:solidFill>
                <a:srgbClr val="FFFFFF"/>
              </a:solidFill>
            </a:endParaRPr>
          </a:p>
        </p:txBody>
      </p:sp>
      <p:sp>
        <p:nvSpPr>
          <p:cNvPr id="855" name="Google Shape;855;p88"/>
          <p:cNvSpPr txBox="1"/>
          <p:nvPr/>
        </p:nvSpPr>
        <p:spPr>
          <a:xfrm>
            <a:off x="978696" y="1314938"/>
            <a:ext cx="1183800" cy="315900"/>
          </a:xfrm>
          <a:prstGeom prst="rect">
            <a:avLst/>
          </a:prstGeom>
          <a:noFill/>
          <a:ln>
            <a:noFill/>
          </a:ln>
        </p:spPr>
        <p:txBody>
          <a:bodyPr anchorCtr="0" anchor="t" bIns="45725" lIns="45725" spcFirstLastPara="1" rIns="45725" wrap="square" tIns="45725">
            <a:noAutofit/>
          </a:bodyPr>
          <a:lstStyle/>
          <a:p>
            <a:pPr indent="0" lvl="0" marL="0" rtl="0" algn="ctr">
              <a:spcBef>
                <a:spcPts val="0"/>
              </a:spcBef>
              <a:spcAft>
                <a:spcPts val="0"/>
              </a:spcAft>
              <a:buClr>
                <a:schemeClr val="dk1"/>
              </a:buClr>
              <a:buSzPts val="600"/>
              <a:buFont typeface="Arial"/>
              <a:buNone/>
            </a:pPr>
            <a:r>
              <a:rPr b="1" lang="en" sz="1100">
                <a:solidFill>
                  <a:srgbClr val="167EBF"/>
                </a:solidFill>
                <a:latin typeface="Open Sans"/>
                <a:ea typeface="Open Sans"/>
                <a:cs typeface="Open Sans"/>
                <a:sym typeface="Open Sans"/>
              </a:rPr>
              <a:t>Stimulus</a:t>
            </a:r>
            <a:endParaRPr b="1" sz="1100">
              <a:solidFill>
                <a:srgbClr val="434343"/>
              </a:solidFill>
              <a:latin typeface="Open Sans"/>
              <a:ea typeface="Open Sans"/>
              <a:cs typeface="Open Sans"/>
              <a:sym typeface="Open Sans"/>
            </a:endParaRPr>
          </a:p>
        </p:txBody>
      </p:sp>
      <p:sp>
        <p:nvSpPr>
          <p:cNvPr id="856" name="Google Shape;856;p88"/>
          <p:cNvSpPr txBox="1"/>
          <p:nvPr/>
        </p:nvSpPr>
        <p:spPr>
          <a:xfrm>
            <a:off x="4037300" y="1314938"/>
            <a:ext cx="915600" cy="276900"/>
          </a:xfrm>
          <a:prstGeom prst="rect">
            <a:avLst/>
          </a:prstGeom>
          <a:noFill/>
          <a:ln>
            <a:noFill/>
          </a:ln>
        </p:spPr>
        <p:txBody>
          <a:bodyPr anchorCtr="0" anchor="t" bIns="45725" lIns="45725" spcFirstLastPara="1" rIns="45725" wrap="square" tIns="45725">
            <a:noAutofit/>
          </a:bodyPr>
          <a:lstStyle/>
          <a:p>
            <a:pPr indent="0" lvl="0" marL="0" rtl="0" algn="ctr">
              <a:spcBef>
                <a:spcPts val="0"/>
              </a:spcBef>
              <a:spcAft>
                <a:spcPts val="0"/>
              </a:spcAft>
              <a:buNone/>
            </a:pPr>
            <a:r>
              <a:rPr b="1" lang="en" sz="1100">
                <a:solidFill>
                  <a:srgbClr val="F7CB16"/>
                </a:solidFill>
                <a:latin typeface="Open Sans"/>
                <a:ea typeface="Open Sans"/>
                <a:cs typeface="Open Sans"/>
                <a:sym typeface="Open Sans"/>
              </a:rPr>
              <a:t>Research</a:t>
            </a:r>
            <a:endParaRPr b="1" sz="900">
              <a:solidFill>
                <a:srgbClr val="434343"/>
              </a:solidFill>
              <a:latin typeface="Open Sans"/>
              <a:ea typeface="Open Sans"/>
              <a:cs typeface="Open Sans"/>
              <a:sym typeface="Open Sans"/>
            </a:endParaRPr>
          </a:p>
        </p:txBody>
      </p:sp>
      <p:sp>
        <p:nvSpPr>
          <p:cNvPr id="857" name="Google Shape;857;p88"/>
          <p:cNvSpPr txBox="1"/>
          <p:nvPr/>
        </p:nvSpPr>
        <p:spPr>
          <a:xfrm>
            <a:off x="5469522" y="1310463"/>
            <a:ext cx="1354200" cy="285300"/>
          </a:xfrm>
          <a:prstGeom prst="rect">
            <a:avLst/>
          </a:prstGeom>
          <a:noFill/>
          <a:ln>
            <a:noFill/>
          </a:ln>
        </p:spPr>
        <p:txBody>
          <a:bodyPr anchorCtr="0" anchor="t" bIns="45725" lIns="45725" spcFirstLastPara="1" rIns="45725" wrap="square" tIns="45725">
            <a:noAutofit/>
          </a:bodyPr>
          <a:lstStyle/>
          <a:p>
            <a:pPr indent="0" lvl="0" marL="0" rtl="0" algn="ctr">
              <a:spcBef>
                <a:spcPts val="0"/>
              </a:spcBef>
              <a:spcAft>
                <a:spcPts val="0"/>
              </a:spcAft>
              <a:buNone/>
            </a:pPr>
            <a:r>
              <a:rPr b="1" lang="en" sz="1100">
                <a:solidFill>
                  <a:srgbClr val="7F509F"/>
                </a:solidFill>
                <a:latin typeface="Open Sans"/>
                <a:ea typeface="Open Sans"/>
                <a:cs typeface="Open Sans"/>
                <a:sym typeface="Open Sans"/>
              </a:rPr>
              <a:t>Purchase</a:t>
            </a:r>
            <a:endParaRPr sz="900">
              <a:solidFill>
                <a:srgbClr val="434343"/>
              </a:solidFill>
              <a:latin typeface="Open Sans"/>
              <a:ea typeface="Open Sans"/>
              <a:cs typeface="Open Sans"/>
              <a:sym typeface="Open Sans"/>
            </a:endParaRPr>
          </a:p>
        </p:txBody>
      </p:sp>
      <p:sp>
        <p:nvSpPr>
          <p:cNvPr id="858" name="Google Shape;858;p88"/>
          <p:cNvSpPr txBox="1"/>
          <p:nvPr/>
        </p:nvSpPr>
        <p:spPr>
          <a:xfrm>
            <a:off x="7218813" y="1310463"/>
            <a:ext cx="1208700" cy="238200"/>
          </a:xfrm>
          <a:prstGeom prst="rect">
            <a:avLst/>
          </a:prstGeom>
          <a:noFill/>
          <a:ln>
            <a:noFill/>
          </a:ln>
        </p:spPr>
        <p:txBody>
          <a:bodyPr anchorCtr="0" anchor="t" bIns="45725" lIns="45725" spcFirstLastPara="1" rIns="45725" wrap="square" tIns="45725">
            <a:noAutofit/>
          </a:bodyPr>
          <a:lstStyle/>
          <a:p>
            <a:pPr indent="0" lvl="0" marL="0" rtl="0" algn="ctr">
              <a:spcBef>
                <a:spcPts val="0"/>
              </a:spcBef>
              <a:spcAft>
                <a:spcPts val="0"/>
              </a:spcAft>
              <a:buNone/>
            </a:pPr>
            <a:r>
              <a:rPr b="1" lang="en" sz="1100">
                <a:solidFill>
                  <a:srgbClr val="D84848"/>
                </a:solidFill>
                <a:latin typeface="Open Sans"/>
                <a:ea typeface="Open Sans"/>
                <a:cs typeface="Open Sans"/>
                <a:sym typeface="Open Sans"/>
              </a:rPr>
              <a:t>Experience</a:t>
            </a:r>
            <a:endParaRPr b="1" sz="900">
              <a:solidFill>
                <a:srgbClr val="434343"/>
              </a:solidFill>
              <a:latin typeface="Open Sans"/>
              <a:ea typeface="Open Sans"/>
              <a:cs typeface="Open Sans"/>
              <a:sym typeface="Open Sans"/>
            </a:endParaRPr>
          </a:p>
        </p:txBody>
      </p:sp>
      <p:sp>
        <p:nvSpPr>
          <p:cNvPr id="859" name="Google Shape;859;p88"/>
          <p:cNvSpPr txBox="1"/>
          <p:nvPr/>
        </p:nvSpPr>
        <p:spPr>
          <a:xfrm>
            <a:off x="2532476" y="1314938"/>
            <a:ext cx="988200" cy="276900"/>
          </a:xfrm>
          <a:prstGeom prst="rect">
            <a:avLst/>
          </a:prstGeom>
          <a:noFill/>
          <a:ln>
            <a:noFill/>
          </a:ln>
        </p:spPr>
        <p:txBody>
          <a:bodyPr anchorCtr="0" anchor="t" bIns="45725" lIns="45725" spcFirstLastPara="1" rIns="45725" wrap="square" tIns="45725">
            <a:noAutofit/>
          </a:bodyPr>
          <a:lstStyle/>
          <a:p>
            <a:pPr indent="0" lvl="0" marL="0" rtl="0" algn="ctr">
              <a:spcBef>
                <a:spcPts val="0"/>
              </a:spcBef>
              <a:spcAft>
                <a:spcPts val="0"/>
              </a:spcAft>
              <a:buNone/>
            </a:pPr>
            <a:r>
              <a:rPr b="1" lang="en" sz="1100">
                <a:solidFill>
                  <a:srgbClr val="48BF00"/>
                </a:solidFill>
                <a:latin typeface="Open Sans"/>
                <a:ea typeface="Open Sans"/>
                <a:cs typeface="Open Sans"/>
                <a:sym typeface="Open Sans"/>
              </a:rPr>
              <a:t>Search</a:t>
            </a:r>
            <a:endParaRPr b="1" sz="900">
              <a:solidFill>
                <a:srgbClr val="434343"/>
              </a:solidFill>
              <a:latin typeface="Open Sans"/>
              <a:ea typeface="Open Sans"/>
              <a:cs typeface="Open Sans"/>
              <a:sym typeface="Open Sans"/>
            </a:endParaRPr>
          </a:p>
        </p:txBody>
      </p:sp>
      <p:sp>
        <p:nvSpPr>
          <p:cNvPr id="860" name="Google Shape;860;p88"/>
          <p:cNvSpPr/>
          <p:nvPr/>
        </p:nvSpPr>
        <p:spPr>
          <a:xfrm>
            <a:off x="159450" y="1927113"/>
            <a:ext cx="830100" cy="830100"/>
          </a:xfrm>
          <a:prstGeom prst="roundRect">
            <a:avLst>
              <a:gd fmla="val 16667" name="adj"/>
            </a:avLst>
          </a:prstGeom>
          <a:solidFill>
            <a:srgbClr val="43434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rgbClr val="FFFFFF"/>
                </a:solidFill>
              </a:rPr>
              <a:t>Business </a:t>
            </a:r>
            <a:r>
              <a:rPr lang="en" sz="1600">
                <a:solidFill>
                  <a:srgbClr val="FFFFFF"/>
                </a:solidFill>
              </a:rPr>
              <a:t>A</a:t>
            </a:r>
            <a:endParaRPr sz="1600">
              <a:solidFill>
                <a:srgbClr val="FFFFFF"/>
              </a:solidFill>
            </a:endParaRPr>
          </a:p>
        </p:txBody>
      </p:sp>
      <p:pic>
        <p:nvPicPr>
          <p:cNvPr id="861" name="Google Shape;861;p88"/>
          <p:cNvPicPr preferRelativeResize="0"/>
          <p:nvPr/>
        </p:nvPicPr>
        <p:blipFill>
          <a:blip r:embed="rId8">
            <a:alphaModFix/>
          </a:blip>
          <a:stretch>
            <a:fillRect/>
          </a:stretch>
        </p:blipFill>
        <p:spPr>
          <a:xfrm>
            <a:off x="6730974" y="3888238"/>
            <a:ext cx="487425" cy="329407"/>
          </a:xfrm>
          <a:prstGeom prst="rect">
            <a:avLst/>
          </a:prstGeom>
          <a:noFill/>
          <a:ln>
            <a:noFill/>
          </a:ln>
        </p:spPr>
      </p:pic>
      <p:sp>
        <p:nvSpPr>
          <p:cNvPr id="862" name="Google Shape;862;p88"/>
          <p:cNvSpPr txBox="1"/>
          <p:nvPr/>
        </p:nvSpPr>
        <p:spPr>
          <a:xfrm>
            <a:off x="690800" y="398875"/>
            <a:ext cx="68124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600">
                <a:solidFill>
                  <a:srgbClr val="434343"/>
                </a:solidFill>
                <a:latin typeface="Avenir"/>
                <a:ea typeface="Avenir"/>
                <a:cs typeface="Avenir"/>
                <a:sym typeface="Avenir"/>
              </a:rPr>
              <a:t>Marketing for the competition</a:t>
            </a:r>
            <a:endParaRPr b="1" sz="3600">
              <a:solidFill>
                <a:srgbClr val="434343"/>
              </a:solidFill>
              <a:latin typeface="Avenir"/>
              <a:ea typeface="Avenir"/>
              <a:cs typeface="Avenir"/>
              <a:sym typeface="Avenir"/>
            </a:endParaRPr>
          </a:p>
        </p:txBody>
      </p:sp>
      <p:sp>
        <p:nvSpPr>
          <p:cNvPr id="863" name="Google Shape;863;p88"/>
          <p:cNvSpPr txBox="1"/>
          <p:nvPr>
            <p:ph type="title"/>
          </p:nvPr>
        </p:nvSpPr>
        <p:spPr>
          <a:xfrm>
            <a:off x="-57150" y="-183350"/>
            <a:ext cx="1628400" cy="125100"/>
          </a:xfrm>
          <a:prstGeom prst="rect">
            <a:avLst/>
          </a:prstGeom>
        </p:spPr>
        <p:txBody>
          <a:bodyPr anchorCtr="0" anchor="ctr" bIns="45725" lIns="45725" spcFirstLastPara="1" rIns="45725" wrap="square" tIns="45725">
            <a:noAutofit/>
          </a:bodyPr>
          <a:lstStyle/>
          <a:p>
            <a:pPr indent="0" lvl="0" marL="0" rtl="0" algn="l">
              <a:lnSpc>
                <a:spcPct val="100000"/>
              </a:lnSpc>
              <a:spcBef>
                <a:spcPts val="0"/>
              </a:spcBef>
              <a:spcAft>
                <a:spcPts val="0"/>
              </a:spcAft>
              <a:buNone/>
            </a:pPr>
            <a:r>
              <a:rPr lang="en"/>
              <a:t>Customer Journey: Business A vs B</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867" name="Shape 867"/>
        <p:cNvGrpSpPr/>
        <p:nvPr/>
      </p:nvGrpSpPr>
      <p:grpSpPr>
        <a:xfrm>
          <a:off x="0" y="0"/>
          <a:ext cx="0" cy="0"/>
          <a:chOff x="0" y="0"/>
          <a:chExt cx="0" cy="0"/>
        </a:xfrm>
      </p:grpSpPr>
      <p:sp>
        <p:nvSpPr>
          <p:cNvPr id="868" name="Google Shape;868;p89"/>
          <p:cNvSpPr txBox="1"/>
          <p:nvPr/>
        </p:nvSpPr>
        <p:spPr>
          <a:xfrm>
            <a:off x="749250" y="2233325"/>
            <a:ext cx="6752700" cy="20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The easiest &amp; fastest way to increase your marketing budget is to </a:t>
            </a:r>
            <a:r>
              <a:rPr b="1" i="1" lang="en" sz="3600">
                <a:solidFill>
                  <a:srgbClr val="434343"/>
                </a:solidFill>
                <a:latin typeface="Avenir"/>
                <a:ea typeface="Avenir"/>
                <a:cs typeface="Avenir"/>
                <a:sym typeface="Avenir"/>
              </a:rPr>
              <a:t>use your competitor’s.</a:t>
            </a:r>
            <a:endParaRPr b="1" i="1" sz="1800">
              <a:solidFill>
                <a:srgbClr val="999999"/>
              </a:solidFill>
              <a:latin typeface="Avenir"/>
              <a:ea typeface="Avenir"/>
              <a:cs typeface="Avenir"/>
              <a:sym typeface="Avenir"/>
            </a:endParaRPr>
          </a:p>
        </p:txBody>
      </p:sp>
      <p:sp>
        <p:nvSpPr>
          <p:cNvPr id="869" name="Google Shape;869;p89"/>
          <p:cNvSpPr/>
          <p:nvPr/>
        </p:nvSpPr>
        <p:spPr>
          <a:xfrm>
            <a:off x="1886200" y="3938478"/>
            <a:ext cx="4461361" cy="21276"/>
          </a:xfrm>
          <a:custGeom>
            <a:rect b="b" l="l" r="r" t="t"/>
            <a:pathLst>
              <a:path extrusionOk="0" h="1409" w="42874">
                <a:moveTo>
                  <a:pt x="0" y="574"/>
                </a:moveTo>
                <a:cubicBezTo>
                  <a:pt x="14196" y="-1097"/>
                  <a:pt x="28580" y="1409"/>
                  <a:pt x="42874" y="1409"/>
                </a:cubicBezTo>
              </a:path>
            </a:pathLst>
          </a:custGeom>
          <a:noFill/>
          <a:ln cap="flat" cmpd="sng" w="28575">
            <a:solidFill>
              <a:schemeClr val="dk2"/>
            </a:solidFill>
            <a:prstDash val="solid"/>
            <a:round/>
            <a:headEnd len="med" w="med" type="none"/>
            <a:tailEnd len="med" w="med" type="none"/>
          </a:ln>
        </p:spPr>
      </p:sp>
      <p:sp>
        <p:nvSpPr>
          <p:cNvPr id="870" name="Google Shape;870;p89"/>
          <p:cNvSpPr txBox="1"/>
          <p:nvPr>
            <p:ph type="title"/>
          </p:nvPr>
        </p:nvSpPr>
        <p:spPr>
          <a:xfrm>
            <a:off x="-69300" y="-240775"/>
            <a:ext cx="1471200" cy="22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rgbClr val="000000"/>
                </a:solidFill>
              </a:rPr>
              <a:t>Use your competitor’s marketing</a:t>
            </a:r>
            <a:endParaRPr sz="700">
              <a:solidFill>
                <a:srgbClr val="000000"/>
              </a:solidFill>
            </a:endParaRPr>
          </a:p>
        </p:txBody>
      </p:sp>
      <p:pic>
        <p:nvPicPr>
          <p:cNvPr id="871" name="Google Shape;871;p89"/>
          <p:cNvPicPr preferRelativeResize="0"/>
          <p:nvPr/>
        </p:nvPicPr>
        <p:blipFill>
          <a:blip r:embed="rId3">
            <a:alphaModFix/>
          </a:blip>
          <a:stretch>
            <a:fillRect/>
          </a:stretch>
        </p:blipFill>
        <p:spPr>
          <a:xfrm>
            <a:off x="622550" y="351800"/>
            <a:ext cx="2894172" cy="19285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46" name="Shape 346"/>
        <p:cNvGrpSpPr/>
        <p:nvPr/>
      </p:nvGrpSpPr>
      <p:grpSpPr>
        <a:xfrm>
          <a:off x="0" y="0"/>
          <a:ext cx="0" cy="0"/>
          <a:chOff x="0" y="0"/>
          <a:chExt cx="0" cy="0"/>
        </a:xfrm>
      </p:grpSpPr>
      <p:pic>
        <p:nvPicPr>
          <p:cNvPr id="347" name="Google Shape;347;p72"/>
          <p:cNvPicPr preferRelativeResize="0"/>
          <p:nvPr/>
        </p:nvPicPr>
        <p:blipFill rotWithShape="1">
          <a:blip r:embed="rId3">
            <a:alphaModFix/>
          </a:blip>
          <a:srcRect b="0" l="26594" r="0" t="0"/>
          <a:stretch/>
        </p:blipFill>
        <p:spPr>
          <a:xfrm>
            <a:off x="0" y="0"/>
            <a:ext cx="9144000" cy="5143500"/>
          </a:xfrm>
          <a:prstGeom prst="rect">
            <a:avLst/>
          </a:prstGeom>
          <a:noFill/>
          <a:ln>
            <a:noFill/>
          </a:ln>
        </p:spPr>
      </p:pic>
      <p:sp>
        <p:nvSpPr>
          <p:cNvPr id="348" name="Google Shape;348;p72"/>
          <p:cNvSpPr txBox="1"/>
          <p:nvPr/>
        </p:nvSpPr>
        <p:spPr>
          <a:xfrm>
            <a:off x="749250" y="1184700"/>
            <a:ext cx="6752700" cy="20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3600">
              <a:solidFill>
                <a:srgbClr val="434343"/>
              </a:solidFill>
              <a:latin typeface="Avenir"/>
              <a:ea typeface="Avenir"/>
              <a:cs typeface="Avenir"/>
              <a:sym typeface="Avenir"/>
            </a:endParaRPr>
          </a:p>
          <a:p>
            <a:pPr indent="0" lvl="0" marL="0" rtl="0" algn="l">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What are your</a:t>
            </a:r>
            <a:br>
              <a:rPr b="1" lang="en" sz="3600">
                <a:solidFill>
                  <a:srgbClr val="434343"/>
                </a:solidFill>
                <a:latin typeface="Avenir"/>
                <a:ea typeface="Avenir"/>
                <a:cs typeface="Avenir"/>
                <a:sym typeface="Avenir"/>
              </a:rPr>
            </a:br>
            <a:r>
              <a:rPr b="1" lang="en" sz="3600">
                <a:solidFill>
                  <a:srgbClr val="434343"/>
                </a:solidFill>
                <a:latin typeface="Avenir"/>
                <a:ea typeface="Avenir"/>
                <a:cs typeface="Avenir"/>
                <a:sym typeface="Avenir"/>
              </a:rPr>
              <a:t>business goals?</a:t>
            </a:r>
            <a:endParaRPr b="1" sz="1800">
              <a:solidFill>
                <a:srgbClr val="999999"/>
              </a:solidFill>
              <a:latin typeface="Avenir"/>
              <a:ea typeface="Avenir"/>
              <a:cs typeface="Avenir"/>
              <a:sym typeface="Avenir"/>
            </a:endParaRPr>
          </a:p>
        </p:txBody>
      </p:sp>
      <p:sp>
        <p:nvSpPr>
          <p:cNvPr id="349" name="Google Shape;349;p72"/>
          <p:cNvSpPr txBox="1"/>
          <p:nvPr>
            <p:ph type="title"/>
          </p:nvPr>
        </p:nvSpPr>
        <p:spPr>
          <a:xfrm>
            <a:off x="0" y="-239600"/>
            <a:ext cx="1655100" cy="19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rgbClr val="000000"/>
                </a:solidFill>
              </a:rPr>
              <a:t>Business Goals</a:t>
            </a:r>
            <a:endParaRPr sz="80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875" name="Shape 875"/>
        <p:cNvGrpSpPr/>
        <p:nvPr/>
      </p:nvGrpSpPr>
      <p:grpSpPr>
        <a:xfrm>
          <a:off x="0" y="0"/>
          <a:ext cx="0" cy="0"/>
          <a:chOff x="0" y="0"/>
          <a:chExt cx="0" cy="0"/>
        </a:xfrm>
      </p:grpSpPr>
      <p:sp>
        <p:nvSpPr>
          <p:cNvPr id="876" name="Google Shape;876;p90"/>
          <p:cNvSpPr txBox="1"/>
          <p:nvPr/>
        </p:nvSpPr>
        <p:spPr>
          <a:xfrm>
            <a:off x="725775" y="2108575"/>
            <a:ext cx="4973100" cy="19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3600">
              <a:solidFill>
                <a:srgbClr val="434343"/>
              </a:solidFill>
              <a:latin typeface="Avenir"/>
              <a:ea typeface="Avenir"/>
              <a:cs typeface="Avenir"/>
              <a:sym typeface="Avenir"/>
            </a:endParaRPr>
          </a:p>
          <a:p>
            <a:pPr indent="0" lvl="0" marL="0" rtl="0" algn="l">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Where is the smartest place to start?</a:t>
            </a:r>
            <a:endParaRPr sz="1800">
              <a:solidFill>
                <a:srgbClr val="999999"/>
              </a:solidFill>
              <a:latin typeface="Avenir"/>
              <a:ea typeface="Avenir"/>
              <a:cs typeface="Avenir"/>
              <a:sym typeface="Avenir"/>
            </a:endParaRPr>
          </a:p>
        </p:txBody>
      </p:sp>
      <p:sp>
        <p:nvSpPr>
          <p:cNvPr id="877" name="Google Shape;877;p90"/>
          <p:cNvSpPr txBox="1"/>
          <p:nvPr>
            <p:ph type="title"/>
          </p:nvPr>
        </p:nvSpPr>
        <p:spPr>
          <a:xfrm>
            <a:off x="-69300" y="-240775"/>
            <a:ext cx="884100" cy="219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00"/>
              <a:t>Where to Start?</a:t>
            </a:r>
            <a:endParaRPr sz="700"/>
          </a:p>
        </p:txBody>
      </p:sp>
      <p:pic>
        <p:nvPicPr>
          <p:cNvPr id="878" name="Google Shape;878;p90"/>
          <p:cNvPicPr preferRelativeResize="0"/>
          <p:nvPr/>
        </p:nvPicPr>
        <p:blipFill>
          <a:blip r:embed="rId3">
            <a:alphaModFix/>
          </a:blip>
          <a:stretch>
            <a:fillRect/>
          </a:stretch>
        </p:blipFill>
        <p:spPr>
          <a:xfrm>
            <a:off x="557325" y="434475"/>
            <a:ext cx="3025254" cy="20158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882" name="Shape 882"/>
        <p:cNvGrpSpPr/>
        <p:nvPr/>
      </p:nvGrpSpPr>
      <p:grpSpPr>
        <a:xfrm>
          <a:off x="0" y="0"/>
          <a:ext cx="0" cy="0"/>
          <a:chOff x="0" y="0"/>
          <a:chExt cx="0" cy="0"/>
        </a:xfrm>
      </p:grpSpPr>
      <p:pic>
        <p:nvPicPr>
          <p:cNvPr id="883" name="Google Shape;883;p91"/>
          <p:cNvPicPr preferRelativeResize="0"/>
          <p:nvPr/>
        </p:nvPicPr>
        <p:blipFill>
          <a:blip r:embed="rId3">
            <a:alphaModFix/>
          </a:blip>
          <a:stretch>
            <a:fillRect/>
          </a:stretch>
        </p:blipFill>
        <p:spPr>
          <a:xfrm flipH="1">
            <a:off x="-148018" y="1228633"/>
            <a:ext cx="1354350" cy="1880174"/>
          </a:xfrm>
          <a:prstGeom prst="rect">
            <a:avLst/>
          </a:prstGeom>
          <a:noFill/>
          <a:ln>
            <a:noFill/>
          </a:ln>
        </p:spPr>
      </p:pic>
      <p:sp>
        <p:nvSpPr>
          <p:cNvPr id="884" name="Google Shape;884;p91"/>
          <p:cNvSpPr/>
          <p:nvPr/>
        </p:nvSpPr>
        <p:spPr>
          <a:xfrm rot="-5400000">
            <a:off x="7617288" y="1652262"/>
            <a:ext cx="333300" cy="1442400"/>
          </a:xfrm>
          <a:prstGeom prst="trapezoid">
            <a:avLst>
              <a:gd fmla="val 57469" name="adj"/>
            </a:avLst>
          </a:prstGeom>
          <a:solidFill>
            <a:srgbClr val="D84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91"/>
          <p:cNvSpPr/>
          <p:nvPr/>
        </p:nvSpPr>
        <p:spPr>
          <a:xfrm rot="5400000">
            <a:off x="2505767" y="1657849"/>
            <a:ext cx="1035900" cy="1433400"/>
          </a:xfrm>
          <a:prstGeom prst="trapezoid">
            <a:avLst>
              <a:gd fmla="val 16167" name="adj"/>
            </a:avLst>
          </a:prstGeom>
          <a:solidFill>
            <a:srgbClr val="48B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91"/>
          <p:cNvSpPr/>
          <p:nvPr/>
        </p:nvSpPr>
        <p:spPr>
          <a:xfrm rot="5400000">
            <a:off x="5888912" y="1652200"/>
            <a:ext cx="320400" cy="1442400"/>
          </a:xfrm>
          <a:prstGeom prst="trapezoid">
            <a:avLst>
              <a:gd fmla="val 57469" name="adj"/>
            </a:avLst>
          </a:prstGeom>
          <a:solidFill>
            <a:srgbClr val="7F50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91"/>
          <p:cNvSpPr/>
          <p:nvPr/>
        </p:nvSpPr>
        <p:spPr>
          <a:xfrm rot="5400000">
            <a:off x="4186023" y="1598870"/>
            <a:ext cx="696300" cy="1548000"/>
          </a:xfrm>
          <a:prstGeom prst="trapezoid">
            <a:avLst>
              <a:gd fmla="val 26580" name="adj"/>
            </a:avLst>
          </a:prstGeom>
          <a:solidFill>
            <a:srgbClr val="F7CB1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91"/>
          <p:cNvSpPr/>
          <p:nvPr/>
        </p:nvSpPr>
        <p:spPr>
          <a:xfrm>
            <a:off x="5087350" y="2130448"/>
            <a:ext cx="461700" cy="461700"/>
          </a:xfrm>
          <a:prstGeom prst="ellipse">
            <a:avLst/>
          </a:prstGeom>
          <a:solidFill>
            <a:srgbClr val="F7CB16"/>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7CB16"/>
              </a:solidFill>
            </a:endParaRPr>
          </a:p>
        </p:txBody>
      </p:sp>
      <p:sp>
        <p:nvSpPr>
          <p:cNvPr id="889" name="Google Shape;889;p91"/>
          <p:cNvSpPr/>
          <p:nvPr/>
        </p:nvSpPr>
        <p:spPr>
          <a:xfrm rot="5400000">
            <a:off x="923012" y="1657950"/>
            <a:ext cx="1295100" cy="1433400"/>
          </a:xfrm>
          <a:prstGeom prst="trapezoid">
            <a:avLst>
              <a:gd fmla="val 10058" name="adj"/>
            </a:avLst>
          </a:prstGeom>
          <a:solidFill>
            <a:srgbClr val="0379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91"/>
          <p:cNvSpPr/>
          <p:nvPr/>
        </p:nvSpPr>
        <p:spPr>
          <a:xfrm>
            <a:off x="690792" y="2193611"/>
            <a:ext cx="291900" cy="358500"/>
          </a:xfrm>
          <a:prstGeom prst="rightArrow">
            <a:avLst>
              <a:gd fmla="val 50000" name="adj1"/>
              <a:gd fmla="val 50000" name="adj2"/>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91"/>
          <p:cNvSpPr/>
          <p:nvPr/>
        </p:nvSpPr>
        <p:spPr>
          <a:xfrm>
            <a:off x="8267850" y="2143723"/>
            <a:ext cx="461700" cy="461700"/>
          </a:xfrm>
          <a:prstGeom prst="ellipse">
            <a:avLst/>
          </a:prstGeom>
          <a:solidFill>
            <a:srgbClr val="D84848"/>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sp>
        <p:nvSpPr>
          <p:cNvPr id="892" name="Google Shape;892;p91"/>
          <p:cNvSpPr/>
          <p:nvPr/>
        </p:nvSpPr>
        <p:spPr>
          <a:xfrm>
            <a:off x="6743825" y="2157665"/>
            <a:ext cx="461700" cy="461700"/>
          </a:xfrm>
          <a:prstGeom prst="ellipse">
            <a:avLst/>
          </a:prstGeom>
          <a:solidFill>
            <a:srgbClr val="7F509F"/>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91"/>
          <p:cNvSpPr/>
          <p:nvPr/>
        </p:nvSpPr>
        <p:spPr>
          <a:xfrm>
            <a:off x="2065029" y="2130453"/>
            <a:ext cx="461700" cy="461700"/>
          </a:xfrm>
          <a:prstGeom prst="ellipse">
            <a:avLst/>
          </a:prstGeom>
          <a:solidFill>
            <a:srgbClr val="0379C4"/>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91"/>
          <p:cNvSpPr/>
          <p:nvPr/>
        </p:nvSpPr>
        <p:spPr>
          <a:xfrm>
            <a:off x="3514300" y="2130448"/>
            <a:ext cx="461700" cy="461700"/>
          </a:xfrm>
          <a:prstGeom prst="ellipse">
            <a:avLst/>
          </a:prstGeom>
          <a:solidFill>
            <a:srgbClr val="48BF00"/>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sp>
        <p:nvSpPr>
          <p:cNvPr id="895" name="Google Shape;895;p91"/>
          <p:cNvSpPr txBox="1"/>
          <p:nvPr/>
        </p:nvSpPr>
        <p:spPr>
          <a:xfrm>
            <a:off x="2106328" y="344900"/>
            <a:ext cx="40563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3 Key Focus Areas</a:t>
            </a:r>
            <a:endParaRPr b="1" sz="1800">
              <a:solidFill>
                <a:srgbClr val="999999"/>
              </a:solidFill>
              <a:latin typeface="Avenir"/>
              <a:ea typeface="Avenir"/>
              <a:cs typeface="Avenir"/>
              <a:sym typeface="Avenir"/>
            </a:endParaRPr>
          </a:p>
        </p:txBody>
      </p:sp>
      <p:pic>
        <p:nvPicPr>
          <p:cNvPr id="896" name="Google Shape;896;p91"/>
          <p:cNvPicPr preferRelativeResize="0"/>
          <p:nvPr/>
        </p:nvPicPr>
        <p:blipFill>
          <a:blip r:embed="rId4">
            <a:alphaModFix/>
          </a:blip>
          <a:stretch>
            <a:fillRect/>
          </a:stretch>
        </p:blipFill>
        <p:spPr>
          <a:xfrm>
            <a:off x="2065017" y="2118390"/>
            <a:ext cx="461700" cy="461700"/>
          </a:xfrm>
          <a:prstGeom prst="rect">
            <a:avLst/>
          </a:prstGeom>
          <a:noFill/>
          <a:ln>
            <a:noFill/>
          </a:ln>
        </p:spPr>
      </p:pic>
      <p:sp>
        <p:nvSpPr>
          <p:cNvPr id="897" name="Google Shape;897;p91"/>
          <p:cNvSpPr txBox="1"/>
          <p:nvPr/>
        </p:nvSpPr>
        <p:spPr>
          <a:xfrm>
            <a:off x="953688"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Awareness</a:t>
            </a:r>
            <a:endParaRPr>
              <a:solidFill>
                <a:srgbClr val="FFFFFF"/>
              </a:solidFill>
            </a:endParaRPr>
          </a:p>
        </p:txBody>
      </p:sp>
      <p:sp>
        <p:nvSpPr>
          <p:cNvPr id="898" name="Google Shape;898;p91"/>
          <p:cNvSpPr txBox="1"/>
          <p:nvPr/>
        </p:nvSpPr>
        <p:spPr>
          <a:xfrm>
            <a:off x="2419350"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Findability</a:t>
            </a:r>
            <a:endParaRPr sz="1100">
              <a:solidFill>
                <a:srgbClr val="FFFFFF"/>
              </a:solidFill>
              <a:latin typeface="Open Sans"/>
              <a:ea typeface="Open Sans"/>
              <a:cs typeface="Open Sans"/>
              <a:sym typeface="Open Sans"/>
            </a:endParaRPr>
          </a:p>
        </p:txBody>
      </p:sp>
      <p:pic>
        <p:nvPicPr>
          <p:cNvPr descr="smartphone.png" id="899" name="Google Shape;899;p91"/>
          <p:cNvPicPr preferRelativeResize="0"/>
          <p:nvPr/>
        </p:nvPicPr>
        <p:blipFill rotWithShape="1">
          <a:blip r:embed="rId5">
            <a:alphaModFix/>
          </a:blip>
          <a:srcRect b="9099" l="9099" r="0" t="0"/>
          <a:stretch/>
        </p:blipFill>
        <p:spPr>
          <a:xfrm>
            <a:off x="3526000" y="2153700"/>
            <a:ext cx="438300" cy="438300"/>
          </a:xfrm>
          <a:prstGeom prst="ellipse">
            <a:avLst/>
          </a:prstGeom>
          <a:noFill/>
          <a:ln>
            <a:noFill/>
          </a:ln>
        </p:spPr>
      </p:pic>
      <p:sp>
        <p:nvSpPr>
          <p:cNvPr id="900" name="Google Shape;900;p91"/>
          <p:cNvSpPr txBox="1"/>
          <p:nvPr/>
        </p:nvSpPr>
        <p:spPr>
          <a:xfrm>
            <a:off x="3929800"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Reputation</a:t>
            </a:r>
            <a:endParaRPr sz="1100">
              <a:solidFill>
                <a:srgbClr val="FFFFFF"/>
              </a:solidFill>
              <a:latin typeface="Open Sans"/>
              <a:ea typeface="Open Sans"/>
              <a:cs typeface="Open Sans"/>
              <a:sym typeface="Open Sans"/>
            </a:endParaRPr>
          </a:p>
        </p:txBody>
      </p:sp>
      <p:sp>
        <p:nvSpPr>
          <p:cNvPr id="901" name="Google Shape;901;p91"/>
          <p:cNvSpPr/>
          <p:nvPr/>
        </p:nvSpPr>
        <p:spPr>
          <a:xfrm>
            <a:off x="5400442" y="2255192"/>
            <a:ext cx="119400" cy="113700"/>
          </a:xfrm>
          <a:prstGeom prst="star5">
            <a:avLst>
              <a:gd fmla="val 1909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91"/>
          <p:cNvSpPr/>
          <p:nvPr/>
        </p:nvSpPr>
        <p:spPr>
          <a:xfrm>
            <a:off x="5328679" y="2170892"/>
            <a:ext cx="119400" cy="113700"/>
          </a:xfrm>
          <a:prstGeom prst="star5">
            <a:avLst>
              <a:gd fmla="val 19098" name="adj"/>
              <a:gd fmla="val 105146" name="hf"/>
              <a:gd fmla="val 110557"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91"/>
          <p:cNvSpPr txBox="1"/>
          <p:nvPr/>
        </p:nvSpPr>
        <p:spPr>
          <a:xfrm>
            <a:off x="5565188" y="2200025"/>
            <a:ext cx="9789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Conversion</a:t>
            </a:r>
            <a:endParaRPr sz="1100">
              <a:solidFill>
                <a:srgbClr val="FFFFFF"/>
              </a:solidFill>
              <a:latin typeface="Open Sans"/>
              <a:ea typeface="Open Sans"/>
              <a:cs typeface="Open Sans"/>
              <a:sym typeface="Open Sans"/>
            </a:endParaRPr>
          </a:p>
        </p:txBody>
      </p:sp>
      <p:pic>
        <p:nvPicPr>
          <p:cNvPr id="904" name="Google Shape;904;p91"/>
          <p:cNvPicPr preferRelativeResize="0"/>
          <p:nvPr/>
        </p:nvPicPr>
        <p:blipFill>
          <a:blip r:embed="rId6">
            <a:alphaModFix/>
          </a:blip>
          <a:stretch>
            <a:fillRect/>
          </a:stretch>
        </p:blipFill>
        <p:spPr>
          <a:xfrm>
            <a:off x="8316937" y="2209323"/>
            <a:ext cx="358500" cy="358500"/>
          </a:xfrm>
          <a:prstGeom prst="rect">
            <a:avLst/>
          </a:prstGeom>
          <a:noFill/>
          <a:ln>
            <a:noFill/>
          </a:ln>
        </p:spPr>
      </p:pic>
      <p:sp>
        <p:nvSpPr>
          <p:cNvPr id="905" name="Google Shape;905;p91"/>
          <p:cNvSpPr txBox="1"/>
          <p:nvPr/>
        </p:nvSpPr>
        <p:spPr>
          <a:xfrm>
            <a:off x="7299295" y="2200024"/>
            <a:ext cx="1208700" cy="35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Open Sans"/>
                <a:ea typeface="Open Sans"/>
                <a:cs typeface="Open Sans"/>
                <a:sym typeface="Open Sans"/>
              </a:rPr>
              <a:t>Advocacy</a:t>
            </a:r>
            <a:endParaRPr sz="1100">
              <a:solidFill>
                <a:srgbClr val="FFFFFF"/>
              </a:solidFill>
              <a:latin typeface="Open Sans"/>
              <a:ea typeface="Open Sans"/>
              <a:cs typeface="Open Sans"/>
              <a:sym typeface="Open Sans"/>
            </a:endParaRPr>
          </a:p>
        </p:txBody>
      </p:sp>
      <p:sp>
        <p:nvSpPr>
          <p:cNvPr id="906" name="Google Shape;906;p91"/>
          <p:cNvSpPr txBox="1"/>
          <p:nvPr/>
        </p:nvSpPr>
        <p:spPr>
          <a:xfrm>
            <a:off x="6136463" y="1656986"/>
            <a:ext cx="1676400" cy="24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434343"/>
                </a:solidFill>
                <a:latin typeface="Montserrat"/>
                <a:ea typeface="Montserrat"/>
                <a:cs typeface="Montserrat"/>
                <a:sym typeface="Montserrat"/>
              </a:rPr>
              <a:t>Contributes to next person’s decision</a:t>
            </a:r>
            <a:endParaRPr sz="1100">
              <a:solidFill>
                <a:srgbClr val="434343"/>
              </a:solidFill>
              <a:latin typeface="Montserrat"/>
              <a:ea typeface="Montserrat"/>
              <a:cs typeface="Montserrat"/>
              <a:sym typeface="Montserrat"/>
            </a:endParaRPr>
          </a:p>
        </p:txBody>
      </p:sp>
      <p:cxnSp>
        <p:nvCxnSpPr>
          <p:cNvPr id="907" name="Google Shape;907;p91"/>
          <p:cNvCxnSpPr>
            <a:stCxn id="891" idx="0"/>
            <a:endCxn id="906" idx="3"/>
          </p:cNvCxnSpPr>
          <p:nvPr/>
        </p:nvCxnSpPr>
        <p:spPr>
          <a:xfrm flipH="1" rot="5400000">
            <a:off x="7974900" y="1619923"/>
            <a:ext cx="361800" cy="685800"/>
          </a:xfrm>
          <a:prstGeom prst="bentConnector2">
            <a:avLst/>
          </a:prstGeom>
          <a:noFill/>
          <a:ln cap="flat" cmpd="sng" w="19050">
            <a:solidFill>
              <a:srgbClr val="44546A"/>
            </a:solidFill>
            <a:prstDash val="dot"/>
            <a:round/>
            <a:headEnd len="med" w="med" type="none"/>
            <a:tailEnd len="med" w="med" type="none"/>
          </a:ln>
        </p:spPr>
      </p:cxnSp>
      <p:cxnSp>
        <p:nvCxnSpPr>
          <p:cNvPr id="908" name="Google Shape;908;p91"/>
          <p:cNvCxnSpPr>
            <a:stCxn id="906" idx="1"/>
            <a:endCxn id="888" idx="0"/>
          </p:cNvCxnSpPr>
          <p:nvPr/>
        </p:nvCxnSpPr>
        <p:spPr>
          <a:xfrm flipH="1">
            <a:off x="5318063" y="1781936"/>
            <a:ext cx="818400" cy="348600"/>
          </a:xfrm>
          <a:prstGeom prst="bentConnector2">
            <a:avLst/>
          </a:prstGeom>
          <a:noFill/>
          <a:ln cap="flat" cmpd="sng" w="19050">
            <a:solidFill>
              <a:srgbClr val="44546A"/>
            </a:solidFill>
            <a:prstDash val="dot"/>
            <a:round/>
            <a:headEnd len="med" w="med" type="none"/>
            <a:tailEnd len="med" w="med" type="stealth"/>
          </a:ln>
        </p:spPr>
      </p:cxnSp>
      <p:pic>
        <p:nvPicPr>
          <p:cNvPr descr="choice.png" id="909" name="Google Shape;909;p91"/>
          <p:cNvPicPr preferRelativeResize="0"/>
          <p:nvPr/>
        </p:nvPicPr>
        <p:blipFill rotWithShape="1">
          <a:blip r:embed="rId7">
            <a:alphaModFix/>
          </a:blip>
          <a:srcRect b="15640" l="0" r="0" t="0"/>
          <a:stretch/>
        </p:blipFill>
        <p:spPr>
          <a:xfrm>
            <a:off x="5038375" y="2166175"/>
            <a:ext cx="487424" cy="411176"/>
          </a:xfrm>
          <a:prstGeom prst="rect">
            <a:avLst/>
          </a:prstGeom>
          <a:noFill/>
          <a:ln>
            <a:noFill/>
          </a:ln>
        </p:spPr>
      </p:pic>
      <p:cxnSp>
        <p:nvCxnSpPr>
          <p:cNvPr id="910" name="Google Shape;910;p91"/>
          <p:cNvCxnSpPr/>
          <p:nvPr/>
        </p:nvCxnSpPr>
        <p:spPr>
          <a:xfrm rot="10800000">
            <a:off x="1570550" y="3178225"/>
            <a:ext cx="0" cy="712800"/>
          </a:xfrm>
          <a:prstGeom prst="straightConnector1">
            <a:avLst/>
          </a:prstGeom>
          <a:noFill/>
          <a:ln cap="flat" cmpd="sng" w="9525">
            <a:solidFill>
              <a:schemeClr val="dk2"/>
            </a:solidFill>
            <a:prstDash val="solid"/>
            <a:round/>
            <a:headEnd len="med" w="med" type="none"/>
            <a:tailEnd len="med" w="med" type="none"/>
          </a:ln>
        </p:spPr>
      </p:cxnSp>
      <p:sp>
        <p:nvSpPr>
          <p:cNvPr id="911" name="Google Shape;911;p91"/>
          <p:cNvSpPr/>
          <p:nvPr/>
        </p:nvSpPr>
        <p:spPr>
          <a:xfrm flipH="1" rot="-194535">
            <a:off x="2460247" y="2889738"/>
            <a:ext cx="2569808" cy="541995"/>
          </a:xfrm>
          <a:custGeom>
            <a:rect b="b" l="l" r="r" t="t"/>
            <a:pathLst>
              <a:path extrusionOk="0" h="12180" w="101461">
                <a:moveTo>
                  <a:pt x="0" y="0"/>
                </a:moveTo>
                <a:cubicBezTo>
                  <a:pt x="3171" y="8455"/>
                  <a:pt x="16349" y="10003"/>
                  <a:pt x="25365" y="9511"/>
                </a:cubicBezTo>
                <a:cubicBezTo>
                  <a:pt x="33031" y="9093"/>
                  <a:pt x="40736" y="5537"/>
                  <a:pt x="48264" y="7045"/>
                </a:cubicBezTo>
                <a:cubicBezTo>
                  <a:pt x="50181" y="7429"/>
                  <a:pt x="50351" y="10351"/>
                  <a:pt x="51435" y="11978"/>
                </a:cubicBezTo>
                <a:cubicBezTo>
                  <a:pt x="51972" y="12784"/>
                  <a:pt x="51950" y="10109"/>
                  <a:pt x="52140" y="9159"/>
                </a:cubicBezTo>
                <a:cubicBezTo>
                  <a:pt x="52577" y="6974"/>
                  <a:pt x="56253" y="7045"/>
                  <a:pt x="58481" y="7045"/>
                </a:cubicBezTo>
                <a:cubicBezTo>
                  <a:pt x="71073" y="7045"/>
                  <a:pt x="84231" y="13495"/>
                  <a:pt x="96176" y="9511"/>
                </a:cubicBezTo>
                <a:cubicBezTo>
                  <a:pt x="98125" y="8861"/>
                  <a:pt x="101461" y="8395"/>
                  <a:pt x="101461" y="6341"/>
                </a:cubicBezTo>
              </a:path>
            </a:pathLst>
          </a:custGeom>
          <a:noFill/>
          <a:ln cap="flat" cmpd="sng" w="9525">
            <a:solidFill>
              <a:schemeClr val="dk2"/>
            </a:solidFill>
            <a:prstDash val="solid"/>
            <a:round/>
            <a:headEnd len="med" w="med" type="none"/>
            <a:tailEnd len="med" w="med" type="none"/>
          </a:ln>
        </p:spPr>
      </p:sp>
      <p:sp>
        <p:nvSpPr>
          <p:cNvPr id="912" name="Google Shape;912;p91"/>
          <p:cNvSpPr/>
          <p:nvPr/>
        </p:nvSpPr>
        <p:spPr>
          <a:xfrm>
            <a:off x="5721491" y="3246975"/>
            <a:ext cx="666300" cy="666300"/>
          </a:xfrm>
          <a:prstGeom prst="roundRect">
            <a:avLst>
              <a:gd fmla="val 16667" name="adj"/>
            </a:avLst>
          </a:prstGeom>
          <a:solidFill>
            <a:srgbClr val="7F509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FFFFFF"/>
                </a:solidFill>
                <a:latin typeface="Avenir"/>
                <a:ea typeface="Avenir"/>
                <a:cs typeface="Avenir"/>
                <a:sym typeface="Avenir"/>
              </a:rPr>
              <a:t>1</a:t>
            </a:r>
            <a:endParaRPr b="1" sz="2500">
              <a:solidFill>
                <a:srgbClr val="FFFFFF"/>
              </a:solidFill>
              <a:latin typeface="Avenir"/>
              <a:ea typeface="Avenir"/>
              <a:cs typeface="Avenir"/>
              <a:sym typeface="Avenir"/>
            </a:endParaRPr>
          </a:p>
        </p:txBody>
      </p:sp>
      <p:sp>
        <p:nvSpPr>
          <p:cNvPr id="913" name="Google Shape;913;p91"/>
          <p:cNvSpPr/>
          <p:nvPr/>
        </p:nvSpPr>
        <p:spPr>
          <a:xfrm>
            <a:off x="3411998" y="3695602"/>
            <a:ext cx="666300" cy="666300"/>
          </a:xfrm>
          <a:prstGeom prst="roundRect">
            <a:avLst>
              <a:gd fmla="val 16667" name="adj"/>
            </a:avLst>
          </a:prstGeom>
          <a:solidFill>
            <a:srgbClr val="50B9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FFFFFF"/>
                </a:solidFill>
                <a:latin typeface="Avenir"/>
                <a:ea typeface="Avenir"/>
                <a:cs typeface="Avenir"/>
                <a:sym typeface="Avenir"/>
              </a:rPr>
              <a:t>2</a:t>
            </a:r>
            <a:endParaRPr b="1" sz="2500">
              <a:solidFill>
                <a:srgbClr val="FFFFFF"/>
              </a:solidFill>
              <a:latin typeface="Avenir"/>
              <a:ea typeface="Avenir"/>
              <a:cs typeface="Avenir"/>
              <a:sym typeface="Avenir"/>
            </a:endParaRPr>
          </a:p>
        </p:txBody>
      </p:sp>
      <p:sp>
        <p:nvSpPr>
          <p:cNvPr id="914" name="Google Shape;914;p91"/>
          <p:cNvSpPr/>
          <p:nvPr/>
        </p:nvSpPr>
        <p:spPr>
          <a:xfrm>
            <a:off x="1224898" y="4044960"/>
            <a:ext cx="666300" cy="666300"/>
          </a:xfrm>
          <a:prstGeom prst="roundRect">
            <a:avLst>
              <a:gd fmla="val 16667" name="adj"/>
            </a:avLst>
          </a:prstGeom>
          <a:solidFill>
            <a:srgbClr val="0379C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FFFFFF"/>
                </a:solidFill>
                <a:latin typeface="Avenir"/>
                <a:ea typeface="Avenir"/>
                <a:cs typeface="Avenir"/>
                <a:sym typeface="Avenir"/>
              </a:rPr>
              <a:t>3</a:t>
            </a:r>
            <a:endParaRPr b="1" sz="2500">
              <a:solidFill>
                <a:srgbClr val="FFFFFF"/>
              </a:solidFill>
              <a:latin typeface="Avenir"/>
              <a:ea typeface="Avenir"/>
              <a:cs typeface="Avenir"/>
              <a:sym typeface="Avenir"/>
            </a:endParaRPr>
          </a:p>
        </p:txBody>
      </p:sp>
      <p:pic>
        <p:nvPicPr>
          <p:cNvPr id="915" name="Google Shape;915;p91"/>
          <p:cNvPicPr preferRelativeResize="0"/>
          <p:nvPr/>
        </p:nvPicPr>
        <p:blipFill>
          <a:blip r:embed="rId8">
            <a:alphaModFix/>
          </a:blip>
          <a:stretch>
            <a:fillRect/>
          </a:stretch>
        </p:blipFill>
        <p:spPr>
          <a:xfrm>
            <a:off x="6730974" y="2223863"/>
            <a:ext cx="487425" cy="329407"/>
          </a:xfrm>
          <a:prstGeom prst="rect">
            <a:avLst/>
          </a:prstGeom>
          <a:noFill/>
          <a:ln>
            <a:noFill/>
          </a:ln>
        </p:spPr>
      </p:pic>
      <p:cxnSp>
        <p:nvCxnSpPr>
          <p:cNvPr id="916" name="Google Shape;916;p91"/>
          <p:cNvCxnSpPr/>
          <p:nvPr/>
        </p:nvCxnSpPr>
        <p:spPr>
          <a:xfrm flipH="1" rot="10800000">
            <a:off x="6053625" y="2705900"/>
            <a:ext cx="900" cy="408600"/>
          </a:xfrm>
          <a:prstGeom prst="straightConnector1">
            <a:avLst/>
          </a:prstGeom>
          <a:noFill/>
          <a:ln cap="flat" cmpd="sng" w="9525">
            <a:solidFill>
              <a:schemeClr val="dk2"/>
            </a:solidFill>
            <a:prstDash val="solid"/>
            <a:round/>
            <a:headEnd len="med" w="med" type="none"/>
            <a:tailEnd len="med" w="med" type="none"/>
          </a:ln>
        </p:spPr>
      </p:cxnSp>
      <p:sp>
        <p:nvSpPr>
          <p:cNvPr id="917" name="Google Shape;917;p91"/>
          <p:cNvSpPr/>
          <p:nvPr/>
        </p:nvSpPr>
        <p:spPr>
          <a:xfrm>
            <a:off x="7570498" y="3695602"/>
            <a:ext cx="666300" cy="666300"/>
          </a:xfrm>
          <a:prstGeom prst="roundRect">
            <a:avLst>
              <a:gd fmla="val 16667" name="adj"/>
            </a:avLst>
          </a:prstGeom>
          <a:solidFill>
            <a:srgbClr val="50B9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FFFFFF"/>
                </a:solidFill>
                <a:latin typeface="Avenir"/>
                <a:ea typeface="Avenir"/>
                <a:cs typeface="Avenir"/>
                <a:sym typeface="Avenir"/>
              </a:rPr>
              <a:t>2</a:t>
            </a:r>
            <a:endParaRPr b="1" sz="2500">
              <a:solidFill>
                <a:srgbClr val="FFFFFF"/>
              </a:solidFill>
              <a:latin typeface="Avenir"/>
              <a:ea typeface="Avenir"/>
              <a:cs typeface="Avenir"/>
              <a:sym typeface="Avenir"/>
            </a:endParaRPr>
          </a:p>
        </p:txBody>
      </p:sp>
      <p:cxnSp>
        <p:nvCxnSpPr>
          <p:cNvPr id="918" name="Google Shape;918;p91"/>
          <p:cNvCxnSpPr/>
          <p:nvPr/>
        </p:nvCxnSpPr>
        <p:spPr>
          <a:xfrm rot="10800000">
            <a:off x="7903650" y="2706075"/>
            <a:ext cx="0" cy="926100"/>
          </a:xfrm>
          <a:prstGeom prst="straightConnector1">
            <a:avLst/>
          </a:prstGeom>
          <a:noFill/>
          <a:ln cap="flat" cmpd="sng" w="9525">
            <a:solidFill>
              <a:schemeClr val="dk2"/>
            </a:solidFill>
            <a:prstDash val="solid"/>
            <a:round/>
            <a:headEnd len="med" w="med" type="none"/>
            <a:tailEnd len="med" w="med" type="none"/>
          </a:ln>
        </p:spPr>
      </p:cxnSp>
      <p:cxnSp>
        <p:nvCxnSpPr>
          <p:cNvPr id="919" name="Google Shape;919;p91"/>
          <p:cNvCxnSpPr>
            <a:stCxn id="917" idx="1"/>
            <a:endCxn id="913" idx="3"/>
          </p:cNvCxnSpPr>
          <p:nvPr/>
        </p:nvCxnSpPr>
        <p:spPr>
          <a:xfrm rot="10800000">
            <a:off x="4078198" y="4028752"/>
            <a:ext cx="3492300" cy="0"/>
          </a:xfrm>
          <a:prstGeom prst="straightConnector1">
            <a:avLst/>
          </a:prstGeom>
          <a:noFill/>
          <a:ln cap="flat" cmpd="sng" w="9525">
            <a:solidFill>
              <a:schemeClr val="dk2"/>
            </a:solidFill>
            <a:prstDash val="dot"/>
            <a:round/>
            <a:headEnd len="med" w="med" type="none"/>
            <a:tailEnd len="med" w="med" type="none"/>
          </a:ln>
        </p:spPr>
      </p:cxnSp>
      <p:sp>
        <p:nvSpPr>
          <p:cNvPr id="920" name="Google Shape;920;p91"/>
          <p:cNvSpPr txBox="1"/>
          <p:nvPr>
            <p:ph type="title"/>
          </p:nvPr>
        </p:nvSpPr>
        <p:spPr>
          <a:xfrm>
            <a:off x="-57150" y="-183350"/>
            <a:ext cx="1354200" cy="153000"/>
          </a:xfrm>
          <a:prstGeom prst="rect">
            <a:avLst/>
          </a:prstGeom>
        </p:spPr>
        <p:txBody>
          <a:bodyPr anchorCtr="0" anchor="ctr" bIns="45725" lIns="45725" spcFirstLastPara="1" rIns="45725" wrap="square" tIns="45725">
            <a:noAutofit/>
          </a:bodyPr>
          <a:lstStyle/>
          <a:p>
            <a:pPr indent="0" lvl="0" marL="0" rtl="0" algn="l">
              <a:spcBef>
                <a:spcPts val="0"/>
              </a:spcBef>
              <a:spcAft>
                <a:spcPts val="0"/>
              </a:spcAft>
              <a:buNone/>
            </a:pPr>
            <a:r>
              <a:rPr lang="en"/>
              <a:t>3 Key Focus Areas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24" name="Shape 924"/>
        <p:cNvGrpSpPr/>
        <p:nvPr/>
      </p:nvGrpSpPr>
      <p:grpSpPr>
        <a:xfrm>
          <a:off x="0" y="0"/>
          <a:ext cx="0" cy="0"/>
          <a:chOff x="0" y="0"/>
          <a:chExt cx="0" cy="0"/>
        </a:xfrm>
      </p:grpSpPr>
      <p:sp>
        <p:nvSpPr>
          <p:cNvPr id="925" name="Google Shape;925;p92"/>
          <p:cNvSpPr txBox="1"/>
          <p:nvPr/>
        </p:nvSpPr>
        <p:spPr>
          <a:xfrm>
            <a:off x="749250" y="491975"/>
            <a:ext cx="3419100" cy="165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How are you performing?</a:t>
            </a:r>
            <a:endParaRPr b="1" sz="1800">
              <a:solidFill>
                <a:srgbClr val="434343"/>
              </a:solidFill>
              <a:latin typeface="Avenir"/>
              <a:ea typeface="Avenir"/>
              <a:cs typeface="Avenir"/>
              <a:sym typeface="Avenir"/>
            </a:endParaRPr>
          </a:p>
        </p:txBody>
      </p:sp>
      <p:sp>
        <p:nvSpPr>
          <p:cNvPr id="926" name="Google Shape;926;p92"/>
          <p:cNvSpPr/>
          <p:nvPr/>
        </p:nvSpPr>
        <p:spPr>
          <a:xfrm>
            <a:off x="4587325" y="1382600"/>
            <a:ext cx="824400" cy="824400"/>
          </a:xfrm>
          <a:prstGeom prst="roundRect">
            <a:avLst>
              <a:gd fmla="val 16667" name="adj"/>
            </a:avLst>
          </a:prstGeom>
          <a:solidFill>
            <a:srgbClr val="7F509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FFFFFF"/>
                </a:solidFill>
                <a:latin typeface="Avenir"/>
                <a:ea typeface="Avenir"/>
                <a:cs typeface="Avenir"/>
                <a:sym typeface="Avenir"/>
              </a:rPr>
              <a:t>1</a:t>
            </a:r>
            <a:endParaRPr b="1" sz="2500">
              <a:solidFill>
                <a:srgbClr val="FFFFFF"/>
              </a:solidFill>
              <a:latin typeface="Avenir"/>
              <a:ea typeface="Avenir"/>
              <a:cs typeface="Avenir"/>
              <a:sym typeface="Avenir"/>
            </a:endParaRPr>
          </a:p>
        </p:txBody>
      </p:sp>
      <p:sp>
        <p:nvSpPr>
          <p:cNvPr id="927" name="Google Shape;927;p92"/>
          <p:cNvSpPr/>
          <p:nvPr/>
        </p:nvSpPr>
        <p:spPr>
          <a:xfrm>
            <a:off x="4587325" y="2362050"/>
            <a:ext cx="824400" cy="824400"/>
          </a:xfrm>
          <a:prstGeom prst="roundRect">
            <a:avLst>
              <a:gd fmla="val 16667" name="adj"/>
            </a:avLst>
          </a:prstGeom>
          <a:solidFill>
            <a:srgbClr val="50B94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FFFFFF"/>
                </a:solidFill>
                <a:latin typeface="Avenir"/>
                <a:ea typeface="Avenir"/>
                <a:cs typeface="Avenir"/>
                <a:sym typeface="Avenir"/>
              </a:rPr>
              <a:t>2</a:t>
            </a:r>
            <a:endParaRPr b="1" sz="2500">
              <a:solidFill>
                <a:srgbClr val="FFFFFF"/>
              </a:solidFill>
              <a:latin typeface="Avenir"/>
              <a:ea typeface="Avenir"/>
              <a:cs typeface="Avenir"/>
              <a:sym typeface="Avenir"/>
            </a:endParaRPr>
          </a:p>
        </p:txBody>
      </p:sp>
      <p:sp>
        <p:nvSpPr>
          <p:cNvPr id="928" name="Google Shape;928;p92"/>
          <p:cNvSpPr/>
          <p:nvPr/>
        </p:nvSpPr>
        <p:spPr>
          <a:xfrm>
            <a:off x="4587325" y="3341500"/>
            <a:ext cx="824400" cy="824400"/>
          </a:xfrm>
          <a:prstGeom prst="roundRect">
            <a:avLst>
              <a:gd fmla="val 16667" name="adj"/>
            </a:avLst>
          </a:prstGeom>
          <a:solidFill>
            <a:srgbClr val="0379C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500">
                <a:solidFill>
                  <a:srgbClr val="FFFFFF"/>
                </a:solidFill>
                <a:latin typeface="Avenir"/>
                <a:ea typeface="Avenir"/>
                <a:cs typeface="Avenir"/>
                <a:sym typeface="Avenir"/>
              </a:rPr>
              <a:t>3</a:t>
            </a:r>
            <a:endParaRPr b="1" sz="2500">
              <a:solidFill>
                <a:srgbClr val="FFFFFF"/>
              </a:solidFill>
              <a:latin typeface="Avenir"/>
              <a:ea typeface="Avenir"/>
              <a:cs typeface="Avenir"/>
              <a:sym typeface="Avenir"/>
            </a:endParaRPr>
          </a:p>
        </p:txBody>
      </p:sp>
      <p:sp>
        <p:nvSpPr>
          <p:cNvPr id="929" name="Google Shape;929;p92"/>
          <p:cNvSpPr/>
          <p:nvPr/>
        </p:nvSpPr>
        <p:spPr>
          <a:xfrm>
            <a:off x="5566075" y="1398575"/>
            <a:ext cx="3258000" cy="824400"/>
          </a:xfrm>
          <a:prstGeom prst="roundRect">
            <a:avLst>
              <a:gd fmla="val 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500">
                <a:solidFill>
                  <a:srgbClr val="434343"/>
                </a:solidFill>
                <a:latin typeface="Avenir"/>
                <a:ea typeface="Avenir"/>
                <a:cs typeface="Avenir"/>
                <a:sym typeface="Avenir"/>
              </a:rPr>
              <a:t>Conversion</a:t>
            </a:r>
            <a:endParaRPr b="1" sz="2500">
              <a:solidFill>
                <a:srgbClr val="434343"/>
              </a:solidFill>
              <a:latin typeface="Avenir"/>
              <a:ea typeface="Avenir"/>
              <a:cs typeface="Avenir"/>
              <a:sym typeface="Avenir"/>
            </a:endParaRPr>
          </a:p>
        </p:txBody>
      </p:sp>
      <p:sp>
        <p:nvSpPr>
          <p:cNvPr id="930" name="Google Shape;930;p92"/>
          <p:cNvSpPr/>
          <p:nvPr/>
        </p:nvSpPr>
        <p:spPr>
          <a:xfrm>
            <a:off x="5566075" y="2362050"/>
            <a:ext cx="3258000" cy="824400"/>
          </a:xfrm>
          <a:prstGeom prst="roundRect">
            <a:avLst>
              <a:gd fmla="val 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500">
                <a:solidFill>
                  <a:srgbClr val="434343"/>
                </a:solidFill>
                <a:latin typeface="Avenir"/>
                <a:ea typeface="Avenir"/>
                <a:cs typeface="Avenir"/>
                <a:sym typeface="Avenir"/>
              </a:rPr>
              <a:t>Search Presence</a:t>
            </a:r>
            <a:endParaRPr b="1" sz="2500">
              <a:solidFill>
                <a:srgbClr val="434343"/>
              </a:solidFill>
              <a:latin typeface="Avenir"/>
              <a:ea typeface="Avenir"/>
              <a:cs typeface="Avenir"/>
              <a:sym typeface="Avenir"/>
            </a:endParaRPr>
          </a:p>
        </p:txBody>
      </p:sp>
      <p:sp>
        <p:nvSpPr>
          <p:cNvPr id="931" name="Google Shape;931;p92"/>
          <p:cNvSpPr/>
          <p:nvPr/>
        </p:nvSpPr>
        <p:spPr>
          <a:xfrm>
            <a:off x="5566075" y="3325525"/>
            <a:ext cx="1903500" cy="824400"/>
          </a:xfrm>
          <a:prstGeom prst="roundRect">
            <a:avLst>
              <a:gd fmla="val 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500">
                <a:solidFill>
                  <a:srgbClr val="434343"/>
                </a:solidFill>
                <a:latin typeface="Avenir"/>
                <a:ea typeface="Avenir"/>
                <a:cs typeface="Avenir"/>
                <a:sym typeface="Avenir"/>
              </a:rPr>
              <a:t>Awareness</a:t>
            </a:r>
            <a:endParaRPr b="1" sz="2500">
              <a:solidFill>
                <a:srgbClr val="434343"/>
              </a:solidFill>
              <a:latin typeface="Avenir"/>
              <a:ea typeface="Avenir"/>
              <a:cs typeface="Avenir"/>
              <a:sym typeface="Avenir"/>
            </a:endParaRPr>
          </a:p>
        </p:txBody>
      </p:sp>
      <p:pic>
        <p:nvPicPr>
          <p:cNvPr id="932" name="Google Shape;932;p92"/>
          <p:cNvPicPr preferRelativeResize="0"/>
          <p:nvPr/>
        </p:nvPicPr>
        <p:blipFill>
          <a:blip r:embed="rId3">
            <a:alphaModFix/>
          </a:blip>
          <a:stretch>
            <a:fillRect/>
          </a:stretch>
        </p:blipFill>
        <p:spPr>
          <a:xfrm>
            <a:off x="7384899" y="1632544"/>
            <a:ext cx="356475" cy="356475"/>
          </a:xfrm>
          <a:prstGeom prst="rect">
            <a:avLst/>
          </a:prstGeom>
          <a:noFill/>
          <a:ln>
            <a:noFill/>
          </a:ln>
        </p:spPr>
      </p:pic>
      <p:pic>
        <p:nvPicPr>
          <p:cNvPr id="933" name="Google Shape;933;p92"/>
          <p:cNvPicPr preferRelativeResize="0"/>
          <p:nvPr/>
        </p:nvPicPr>
        <p:blipFill>
          <a:blip r:embed="rId4">
            <a:alphaModFix/>
          </a:blip>
          <a:stretch>
            <a:fillRect/>
          </a:stretch>
        </p:blipFill>
        <p:spPr>
          <a:xfrm>
            <a:off x="8467623" y="2596007"/>
            <a:ext cx="356459" cy="356466"/>
          </a:xfrm>
          <a:prstGeom prst="rect">
            <a:avLst/>
          </a:prstGeom>
          <a:noFill/>
          <a:ln>
            <a:noFill/>
          </a:ln>
        </p:spPr>
      </p:pic>
      <p:pic>
        <p:nvPicPr>
          <p:cNvPr id="934" name="Google Shape;934;p92"/>
          <p:cNvPicPr preferRelativeResize="0"/>
          <p:nvPr/>
        </p:nvPicPr>
        <p:blipFill>
          <a:blip r:embed="rId5">
            <a:alphaModFix/>
          </a:blip>
          <a:stretch>
            <a:fillRect/>
          </a:stretch>
        </p:blipFill>
        <p:spPr>
          <a:xfrm>
            <a:off x="8275900" y="2596016"/>
            <a:ext cx="356459" cy="356466"/>
          </a:xfrm>
          <a:prstGeom prst="rect">
            <a:avLst/>
          </a:prstGeom>
          <a:noFill/>
          <a:ln>
            <a:noFill/>
          </a:ln>
        </p:spPr>
      </p:pic>
      <p:pic>
        <p:nvPicPr>
          <p:cNvPr id="935" name="Google Shape;935;p92"/>
          <p:cNvPicPr preferRelativeResize="0"/>
          <p:nvPr/>
        </p:nvPicPr>
        <p:blipFill>
          <a:blip r:embed="rId6">
            <a:alphaModFix/>
          </a:blip>
          <a:stretch>
            <a:fillRect/>
          </a:stretch>
        </p:blipFill>
        <p:spPr>
          <a:xfrm>
            <a:off x="8080452" y="2596009"/>
            <a:ext cx="356458" cy="356466"/>
          </a:xfrm>
          <a:prstGeom prst="rect">
            <a:avLst/>
          </a:prstGeom>
          <a:noFill/>
          <a:ln>
            <a:noFill/>
          </a:ln>
        </p:spPr>
      </p:pic>
      <p:pic>
        <p:nvPicPr>
          <p:cNvPr id="936" name="Google Shape;936;p92"/>
          <p:cNvPicPr preferRelativeResize="0"/>
          <p:nvPr/>
        </p:nvPicPr>
        <p:blipFill>
          <a:blip r:embed="rId7">
            <a:alphaModFix/>
          </a:blip>
          <a:stretch>
            <a:fillRect/>
          </a:stretch>
        </p:blipFill>
        <p:spPr>
          <a:xfrm>
            <a:off x="7384910" y="3575458"/>
            <a:ext cx="356476" cy="356476"/>
          </a:xfrm>
          <a:prstGeom prst="rect">
            <a:avLst/>
          </a:prstGeom>
          <a:noFill/>
          <a:ln>
            <a:noFill/>
          </a:ln>
        </p:spPr>
      </p:pic>
      <p:pic>
        <p:nvPicPr>
          <p:cNvPr id="937" name="Google Shape;937;p92"/>
          <p:cNvPicPr preferRelativeResize="0"/>
          <p:nvPr/>
        </p:nvPicPr>
        <p:blipFill rotWithShape="1">
          <a:blip r:embed="rId8">
            <a:alphaModFix/>
          </a:blip>
          <a:srcRect b="71047" l="0" r="0" t="2531"/>
          <a:stretch/>
        </p:blipFill>
        <p:spPr>
          <a:xfrm>
            <a:off x="825450" y="2065350"/>
            <a:ext cx="2813951" cy="3078151"/>
          </a:xfrm>
          <a:prstGeom prst="rect">
            <a:avLst/>
          </a:prstGeom>
          <a:noFill/>
          <a:ln cap="flat" cmpd="sng" w="9525">
            <a:solidFill>
              <a:srgbClr val="666666"/>
            </a:solidFill>
            <a:prstDash val="solid"/>
            <a:round/>
            <a:headEnd len="sm" w="sm" type="none"/>
            <a:tailEnd len="sm" w="sm" type="none"/>
          </a:ln>
        </p:spPr>
      </p:pic>
      <p:sp>
        <p:nvSpPr>
          <p:cNvPr id="938" name="Google Shape;938;p92"/>
          <p:cNvSpPr txBox="1"/>
          <p:nvPr>
            <p:ph type="title"/>
          </p:nvPr>
        </p:nvSpPr>
        <p:spPr>
          <a:xfrm>
            <a:off x="-69300" y="-240775"/>
            <a:ext cx="1216500" cy="19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00"/>
              <a:t>How are you Performing?</a:t>
            </a:r>
            <a:endParaRPr sz="7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942" name="Shape 942"/>
        <p:cNvGrpSpPr/>
        <p:nvPr/>
      </p:nvGrpSpPr>
      <p:grpSpPr>
        <a:xfrm>
          <a:off x="0" y="0"/>
          <a:ext cx="0" cy="0"/>
          <a:chOff x="0" y="0"/>
          <a:chExt cx="0" cy="0"/>
        </a:xfrm>
      </p:grpSpPr>
      <p:sp>
        <p:nvSpPr>
          <p:cNvPr id="943" name="Google Shape;943;p93"/>
          <p:cNvSpPr txBox="1"/>
          <p:nvPr/>
        </p:nvSpPr>
        <p:spPr>
          <a:xfrm>
            <a:off x="726600" y="2627575"/>
            <a:ext cx="7690800" cy="1016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4000">
                <a:latin typeface="Avenir"/>
                <a:ea typeface="Avenir"/>
                <a:cs typeface="Avenir"/>
                <a:sym typeface="Avenir"/>
              </a:rPr>
              <a:t>Recommended Strategies</a:t>
            </a:r>
            <a:endParaRPr b="1" sz="4000">
              <a:latin typeface="Avenir"/>
              <a:ea typeface="Avenir"/>
              <a:cs typeface="Avenir"/>
              <a:sym typeface="Avenir"/>
            </a:endParaRPr>
          </a:p>
        </p:txBody>
      </p:sp>
      <p:sp>
        <p:nvSpPr>
          <p:cNvPr id="944" name="Google Shape;944;p93"/>
          <p:cNvSpPr txBox="1"/>
          <p:nvPr>
            <p:ph type="title"/>
          </p:nvPr>
        </p:nvSpPr>
        <p:spPr>
          <a:xfrm>
            <a:off x="-69300" y="-240775"/>
            <a:ext cx="1301400" cy="18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00"/>
              <a:t>Recommended Strategies</a:t>
            </a:r>
            <a:endParaRPr sz="700"/>
          </a:p>
        </p:txBody>
      </p:sp>
      <p:pic>
        <p:nvPicPr>
          <p:cNvPr id="945" name="Google Shape;945;p93"/>
          <p:cNvPicPr preferRelativeResize="0"/>
          <p:nvPr/>
        </p:nvPicPr>
        <p:blipFill>
          <a:blip r:embed="rId3">
            <a:alphaModFix/>
          </a:blip>
          <a:stretch>
            <a:fillRect/>
          </a:stretch>
        </p:blipFill>
        <p:spPr>
          <a:xfrm>
            <a:off x="2829088" y="486000"/>
            <a:ext cx="3485830" cy="23227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49" name="Shape 949"/>
        <p:cNvGrpSpPr/>
        <p:nvPr/>
      </p:nvGrpSpPr>
      <p:grpSpPr>
        <a:xfrm>
          <a:off x="0" y="0"/>
          <a:ext cx="0" cy="0"/>
          <a:chOff x="0" y="0"/>
          <a:chExt cx="0" cy="0"/>
        </a:xfrm>
      </p:grpSpPr>
      <p:pic>
        <p:nvPicPr>
          <p:cNvPr id="950" name="Google Shape;950;p94"/>
          <p:cNvPicPr preferRelativeResize="0"/>
          <p:nvPr/>
        </p:nvPicPr>
        <p:blipFill rotWithShape="1">
          <a:blip r:embed="rId3">
            <a:alphaModFix/>
          </a:blip>
          <a:srcRect b="0" l="0" r="0" t="3772"/>
          <a:stretch/>
        </p:blipFill>
        <p:spPr>
          <a:xfrm>
            <a:off x="5637200" y="845025"/>
            <a:ext cx="3208275" cy="3927275"/>
          </a:xfrm>
          <a:prstGeom prst="rect">
            <a:avLst/>
          </a:prstGeom>
          <a:noFill/>
          <a:ln>
            <a:noFill/>
          </a:ln>
        </p:spPr>
      </p:pic>
      <p:pic>
        <p:nvPicPr>
          <p:cNvPr id="951" name="Google Shape;951;p94"/>
          <p:cNvPicPr preferRelativeResize="0"/>
          <p:nvPr/>
        </p:nvPicPr>
        <p:blipFill>
          <a:blip r:embed="rId4">
            <a:alphaModFix/>
          </a:blip>
          <a:stretch>
            <a:fillRect/>
          </a:stretch>
        </p:blipFill>
        <p:spPr>
          <a:xfrm>
            <a:off x="5968200" y="1732965"/>
            <a:ext cx="138116" cy="100894"/>
          </a:xfrm>
          <a:prstGeom prst="rect">
            <a:avLst/>
          </a:prstGeom>
          <a:noFill/>
          <a:ln>
            <a:noFill/>
          </a:ln>
        </p:spPr>
      </p:pic>
      <p:pic>
        <p:nvPicPr>
          <p:cNvPr id="952" name="Google Shape;952;p94"/>
          <p:cNvPicPr preferRelativeResize="0"/>
          <p:nvPr/>
        </p:nvPicPr>
        <p:blipFill>
          <a:blip r:embed="rId4">
            <a:alphaModFix/>
          </a:blip>
          <a:stretch>
            <a:fillRect/>
          </a:stretch>
        </p:blipFill>
        <p:spPr>
          <a:xfrm>
            <a:off x="5968200" y="2048276"/>
            <a:ext cx="138116" cy="100894"/>
          </a:xfrm>
          <a:prstGeom prst="rect">
            <a:avLst/>
          </a:prstGeom>
          <a:noFill/>
          <a:ln>
            <a:noFill/>
          </a:ln>
        </p:spPr>
      </p:pic>
      <p:pic>
        <p:nvPicPr>
          <p:cNvPr id="953" name="Google Shape;953;p94"/>
          <p:cNvPicPr preferRelativeResize="0"/>
          <p:nvPr/>
        </p:nvPicPr>
        <p:blipFill>
          <a:blip r:embed="rId5">
            <a:alphaModFix/>
          </a:blip>
          <a:stretch>
            <a:fillRect/>
          </a:stretch>
        </p:blipFill>
        <p:spPr>
          <a:xfrm>
            <a:off x="5968196" y="2613829"/>
            <a:ext cx="138116" cy="100899"/>
          </a:xfrm>
          <a:prstGeom prst="rect">
            <a:avLst/>
          </a:prstGeom>
          <a:noFill/>
          <a:ln>
            <a:noFill/>
          </a:ln>
        </p:spPr>
      </p:pic>
      <p:sp>
        <p:nvSpPr>
          <p:cNvPr id="954" name="Google Shape;954;p94"/>
          <p:cNvSpPr txBox="1"/>
          <p:nvPr/>
        </p:nvSpPr>
        <p:spPr>
          <a:xfrm>
            <a:off x="6143900" y="3681722"/>
            <a:ext cx="8727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SETUP</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955" name="Google Shape;955;p94"/>
          <p:cNvSpPr txBox="1"/>
          <p:nvPr/>
        </p:nvSpPr>
        <p:spPr>
          <a:xfrm>
            <a:off x="7769813" y="3681735"/>
            <a:ext cx="6888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9BAA3"/>
                </a:solidFill>
                <a:latin typeface="Montserrat"/>
                <a:ea typeface="Montserrat"/>
                <a:cs typeface="Montserrat"/>
                <a:sym typeface="Montserrat"/>
              </a:rPr>
              <a:t>$99</a:t>
            </a:r>
            <a:endParaRPr b="1" sz="1200">
              <a:solidFill>
                <a:srgbClr val="29BAA3"/>
              </a:solidFill>
              <a:latin typeface="Montserrat"/>
              <a:ea typeface="Montserrat"/>
              <a:cs typeface="Montserrat"/>
              <a:sym typeface="Montserrat"/>
            </a:endParaRPr>
          </a:p>
        </p:txBody>
      </p:sp>
      <p:sp>
        <p:nvSpPr>
          <p:cNvPr id="956" name="Google Shape;956;p94"/>
          <p:cNvSpPr txBox="1"/>
          <p:nvPr/>
        </p:nvSpPr>
        <p:spPr>
          <a:xfrm>
            <a:off x="6143900" y="3958364"/>
            <a:ext cx="1010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MONTHLY</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957" name="Google Shape;957;p94"/>
          <p:cNvSpPr txBox="1"/>
          <p:nvPr/>
        </p:nvSpPr>
        <p:spPr>
          <a:xfrm>
            <a:off x="7769800" y="3929319"/>
            <a:ext cx="8727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9BAA3"/>
                </a:solidFill>
                <a:latin typeface="Montserrat"/>
                <a:ea typeface="Montserrat"/>
                <a:cs typeface="Montserrat"/>
                <a:sym typeface="Montserrat"/>
              </a:rPr>
              <a:t>$499</a:t>
            </a:r>
            <a:endParaRPr b="1" sz="1200">
              <a:solidFill>
                <a:srgbClr val="29BAA3"/>
              </a:solidFill>
              <a:latin typeface="Montserrat"/>
              <a:ea typeface="Montserrat"/>
              <a:cs typeface="Montserrat"/>
              <a:sym typeface="Montserrat"/>
            </a:endParaRPr>
          </a:p>
        </p:txBody>
      </p:sp>
      <p:sp>
        <p:nvSpPr>
          <p:cNvPr id="958" name="Google Shape;958;p94"/>
          <p:cNvSpPr/>
          <p:nvPr/>
        </p:nvSpPr>
        <p:spPr>
          <a:xfrm>
            <a:off x="0" y="-5323"/>
            <a:ext cx="140700" cy="1521600"/>
          </a:xfrm>
          <a:prstGeom prst="rect">
            <a:avLst/>
          </a:prstGeom>
          <a:solidFill>
            <a:srgbClr val="29BA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EEA00"/>
              </a:solidFill>
            </a:endParaRPr>
          </a:p>
        </p:txBody>
      </p:sp>
      <p:sp>
        <p:nvSpPr>
          <p:cNvPr id="959" name="Google Shape;959;p94"/>
          <p:cNvSpPr txBox="1"/>
          <p:nvPr/>
        </p:nvSpPr>
        <p:spPr>
          <a:xfrm>
            <a:off x="6049775" y="1093914"/>
            <a:ext cx="18006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0000"/>
                </a:solidFill>
                <a:latin typeface="Montserrat"/>
                <a:ea typeface="Montserrat"/>
                <a:cs typeface="Montserrat"/>
                <a:sym typeface="Montserrat"/>
              </a:rPr>
              <a:t>Competitive</a:t>
            </a:r>
            <a:endParaRPr b="1" sz="12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960" name="Google Shape;960;p94"/>
          <p:cNvSpPr txBox="1"/>
          <p:nvPr/>
        </p:nvSpPr>
        <p:spPr>
          <a:xfrm>
            <a:off x="6143900" y="1624649"/>
            <a:ext cx="2364300" cy="14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rgbClr val="212121"/>
                </a:solidFill>
                <a:latin typeface="Montserrat Medium"/>
                <a:ea typeface="Montserrat Medium"/>
                <a:cs typeface="Montserrat Medium"/>
                <a:sym typeface="Montserrat Medium"/>
              </a:rPr>
              <a:t>Managed Reputation Listing Sync Pro</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rgbClr val="212121"/>
                </a:solidFill>
                <a:latin typeface="Montserrat Medium"/>
                <a:ea typeface="Montserrat Medium"/>
                <a:cs typeface="Montserrat Medium"/>
                <a:sym typeface="Montserrat Medium"/>
              </a:rPr>
              <a:t>2 weekly social posts on one platforms of your choice. Choose from Facebook, Instagram, LinkedIn, Twitter, and Google My Business.</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rgbClr val="212121"/>
                </a:solidFill>
                <a:latin typeface="Montserrat Medium"/>
                <a:ea typeface="Montserrat Medium"/>
                <a:cs typeface="Montserrat Medium"/>
                <a:sym typeface="Montserrat Medium"/>
              </a:rPr>
              <a:t>GMB Claim &amp; Verification with on-going optimizations and 1 monthly GMB post.</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rgbClr val="212121"/>
                </a:solidFill>
                <a:latin typeface="Montserrat Medium"/>
                <a:ea typeface="Montserrat Medium"/>
                <a:cs typeface="Montserrat Medium"/>
                <a:sym typeface="Montserrat Medium"/>
              </a:rPr>
              <a:t>Business Center Including :  Listing Builder &amp; Distribution, Reputation Management, Social Marketing, Customer Voice and Executive Reporting</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961" name="Google Shape;961;p94"/>
          <p:cNvSpPr txBox="1"/>
          <p:nvPr/>
        </p:nvSpPr>
        <p:spPr>
          <a:xfrm>
            <a:off x="453138" y="267075"/>
            <a:ext cx="4953000" cy="17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12121"/>
                </a:solidFill>
                <a:latin typeface="Montserrat Medium"/>
                <a:ea typeface="Montserrat Medium"/>
                <a:cs typeface="Montserrat Medium"/>
                <a:sym typeface="Montserrat Medium"/>
              </a:rPr>
              <a:t>START YOUR </a:t>
            </a:r>
            <a:endParaRPr>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None/>
            </a:pPr>
            <a:r>
              <a:rPr lang="en" sz="3000">
                <a:solidFill>
                  <a:srgbClr val="29BAA3"/>
                </a:solidFill>
                <a:latin typeface="Montserrat ExtraBold"/>
                <a:ea typeface="Montserrat ExtraBold"/>
                <a:cs typeface="Montserrat ExtraBold"/>
                <a:sym typeface="Montserrat ExtraBold"/>
              </a:rPr>
              <a:t>DIGITAL MARKETING</a:t>
            </a:r>
            <a:endParaRPr sz="3000">
              <a:solidFill>
                <a:srgbClr val="29BAA3"/>
              </a:solidFill>
              <a:latin typeface="Montserrat ExtraBold"/>
              <a:ea typeface="Montserrat ExtraBold"/>
              <a:cs typeface="Montserrat ExtraBold"/>
              <a:sym typeface="Montserrat ExtraBold"/>
            </a:endParaRPr>
          </a:p>
          <a:p>
            <a:pPr indent="0" lvl="0" marL="0" rtl="0" algn="l">
              <a:spcBef>
                <a:spcPts val="0"/>
              </a:spcBef>
              <a:spcAft>
                <a:spcPts val="0"/>
              </a:spcAft>
              <a:buNone/>
            </a:pPr>
            <a:r>
              <a:rPr lang="en" sz="3000">
                <a:latin typeface="Montserrat ExtraBold"/>
                <a:ea typeface="Montserrat ExtraBold"/>
                <a:cs typeface="Montserrat ExtraBold"/>
                <a:sym typeface="Montserrat ExtraBold"/>
              </a:rPr>
              <a:t>JOURNEY</a:t>
            </a:r>
            <a:endParaRPr sz="3000">
              <a:solidFill>
                <a:srgbClr val="000000"/>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a:p>
        </p:txBody>
      </p:sp>
      <p:grpSp>
        <p:nvGrpSpPr>
          <p:cNvPr id="962" name="Google Shape;962;p94"/>
          <p:cNvGrpSpPr/>
          <p:nvPr/>
        </p:nvGrpSpPr>
        <p:grpSpPr>
          <a:xfrm>
            <a:off x="557860" y="2486414"/>
            <a:ext cx="4696998" cy="561781"/>
            <a:chOff x="2369024" y="5191643"/>
            <a:chExt cx="6655800" cy="796063"/>
          </a:xfrm>
        </p:grpSpPr>
        <p:sp>
          <p:nvSpPr>
            <p:cNvPr id="963" name="Google Shape;963;p94"/>
            <p:cNvSpPr txBox="1"/>
            <p:nvPr/>
          </p:nvSpPr>
          <p:spPr>
            <a:xfrm>
              <a:off x="2369024" y="5191643"/>
              <a:ext cx="20574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Montserrat"/>
                  <a:ea typeface="Montserrat"/>
                  <a:cs typeface="Montserrat"/>
                  <a:sym typeface="Montserrat"/>
                </a:rPr>
                <a:t>Fully manage your digital marketing strategies with DIY tools.</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964" name="Google Shape;964;p94"/>
            <p:cNvSpPr txBox="1"/>
            <p:nvPr/>
          </p:nvSpPr>
          <p:spPr>
            <a:xfrm>
              <a:off x="4844774" y="5225705"/>
              <a:ext cx="179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Montserrat"/>
                  <a:ea typeface="Montserrat"/>
                  <a:cs typeface="Montserrat"/>
                  <a:sym typeface="Montserrat"/>
                </a:rPr>
                <a:t>Control the accuracy of your business listings across Google with Google My Business verification.</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965" name="Google Shape;965;p94"/>
            <p:cNvSpPr txBox="1"/>
            <p:nvPr/>
          </p:nvSpPr>
          <p:spPr>
            <a:xfrm>
              <a:off x="7017224" y="5225706"/>
              <a:ext cx="200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Save time and improve performance with our fully managed services, including social posting and digital advertising</a:t>
              </a:r>
              <a:r>
                <a:rPr lang="en" sz="800">
                  <a:latin typeface="Montserrat"/>
                  <a:ea typeface="Montserrat"/>
                  <a:cs typeface="Montserrat"/>
                  <a:sym typeface="Montserrat"/>
                </a:rPr>
                <a:t>.</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grpSp>
      <p:pic>
        <p:nvPicPr>
          <p:cNvPr id="966" name="Google Shape;966;p94"/>
          <p:cNvPicPr preferRelativeResize="0"/>
          <p:nvPr/>
        </p:nvPicPr>
        <p:blipFill>
          <a:blip r:embed="rId5">
            <a:alphaModFix/>
          </a:blip>
          <a:stretch>
            <a:fillRect/>
          </a:stretch>
        </p:blipFill>
        <p:spPr>
          <a:xfrm>
            <a:off x="5968196" y="2961304"/>
            <a:ext cx="138116" cy="100899"/>
          </a:xfrm>
          <a:prstGeom prst="rect">
            <a:avLst/>
          </a:prstGeom>
          <a:noFill/>
          <a:ln>
            <a:noFill/>
          </a:ln>
        </p:spPr>
      </p:pic>
      <p:pic>
        <p:nvPicPr>
          <p:cNvPr id="967" name="Google Shape;967;p94"/>
          <p:cNvPicPr preferRelativeResize="0"/>
          <p:nvPr/>
        </p:nvPicPr>
        <p:blipFill>
          <a:blip r:embed="rId6">
            <a:alphaModFix/>
          </a:blip>
          <a:stretch>
            <a:fillRect/>
          </a:stretch>
        </p:blipFill>
        <p:spPr>
          <a:xfrm>
            <a:off x="827243" y="1874011"/>
            <a:ext cx="594985" cy="474611"/>
          </a:xfrm>
          <a:prstGeom prst="rect">
            <a:avLst/>
          </a:prstGeom>
          <a:noFill/>
          <a:ln>
            <a:noFill/>
          </a:ln>
        </p:spPr>
      </p:pic>
      <p:pic>
        <p:nvPicPr>
          <p:cNvPr id="968" name="Google Shape;968;p94"/>
          <p:cNvPicPr preferRelativeResize="0"/>
          <p:nvPr/>
        </p:nvPicPr>
        <p:blipFill>
          <a:blip r:embed="rId7">
            <a:alphaModFix/>
          </a:blip>
          <a:stretch>
            <a:fillRect/>
          </a:stretch>
        </p:blipFill>
        <p:spPr>
          <a:xfrm>
            <a:off x="2591352" y="1815800"/>
            <a:ext cx="629985" cy="591025"/>
          </a:xfrm>
          <a:prstGeom prst="rect">
            <a:avLst/>
          </a:prstGeom>
          <a:noFill/>
          <a:ln>
            <a:noFill/>
          </a:ln>
        </p:spPr>
      </p:pic>
      <p:pic>
        <p:nvPicPr>
          <p:cNvPr id="969" name="Google Shape;969;p94"/>
          <p:cNvPicPr preferRelativeResize="0"/>
          <p:nvPr/>
        </p:nvPicPr>
        <p:blipFill>
          <a:blip r:embed="rId8">
            <a:alphaModFix/>
          </a:blip>
          <a:stretch>
            <a:fillRect/>
          </a:stretch>
        </p:blipFill>
        <p:spPr>
          <a:xfrm>
            <a:off x="4278877" y="1878482"/>
            <a:ext cx="586235" cy="465656"/>
          </a:xfrm>
          <a:prstGeom prst="rect">
            <a:avLst/>
          </a:prstGeom>
          <a:noFill/>
          <a:ln>
            <a:noFill/>
          </a:ln>
        </p:spPr>
      </p:pic>
      <p:sp>
        <p:nvSpPr>
          <p:cNvPr id="970" name="Google Shape;970;p94"/>
          <p:cNvSpPr txBox="1"/>
          <p:nvPr/>
        </p:nvSpPr>
        <p:spPr>
          <a:xfrm>
            <a:off x="3018675" y="3658075"/>
            <a:ext cx="2168400" cy="14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212121"/>
                </a:solidFill>
                <a:latin typeface="Montserrat Medium"/>
                <a:ea typeface="Montserrat Medium"/>
                <a:cs typeface="Montserrat Medium"/>
                <a:sym typeface="Montserrat Medium"/>
              </a:rPr>
              <a:t>Local searches lead </a:t>
            </a:r>
            <a:r>
              <a:rPr lang="en" sz="1000">
                <a:solidFill>
                  <a:srgbClr val="29BAA3"/>
                </a:solidFill>
                <a:latin typeface="Montserrat ExtraBold"/>
                <a:ea typeface="Montserrat ExtraBold"/>
                <a:cs typeface="Montserrat ExtraBold"/>
                <a:sym typeface="Montserrat ExtraBold"/>
              </a:rPr>
              <a:t>50%</a:t>
            </a:r>
            <a:r>
              <a:rPr lang="en" sz="1000">
                <a:solidFill>
                  <a:srgbClr val="212121"/>
                </a:solidFill>
                <a:latin typeface="Montserrat Medium"/>
                <a:ea typeface="Montserrat Medium"/>
                <a:cs typeface="Montserrat Medium"/>
                <a:sym typeface="Montserrat Medium"/>
              </a:rPr>
              <a:t> of mobile users to visit businesses </a:t>
            </a:r>
            <a:r>
              <a:rPr lang="en" sz="1000">
                <a:solidFill>
                  <a:srgbClr val="29BAA3"/>
                </a:solidFill>
                <a:latin typeface="Montserrat ExtraBold"/>
                <a:ea typeface="Montserrat ExtraBold"/>
                <a:cs typeface="Montserrat ExtraBold"/>
                <a:sym typeface="Montserrat ExtraBold"/>
              </a:rPr>
              <a:t>within 1 day</a:t>
            </a:r>
            <a:r>
              <a:rPr lang="en" sz="1000">
                <a:solidFill>
                  <a:srgbClr val="212121"/>
                </a:solidFill>
                <a:latin typeface="Montserrat Medium"/>
                <a:ea typeface="Montserrat Medium"/>
                <a:cs typeface="Montserrat Medium"/>
                <a:sym typeface="Montserrat Medium"/>
              </a:rPr>
              <a:t>. </a:t>
            </a:r>
            <a:endParaRPr sz="1000">
              <a:solidFill>
                <a:srgbClr val="21212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800">
              <a:solidFill>
                <a:srgbClr val="212121"/>
              </a:solidFill>
              <a:latin typeface="Montserrat"/>
              <a:ea typeface="Montserrat"/>
              <a:cs typeface="Montserrat"/>
              <a:sym typeface="Montserrat"/>
            </a:endParaRPr>
          </a:p>
          <a:p>
            <a:pPr indent="0" lvl="0" marL="0" rtl="0" algn="l">
              <a:spcBef>
                <a:spcPts val="0"/>
              </a:spcBef>
              <a:spcAft>
                <a:spcPts val="0"/>
              </a:spcAft>
              <a:buNone/>
            </a:pPr>
            <a:r>
              <a:t/>
            </a:r>
            <a:endParaRPr sz="800">
              <a:solidFill>
                <a:srgbClr val="212121"/>
              </a:solidFill>
              <a:latin typeface="Montserrat"/>
              <a:ea typeface="Montserrat"/>
              <a:cs typeface="Montserrat"/>
              <a:sym typeface="Montserrat"/>
            </a:endParaRPr>
          </a:p>
          <a:p>
            <a:pPr indent="0" lvl="0" marL="0" rtl="0" algn="l">
              <a:spcBef>
                <a:spcPts val="0"/>
              </a:spcBef>
              <a:spcAft>
                <a:spcPts val="0"/>
              </a:spcAft>
              <a:buNone/>
            </a:pPr>
            <a:r>
              <a:t/>
            </a:r>
            <a:endParaRPr sz="800">
              <a:solidFill>
                <a:srgbClr val="212121"/>
              </a:solidFill>
              <a:latin typeface="Montserrat"/>
              <a:ea typeface="Montserrat"/>
              <a:cs typeface="Montserrat"/>
              <a:sym typeface="Montserrat"/>
            </a:endParaRPr>
          </a:p>
          <a:p>
            <a:pPr indent="0" lvl="0" marL="0" rtl="0" algn="l">
              <a:spcBef>
                <a:spcPts val="0"/>
              </a:spcBef>
              <a:spcAft>
                <a:spcPts val="0"/>
              </a:spcAft>
              <a:buNone/>
            </a:pPr>
            <a:r>
              <a:rPr lang="en" sz="800">
                <a:solidFill>
                  <a:srgbClr val="29BAA3"/>
                </a:solidFill>
                <a:latin typeface="Montserrat"/>
                <a:ea typeface="Montserrat"/>
                <a:cs typeface="Montserrat"/>
                <a:sym typeface="Montserrat"/>
              </a:rPr>
              <a:t>  </a:t>
            </a:r>
            <a:endParaRPr sz="800">
              <a:solidFill>
                <a:srgbClr val="29BAA3"/>
              </a:solidFill>
              <a:latin typeface="Montserrat"/>
              <a:ea typeface="Montserrat"/>
              <a:cs typeface="Montserrat"/>
              <a:sym typeface="Montserrat"/>
            </a:endParaRPr>
          </a:p>
        </p:txBody>
      </p:sp>
      <p:sp>
        <p:nvSpPr>
          <p:cNvPr id="971" name="Google Shape;971;p94"/>
          <p:cNvSpPr txBox="1"/>
          <p:nvPr/>
        </p:nvSpPr>
        <p:spPr>
          <a:xfrm>
            <a:off x="557850" y="3658075"/>
            <a:ext cx="2364300" cy="5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29BAA3"/>
                </a:solidFill>
                <a:latin typeface="Montserrat ExtraBold"/>
                <a:ea typeface="Montserrat ExtraBold"/>
                <a:cs typeface="Montserrat ExtraBold"/>
                <a:sym typeface="Montserrat ExtraBold"/>
              </a:rPr>
              <a:t>78%</a:t>
            </a:r>
            <a:r>
              <a:rPr lang="en" sz="1000">
                <a:solidFill>
                  <a:schemeClr val="accent2"/>
                </a:solidFill>
                <a:latin typeface="Montserrat Medium"/>
                <a:ea typeface="Montserrat Medium"/>
                <a:cs typeface="Montserrat Medium"/>
                <a:sym typeface="Montserrat Medium"/>
              </a:rPr>
              <a:t> of location-based mobile searches result in an </a:t>
            </a:r>
            <a:r>
              <a:rPr lang="en" sz="1000">
                <a:solidFill>
                  <a:srgbClr val="29BAA3"/>
                </a:solidFill>
                <a:latin typeface="Montserrat ExtraBold"/>
                <a:ea typeface="Montserrat ExtraBold"/>
                <a:cs typeface="Montserrat ExtraBold"/>
                <a:sym typeface="Montserrat ExtraBold"/>
              </a:rPr>
              <a:t>offline purchase.</a:t>
            </a:r>
            <a:r>
              <a:rPr lang="en" sz="1000">
                <a:solidFill>
                  <a:schemeClr val="accent2"/>
                </a:solidFill>
                <a:latin typeface="Montserrat Medium"/>
                <a:ea typeface="Montserrat Medium"/>
                <a:cs typeface="Montserrat Medium"/>
                <a:sym typeface="Montserrat Medium"/>
              </a:rPr>
              <a:t> </a:t>
            </a:r>
            <a:endParaRPr sz="1000">
              <a:solidFill>
                <a:srgbClr val="29BAA3"/>
              </a:solidFill>
              <a:highlight>
                <a:srgbClr val="FFE599"/>
              </a:highlight>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100">
              <a:solidFill>
                <a:srgbClr val="212121"/>
              </a:solidFill>
              <a:latin typeface="Montserrat"/>
              <a:ea typeface="Montserrat"/>
              <a:cs typeface="Montserrat"/>
              <a:sym typeface="Montserrat"/>
            </a:endParaRPr>
          </a:p>
          <a:p>
            <a:pPr indent="0" lvl="0" marL="0" rtl="0" algn="l">
              <a:spcBef>
                <a:spcPts val="0"/>
              </a:spcBef>
              <a:spcAft>
                <a:spcPts val="0"/>
              </a:spcAft>
              <a:buNone/>
            </a:pPr>
            <a:r>
              <a:t/>
            </a:r>
            <a:endParaRPr sz="1100">
              <a:solidFill>
                <a:srgbClr val="212121"/>
              </a:solidFill>
              <a:latin typeface="Montserrat"/>
              <a:ea typeface="Montserrat"/>
              <a:cs typeface="Montserrat"/>
              <a:sym typeface="Montserrat"/>
            </a:endParaRPr>
          </a:p>
          <a:p>
            <a:pPr indent="0" lvl="0" marL="0" rtl="0" algn="l">
              <a:spcBef>
                <a:spcPts val="0"/>
              </a:spcBef>
              <a:spcAft>
                <a:spcPts val="0"/>
              </a:spcAft>
              <a:buNone/>
            </a:pPr>
            <a:r>
              <a:t/>
            </a:r>
            <a:endParaRPr sz="1000">
              <a:solidFill>
                <a:srgbClr val="212121"/>
              </a:solidFill>
              <a:latin typeface="Montserrat"/>
              <a:ea typeface="Montserrat"/>
              <a:cs typeface="Montserrat"/>
              <a:sym typeface="Montserrat"/>
            </a:endParaRPr>
          </a:p>
        </p:txBody>
      </p:sp>
      <p:sp>
        <p:nvSpPr>
          <p:cNvPr id="972" name="Google Shape;972;p94"/>
          <p:cNvSpPr txBox="1"/>
          <p:nvPr>
            <p:ph type="title"/>
          </p:nvPr>
        </p:nvSpPr>
        <p:spPr>
          <a:xfrm>
            <a:off x="-69300" y="-240775"/>
            <a:ext cx="1273200" cy="14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00"/>
              <a:t>Getting Started: Competitive</a:t>
            </a:r>
            <a:endParaRPr sz="7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76" name="Shape 976"/>
        <p:cNvGrpSpPr/>
        <p:nvPr/>
      </p:nvGrpSpPr>
      <p:grpSpPr>
        <a:xfrm>
          <a:off x="0" y="0"/>
          <a:ext cx="0" cy="0"/>
          <a:chOff x="0" y="0"/>
          <a:chExt cx="0" cy="0"/>
        </a:xfrm>
      </p:grpSpPr>
      <p:sp>
        <p:nvSpPr>
          <p:cNvPr id="977" name="Google Shape;977;p95"/>
          <p:cNvSpPr/>
          <p:nvPr/>
        </p:nvSpPr>
        <p:spPr>
          <a:xfrm>
            <a:off x="5658050" y="837975"/>
            <a:ext cx="3187500" cy="3927300"/>
          </a:xfrm>
          <a:prstGeom prst="rect">
            <a:avLst/>
          </a:prstGeom>
          <a:noFill/>
          <a:ln cap="flat" cmpd="sng" w="9525">
            <a:solidFill>
              <a:srgbClr val="29BAA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78" name="Google Shape;978;p95"/>
          <p:cNvPicPr preferRelativeResize="0"/>
          <p:nvPr/>
        </p:nvPicPr>
        <p:blipFill rotWithShape="1">
          <a:blip r:embed="rId3">
            <a:alphaModFix/>
          </a:blip>
          <a:srcRect b="0" l="0" r="0" t="3772"/>
          <a:stretch/>
        </p:blipFill>
        <p:spPr>
          <a:xfrm>
            <a:off x="5637200" y="845025"/>
            <a:ext cx="3208275" cy="3927275"/>
          </a:xfrm>
          <a:prstGeom prst="rect">
            <a:avLst/>
          </a:prstGeom>
          <a:noFill/>
          <a:ln>
            <a:noFill/>
          </a:ln>
        </p:spPr>
      </p:pic>
      <p:pic>
        <p:nvPicPr>
          <p:cNvPr id="979" name="Google Shape;979;p95"/>
          <p:cNvPicPr preferRelativeResize="0"/>
          <p:nvPr/>
        </p:nvPicPr>
        <p:blipFill>
          <a:blip r:embed="rId4">
            <a:alphaModFix/>
          </a:blip>
          <a:stretch>
            <a:fillRect/>
          </a:stretch>
        </p:blipFill>
        <p:spPr>
          <a:xfrm>
            <a:off x="5968200" y="1482163"/>
            <a:ext cx="138116" cy="100894"/>
          </a:xfrm>
          <a:prstGeom prst="rect">
            <a:avLst/>
          </a:prstGeom>
          <a:noFill/>
          <a:ln>
            <a:noFill/>
          </a:ln>
        </p:spPr>
      </p:pic>
      <p:pic>
        <p:nvPicPr>
          <p:cNvPr id="980" name="Google Shape;980;p95"/>
          <p:cNvPicPr preferRelativeResize="0"/>
          <p:nvPr/>
        </p:nvPicPr>
        <p:blipFill>
          <a:blip r:embed="rId4">
            <a:alphaModFix/>
          </a:blip>
          <a:stretch>
            <a:fillRect/>
          </a:stretch>
        </p:blipFill>
        <p:spPr>
          <a:xfrm>
            <a:off x="5968200" y="1736075"/>
            <a:ext cx="138116" cy="100894"/>
          </a:xfrm>
          <a:prstGeom prst="rect">
            <a:avLst/>
          </a:prstGeom>
          <a:noFill/>
          <a:ln>
            <a:noFill/>
          </a:ln>
        </p:spPr>
      </p:pic>
      <p:pic>
        <p:nvPicPr>
          <p:cNvPr id="981" name="Google Shape;981;p95"/>
          <p:cNvPicPr preferRelativeResize="0"/>
          <p:nvPr/>
        </p:nvPicPr>
        <p:blipFill>
          <a:blip r:embed="rId5">
            <a:alphaModFix/>
          </a:blip>
          <a:stretch>
            <a:fillRect/>
          </a:stretch>
        </p:blipFill>
        <p:spPr>
          <a:xfrm>
            <a:off x="5968196" y="1996828"/>
            <a:ext cx="138116" cy="100899"/>
          </a:xfrm>
          <a:prstGeom prst="rect">
            <a:avLst/>
          </a:prstGeom>
          <a:noFill/>
          <a:ln>
            <a:noFill/>
          </a:ln>
        </p:spPr>
      </p:pic>
      <p:pic>
        <p:nvPicPr>
          <p:cNvPr id="982" name="Google Shape;982;p95"/>
          <p:cNvPicPr preferRelativeResize="0"/>
          <p:nvPr/>
        </p:nvPicPr>
        <p:blipFill>
          <a:blip r:embed="rId6">
            <a:alphaModFix/>
          </a:blip>
          <a:stretch>
            <a:fillRect/>
          </a:stretch>
        </p:blipFill>
        <p:spPr>
          <a:xfrm>
            <a:off x="827243" y="1874011"/>
            <a:ext cx="594985" cy="474611"/>
          </a:xfrm>
          <a:prstGeom prst="rect">
            <a:avLst/>
          </a:prstGeom>
          <a:noFill/>
          <a:ln>
            <a:noFill/>
          </a:ln>
        </p:spPr>
      </p:pic>
      <p:pic>
        <p:nvPicPr>
          <p:cNvPr id="983" name="Google Shape;983;p95"/>
          <p:cNvPicPr preferRelativeResize="0"/>
          <p:nvPr/>
        </p:nvPicPr>
        <p:blipFill>
          <a:blip r:embed="rId7">
            <a:alphaModFix/>
          </a:blip>
          <a:stretch>
            <a:fillRect/>
          </a:stretch>
        </p:blipFill>
        <p:spPr>
          <a:xfrm>
            <a:off x="2591352" y="1815800"/>
            <a:ext cx="629985" cy="591025"/>
          </a:xfrm>
          <a:prstGeom prst="rect">
            <a:avLst/>
          </a:prstGeom>
          <a:noFill/>
          <a:ln>
            <a:noFill/>
          </a:ln>
        </p:spPr>
      </p:pic>
      <p:pic>
        <p:nvPicPr>
          <p:cNvPr id="984" name="Google Shape;984;p95"/>
          <p:cNvPicPr preferRelativeResize="0"/>
          <p:nvPr/>
        </p:nvPicPr>
        <p:blipFill>
          <a:blip r:embed="rId8">
            <a:alphaModFix/>
          </a:blip>
          <a:stretch>
            <a:fillRect/>
          </a:stretch>
        </p:blipFill>
        <p:spPr>
          <a:xfrm>
            <a:off x="4278877" y="1878482"/>
            <a:ext cx="586235" cy="465656"/>
          </a:xfrm>
          <a:prstGeom prst="rect">
            <a:avLst/>
          </a:prstGeom>
          <a:noFill/>
          <a:ln>
            <a:noFill/>
          </a:ln>
        </p:spPr>
      </p:pic>
      <p:sp>
        <p:nvSpPr>
          <p:cNvPr id="985" name="Google Shape;985;p95"/>
          <p:cNvSpPr txBox="1"/>
          <p:nvPr/>
        </p:nvSpPr>
        <p:spPr>
          <a:xfrm>
            <a:off x="6143900" y="3681722"/>
            <a:ext cx="8727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SETUP</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986" name="Google Shape;986;p95"/>
          <p:cNvSpPr txBox="1"/>
          <p:nvPr/>
        </p:nvSpPr>
        <p:spPr>
          <a:xfrm>
            <a:off x="7769813" y="3681735"/>
            <a:ext cx="6888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9BAA3"/>
                </a:solidFill>
                <a:latin typeface="Montserrat"/>
                <a:ea typeface="Montserrat"/>
                <a:cs typeface="Montserrat"/>
                <a:sym typeface="Montserrat"/>
              </a:rPr>
              <a:t>$299</a:t>
            </a:r>
            <a:endParaRPr b="1" sz="1200">
              <a:solidFill>
                <a:srgbClr val="29BAA3"/>
              </a:solidFill>
              <a:latin typeface="Montserrat"/>
              <a:ea typeface="Montserrat"/>
              <a:cs typeface="Montserrat"/>
              <a:sym typeface="Montserrat"/>
            </a:endParaRPr>
          </a:p>
        </p:txBody>
      </p:sp>
      <p:sp>
        <p:nvSpPr>
          <p:cNvPr id="987" name="Google Shape;987;p95"/>
          <p:cNvSpPr txBox="1"/>
          <p:nvPr/>
        </p:nvSpPr>
        <p:spPr>
          <a:xfrm>
            <a:off x="6143900" y="3958364"/>
            <a:ext cx="1010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MONTHLY</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988" name="Google Shape;988;p95"/>
          <p:cNvSpPr txBox="1"/>
          <p:nvPr/>
        </p:nvSpPr>
        <p:spPr>
          <a:xfrm>
            <a:off x="7769800" y="3929319"/>
            <a:ext cx="8727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9BAA3"/>
                </a:solidFill>
                <a:latin typeface="Montserrat"/>
                <a:ea typeface="Montserrat"/>
                <a:cs typeface="Montserrat"/>
                <a:sym typeface="Montserrat"/>
              </a:rPr>
              <a:t>$2010</a:t>
            </a:r>
            <a:endParaRPr b="1" sz="1200">
              <a:solidFill>
                <a:srgbClr val="29BAA3"/>
              </a:solidFill>
              <a:latin typeface="Montserrat"/>
              <a:ea typeface="Montserrat"/>
              <a:cs typeface="Montserrat"/>
              <a:sym typeface="Montserrat"/>
            </a:endParaRPr>
          </a:p>
        </p:txBody>
      </p:sp>
      <p:sp>
        <p:nvSpPr>
          <p:cNvPr id="989" name="Google Shape;989;p95"/>
          <p:cNvSpPr/>
          <p:nvPr/>
        </p:nvSpPr>
        <p:spPr>
          <a:xfrm>
            <a:off x="0" y="-5323"/>
            <a:ext cx="140700" cy="1521600"/>
          </a:xfrm>
          <a:prstGeom prst="rect">
            <a:avLst/>
          </a:prstGeom>
          <a:solidFill>
            <a:srgbClr val="29BAA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EEA00"/>
              </a:solidFill>
            </a:endParaRPr>
          </a:p>
        </p:txBody>
      </p:sp>
      <p:sp>
        <p:nvSpPr>
          <p:cNvPr id="990" name="Google Shape;990;p95"/>
          <p:cNvSpPr txBox="1"/>
          <p:nvPr/>
        </p:nvSpPr>
        <p:spPr>
          <a:xfrm>
            <a:off x="6042375" y="1041939"/>
            <a:ext cx="18006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Montserrat"/>
                <a:ea typeface="Montserrat"/>
                <a:cs typeface="Montserrat"/>
                <a:sym typeface="Montserrat"/>
              </a:rPr>
              <a:t>Advantage</a:t>
            </a:r>
            <a:endParaRPr b="1" sz="12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991" name="Google Shape;991;p95"/>
          <p:cNvSpPr txBox="1"/>
          <p:nvPr/>
        </p:nvSpPr>
        <p:spPr>
          <a:xfrm>
            <a:off x="6143900" y="1377662"/>
            <a:ext cx="2364300" cy="14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rgbClr val="212121"/>
                </a:solidFill>
                <a:latin typeface="Montserrat Medium"/>
                <a:ea typeface="Montserrat Medium"/>
                <a:cs typeface="Montserrat Medium"/>
                <a:sym typeface="Montserrat Medium"/>
              </a:rPr>
              <a:t>SEO 10 Hours</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rgbClr val="212121"/>
                </a:solidFill>
                <a:latin typeface="Montserrat Medium"/>
                <a:ea typeface="Montserrat Medium"/>
                <a:cs typeface="Montserrat Medium"/>
                <a:sym typeface="Montserrat Medium"/>
              </a:rPr>
              <a:t>Google Ads campaign</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rgbClr val="212121"/>
                </a:solidFill>
                <a:latin typeface="Montserrat Medium"/>
                <a:ea typeface="Montserrat Medium"/>
                <a:cs typeface="Montserrat Medium"/>
                <a:sym typeface="Montserrat Medium"/>
              </a:rPr>
              <a:t>Managed review responses &amp; Listing Sync Pro</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rgbClr val="212121"/>
                </a:solidFill>
                <a:latin typeface="Montserrat Medium"/>
                <a:ea typeface="Montserrat Medium"/>
                <a:cs typeface="Montserrat Medium"/>
                <a:sym typeface="Montserrat Medium"/>
              </a:rPr>
              <a:t>2 weekly social posts on the platforms of your choice</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rgbClr val="212121"/>
                </a:solidFill>
                <a:latin typeface="Montserrat Medium"/>
                <a:ea typeface="Montserrat Medium"/>
                <a:cs typeface="Montserrat Medium"/>
                <a:sym typeface="Montserrat Medium"/>
              </a:rPr>
              <a:t>GMB Claim &amp; Verification with on-going optimizations and 1 monthly GMB post.</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rgbClr val="212121"/>
                </a:solidFill>
                <a:latin typeface="Montserrat Medium"/>
                <a:ea typeface="Montserrat Medium"/>
                <a:cs typeface="Montserrat Medium"/>
                <a:sym typeface="Montserrat Medium"/>
              </a:rPr>
              <a:t>Business Center Including :  Listing Builder &amp; Distribution, Reputation Management, Social Marketing, Customer Voice and Executive Reporting</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992" name="Google Shape;992;p95"/>
          <p:cNvSpPr txBox="1"/>
          <p:nvPr/>
        </p:nvSpPr>
        <p:spPr>
          <a:xfrm>
            <a:off x="453138" y="267075"/>
            <a:ext cx="4953000" cy="17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12121"/>
                </a:solidFill>
                <a:latin typeface="Montserrat Medium"/>
                <a:ea typeface="Montserrat Medium"/>
                <a:cs typeface="Montserrat Medium"/>
                <a:sym typeface="Montserrat Medium"/>
              </a:rPr>
              <a:t>START YOUR </a:t>
            </a:r>
            <a:endParaRPr>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None/>
            </a:pPr>
            <a:r>
              <a:rPr lang="en" sz="3000">
                <a:solidFill>
                  <a:srgbClr val="29BAA3"/>
                </a:solidFill>
                <a:latin typeface="Montserrat ExtraBold"/>
                <a:ea typeface="Montserrat ExtraBold"/>
                <a:cs typeface="Montserrat ExtraBold"/>
                <a:sym typeface="Montserrat ExtraBold"/>
              </a:rPr>
              <a:t>DIGITAL MARKETING</a:t>
            </a:r>
            <a:endParaRPr sz="3000">
              <a:solidFill>
                <a:srgbClr val="29BAA3"/>
              </a:solidFill>
              <a:latin typeface="Montserrat ExtraBold"/>
              <a:ea typeface="Montserrat ExtraBold"/>
              <a:cs typeface="Montserrat ExtraBold"/>
              <a:sym typeface="Montserrat ExtraBold"/>
            </a:endParaRPr>
          </a:p>
          <a:p>
            <a:pPr indent="0" lvl="0" marL="0" rtl="0" algn="l">
              <a:spcBef>
                <a:spcPts val="0"/>
              </a:spcBef>
              <a:spcAft>
                <a:spcPts val="0"/>
              </a:spcAft>
              <a:buNone/>
            </a:pPr>
            <a:r>
              <a:rPr lang="en" sz="3000">
                <a:latin typeface="Montserrat ExtraBold"/>
                <a:ea typeface="Montserrat ExtraBold"/>
                <a:cs typeface="Montserrat ExtraBold"/>
                <a:sym typeface="Montserrat ExtraBold"/>
              </a:rPr>
              <a:t>JOURNEY</a:t>
            </a:r>
            <a:endParaRPr sz="3000">
              <a:solidFill>
                <a:srgbClr val="000000"/>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a:p>
        </p:txBody>
      </p:sp>
      <p:grpSp>
        <p:nvGrpSpPr>
          <p:cNvPr id="993" name="Google Shape;993;p95"/>
          <p:cNvGrpSpPr/>
          <p:nvPr/>
        </p:nvGrpSpPr>
        <p:grpSpPr>
          <a:xfrm>
            <a:off x="557860" y="2486414"/>
            <a:ext cx="4696998" cy="561781"/>
            <a:chOff x="2369024" y="5191643"/>
            <a:chExt cx="6655800" cy="796063"/>
          </a:xfrm>
        </p:grpSpPr>
        <p:sp>
          <p:nvSpPr>
            <p:cNvPr id="994" name="Google Shape;994;p95"/>
            <p:cNvSpPr txBox="1"/>
            <p:nvPr/>
          </p:nvSpPr>
          <p:spPr>
            <a:xfrm>
              <a:off x="2369024" y="5191643"/>
              <a:ext cx="20574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Fully manage your digital marketing strategies with DIY tools.</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995" name="Google Shape;995;p95"/>
            <p:cNvSpPr txBox="1"/>
            <p:nvPr/>
          </p:nvSpPr>
          <p:spPr>
            <a:xfrm>
              <a:off x="4844774" y="5225705"/>
              <a:ext cx="179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Control the accuracy of your business listings across Google with Google My Business verification.</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996" name="Google Shape;996;p95"/>
            <p:cNvSpPr txBox="1"/>
            <p:nvPr/>
          </p:nvSpPr>
          <p:spPr>
            <a:xfrm>
              <a:off x="7017224" y="5225706"/>
              <a:ext cx="200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Save time and improve performance with our fully managed services, including social posting and digital advertising</a:t>
              </a:r>
              <a:r>
                <a:rPr lang="en" sz="800">
                  <a:latin typeface="Montserrat"/>
                  <a:ea typeface="Montserrat"/>
                  <a:cs typeface="Montserrat"/>
                  <a:sym typeface="Montserrat"/>
                </a:rPr>
                <a:t>.</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grpSp>
      <p:pic>
        <p:nvPicPr>
          <p:cNvPr id="997" name="Google Shape;997;p95"/>
          <p:cNvPicPr preferRelativeResize="0"/>
          <p:nvPr/>
        </p:nvPicPr>
        <p:blipFill rotWithShape="1">
          <a:blip r:embed="rId9">
            <a:alphaModFix/>
          </a:blip>
          <a:srcRect b="78961" l="12889" r="56895" t="9470"/>
          <a:stretch/>
        </p:blipFill>
        <p:spPr>
          <a:xfrm>
            <a:off x="7361975" y="267082"/>
            <a:ext cx="1504524" cy="388643"/>
          </a:xfrm>
          <a:prstGeom prst="rect">
            <a:avLst/>
          </a:prstGeom>
          <a:noFill/>
          <a:ln>
            <a:noFill/>
          </a:ln>
        </p:spPr>
      </p:pic>
      <p:pic>
        <p:nvPicPr>
          <p:cNvPr id="998" name="Google Shape;998;p95"/>
          <p:cNvPicPr preferRelativeResize="0"/>
          <p:nvPr/>
        </p:nvPicPr>
        <p:blipFill>
          <a:blip r:embed="rId5">
            <a:alphaModFix/>
          </a:blip>
          <a:stretch>
            <a:fillRect/>
          </a:stretch>
        </p:blipFill>
        <p:spPr>
          <a:xfrm>
            <a:off x="5968196" y="2351704"/>
            <a:ext cx="138116" cy="100899"/>
          </a:xfrm>
          <a:prstGeom prst="rect">
            <a:avLst/>
          </a:prstGeom>
          <a:noFill/>
          <a:ln>
            <a:noFill/>
          </a:ln>
        </p:spPr>
      </p:pic>
      <p:sp>
        <p:nvSpPr>
          <p:cNvPr id="999" name="Google Shape;999;p95"/>
          <p:cNvSpPr txBox="1"/>
          <p:nvPr/>
        </p:nvSpPr>
        <p:spPr>
          <a:xfrm>
            <a:off x="3018675" y="3658075"/>
            <a:ext cx="2112600" cy="14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accent2"/>
                </a:solidFill>
                <a:latin typeface="Montserrat Medium"/>
                <a:ea typeface="Montserrat Medium"/>
                <a:cs typeface="Montserrat Medium"/>
                <a:sym typeface="Montserrat Medium"/>
              </a:rPr>
              <a:t>Local searches lead </a:t>
            </a:r>
            <a:r>
              <a:rPr lang="en" sz="1000">
                <a:solidFill>
                  <a:srgbClr val="29BAA3"/>
                </a:solidFill>
                <a:latin typeface="Montserrat ExtraBold"/>
                <a:ea typeface="Montserrat ExtraBold"/>
                <a:cs typeface="Montserrat ExtraBold"/>
                <a:sym typeface="Montserrat ExtraBold"/>
              </a:rPr>
              <a:t>50%</a:t>
            </a:r>
            <a:r>
              <a:rPr lang="en" sz="1000">
                <a:solidFill>
                  <a:schemeClr val="accent2"/>
                </a:solidFill>
                <a:latin typeface="Montserrat Medium"/>
                <a:ea typeface="Montserrat Medium"/>
                <a:cs typeface="Montserrat Medium"/>
                <a:sym typeface="Montserrat Medium"/>
              </a:rPr>
              <a:t> of mobile users to visit businesses </a:t>
            </a:r>
            <a:r>
              <a:rPr lang="en" sz="1000">
                <a:solidFill>
                  <a:srgbClr val="29BAA3"/>
                </a:solidFill>
                <a:latin typeface="Montserrat ExtraBold"/>
                <a:ea typeface="Montserrat ExtraBold"/>
                <a:cs typeface="Montserrat ExtraBold"/>
                <a:sym typeface="Montserrat ExtraBold"/>
              </a:rPr>
              <a:t>within 1 day.</a:t>
            </a:r>
            <a:r>
              <a:rPr lang="en" sz="1000">
                <a:solidFill>
                  <a:schemeClr val="accent2"/>
                </a:solidFill>
                <a:latin typeface="Montserrat Medium"/>
                <a:ea typeface="Montserrat Medium"/>
                <a:cs typeface="Montserrat Medium"/>
                <a:sym typeface="Montserrat Medium"/>
              </a:rPr>
              <a:t> </a:t>
            </a:r>
            <a:endParaRPr sz="1000">
              <a:solidFill>
                <a:srgbClr val="212121"/>
              </a:solidFill>
              <a:highlight>
                <a:srgbClr val="FFE599"/>
              </a:highlight>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800">
              <a:solidFill>
                <a:srgbClr val="212121"/>
              </a:solidFill>
              <a:latin typeface="Montserrat"/>
              <a:ea typeface="Montserrat"/>
              <a:cs typeface="Montserrat"/>
              <a:sym typeface="Montserrat"/>
            </a:endParaRPr>
          </a:p>
          <a:p>
            <a:pPr indent="0" lvl="0" marL="0" rtl="0" algn="l">
              <a:spcBef>
                <a:spcPts val="0"/>
              </a:spcBef>
              <a:spcAft>
                <a:spcPts val="0"/>
              </a:spcAft>
              <a:buNone/>
            </a:pPr>
            <a:r>
              <a:t/>
            </a:r>
            <a:endParaRPr sz="800">
              <a:solidFill>
                <a:srgbClr val="212121"/>
              </a:solidFill>
              <a:latin typeface="Montserrat"/>
              <a:ea typeface="Montserrat"/>
              <a:cs typeface="Montserrat"/>
              <a:sym typeface="Montserrat"/>
            </a:endParaRPr>
          </a:p>
          <a:p>
            <a:pPr indent="0" lvl="0" marL="0" rtl="0" algn="l">
              <a:spcBef>
                <a:spcPts val="0"/>
              </a:spcBef>
              <a:spcAft>
                <a:spcPts val="0"/>
              </a:spcAft>
              <a:buNone/>
            </a:pPr>
            <a:r>
              <a:t/>
            </a:r>
            <a:endParaRPr sz="800">
              <a:solidFill>
                <a:srgbClr val="212121"/>
              </a:solidFill>
              <a:latin typeface="Montserrat"/>
              <a:ea typeface="Montserrat"/>
              <a:cs typeface="Montserrat"/>
              <a:sym typeface="Montserrat"/>
            </a:endParaRPr>
          </a:p>
          <a:p>
            <a:pPr indent="0" lvl="0" marL="0" rtl="0" algn="l">
              <a:spcBef>
                <a:spcPts val="0"/>
              </a:spcBef>
              <a:spcAft>
                <a:spcPts val="0"/>
              </a:spcAft>
              <a:buNone/>
            </a:pPr>
            <a:r>
              <a:rPr lang="en" sz="800">
                <a:solidFill>
                  <a:srgbClr val="29BAA3"/>
                </a:solidFill>
                <a:latin typeface="Montserrat"/>
                <a:ea typeface="Montserrat"/>
                <a:cs typeface="Montserrat"/>
                <a:sym typeface="Montserrat"/>
              </a:rPr>
              <a:t>  </a:t>
            </a:r>
            <a:endParaRPr sz="800">
              <a:solidFill>
                <a:srgbClr val="29BAA3"/>
              </a:solidFill>
              <a:latin typeface="Montserrat"/>
              <a:ea typeface="Montserrat"/>
              <a:cs typeface="Montserrat"/>
              <a:sym typeface="Montserrat"/>
            </a:endParaRPr>
          </a:p>
        </p:txBody>
      </p:sp>
      <p:sp>
        <p:nvSpPr>
          <p:cNvPr id="1000" name="Google Shape;1000;p95"/>
          <p:cNvSpPr txBox="1"/>
          <p:nvPr/>
        </p:nvSpPr>
        <p:spPr>
          <a:xfrm>
            <a:off x="557850" y="3658075"/>
            <a:ext cx="2364300" cy="5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29BAA3"/>
                </a:solidFill>
                <a:latin typeface="Montserrat ExtraBold"/>
                <a:ea typeface="Montserrat ExtraBold"/>
                <a:cs typeface="Montserrat ExtraBold"/>
                <a:sym typeface="Montserrat ExtraBold"/>
              </a:rPr>
              <a:t>78%</a:t>
            </a:r>
            <a:r>
              <a:rPr lang="en" sz="1000">
                <a:solidFill>
                  <a:schemeClr val="accent2"/>
                </a:solidFill>
                <a:latin typeface="Montserrat Medium"/>
                <a:ea typeface="Montserrat Medium"/>
                <a:cs typeface="Montserrat Medium"/>
                <a:sym typeface="Montserrat Medium"/>
              </a:rPr>
              <a:t> of location-based mobile searches result in an </a:t>
            </a:r>
            <a:r>
              <a:rPr lang="en" sz="1000">
                <a:solidFill>
                  <a:srgbClr val="29BAA3"/>
                </a:solidFill>
                <a:latin typeface="Montserrat ExtraBold"/>
                <a:ea typeface="Montserrat ExtraBold"/>
                <a:cs typeface="Montserrat ExtraBold"/>
                <a:sym typeface="Montserrat ExtraBold"/>
              </a:rPr>
              <a:t>offline purchase.</a:t>
            </a:r>
            <a:r>
              <a:rPr lang="en" sz="1000">
                <a:solidFill>
                  <a:schemeClr val="accent2"/>
                </a:solidFill>
                <a:latin typeface="Montserrat Medium"/>
                <a:ea typeface="Montserrat Medium"/>
                <a:cs typeface="Montserrat Medium"/>
                <a:sym typeface="Montserrat Medium"/>
              </a:rPr>
              <a:t> </a:t>
            </a:r>
            <a:endParaRPr sz="10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0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0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000">
              <a:solidFill>
                <a:schemeClr val="accent2"/>
              </a:solidFill>
              <a:latin typeface="Montserrat Medium"/>
              <a:ea typeface="Montserrat Medium"/>
              <a:cs typeface="Montserrat Medium"/>
              <a:sym typeface="Montserrat Medium"/>
            </a:endParaRPr>
          </a:p>
        </p:txBody>
      </p:sp>
      <p:pic>
        <p:nvPicPr>
          <p:cNvPr id="1001" name="Google Shape;1001;p95"/>
          <p:cNvPicPr preferRelativeResize="0"/>
          <p:nvPr/>
        </p:nvPicPr>
        <p:blipFill>
          <a:blip r:embed="rId5">
            <a:alphaModFix/>
          </a:blip>
          <a:stretch>
            <a:fillRect/>
          </a:stretch>
        </p:blipFill>
        <p:spPr>
          <a:xfrm>
            <a:off x="5968196" y="2738530"/>
            <a:ext cx="138116" cy="101010"/>
          </a:xfrm>
          <a:prstGeom prst="rect">
            <a:avLst/>
          </a:prstGeom>
          <a:noFill/>
          <a:ln>
            <a:noFill/>
          </a:ln>
        </p:spPr>
      </p:pic>
      <p:pic>
        <p:nvPicPr>
          <p:cNvPr id="1002" name="Google Shape;1002;p95"/>
          <p:cNvPicPr preferRelativeResize="0"/>
          <p:nvPr/>
        </p:nvPicPr>
        <p:blipFill>
          <a:blip r:embed="rId5">
            <a:alphaModFix/>
          </a:blip>
          <a:stretch>
            <a:fillRect/>
          </a:stretch>
        </p:blipFill>
        <p:spPr>
          <a:xfrm>
            <a:off x="5968198" y="3081908"/>
            <a:ext cx="138116" cy="100899"/>
          </a:xfrm>
          <a:prstGeom prst="rect">
            <a:avLst/>
          </a:prstGeom>
          <a:noFill/>
          <a:ln>
            <a:noFill/>
          </a:ln>
        </p:spPr>
      </p:pic>
      <p:sp>
        <p:nvSpPr>
          <p:cNvPr id="1003" name="Google Shape;1003;p95"/>
          <p:cNvSpPr txBox="1"/>
          <p:nvPr>
            <p:ph type="title"/>
          </p:nvPr>
        </p:nvSpPr>
        <p:spPr>
          <a:xfrm>
            <a:off x="6900" y="-240775"/>
            <a:ext cx="1280100" cy="21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700"/>
              <a:t>Getting Started: Advantage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07" name="Shape 1007"/>
        <p:cNvGrpSpPr/>
        <p:nvPr/>
      </p:nvGrpSpPr>
      <p:grpSpPr>
        <a:xfrm>
          <a:off x="0" y="0"/>
          <a:ext cx="0" cy="0"/>
          <a:chOff x="0" y="0"/>
          <a:chExt cx="0" cy="0"/>
        </a:xfrm>
      </p:grpSpPr>
      <p:sp>
        <p:nvSpPr>
          <p:cNvPr id="1008" name="Google Shape;1008;p96"/>
          <p:cNvSpPr/>
          <p:nvPr/>
        </p:nvSpPr>
        <p:spPr>
          <a:xfrm>
            <a:off x="5669900" y="844750"/>
            <a:ext cx="3187500" cy="3927300"/>
          </a:xfrm>
          <a:prstGeom prst="rect">
            <a:avLst/>
          </a:prstGeom>
          <a:solidFill>
            <a:srgbClr val="ECF8EE">
              <a:alpha val="59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09" name="Google Shape;1009;p96"/>
          <p:cNvPicPr preferRelativeResize="0"/>
          <p:nvPr/>
        </p:nvPicPr>
        <p:blipFill>
          <a:blip r:embed="rId3">
            <a:alphaModFix/>
          </a:blip>
          <a:stretch>
            <a:fillRect/>
          </a:stretch>
        </p:blipFill>
        <p:spPr>
          <a:xfrm>
            <a:off x="5971969" y="1731606"/>
            <a:ext cx="140700" cy="103766"/>
          </a:xfrm>
          <a:prstGeom prst="rect">
            <a:avLst/>
          </a:prstGeom>
          <a:noFill/>
          <a:ln>
            <a:noFill/>
          </a:ln>
        </p:spPr>
      </p:pic>
      <p:grpSp>
        <p:nvGrpSpPr>
          <p:cNvPr id="1010" name="Google Shape;1010;p96"/>
          <p:cNvGrpSpPr/>
          <p:nvPr/>
        </p:nvGrpSpPr>
        <p:grpSpPr>
          <a:xfrm>
            <a:off x="803663" y="1861833"/>
            <a:ext cx="628078" cy="515147"/>
            <a:chOff x="1030893" y="3631686"/>
            <a:chExt cx="967614" cy="793633"/>
          </a:xfrm>
        </p:grpSpPr>
        <p:pic>
          <p:nvPicPr>
            <p:cNvPr id="1011" name="Google Shape;1011;p96"/>
            <p:cNvPicPr preferRelativeResize="0"/>
            <p:nvPr/>
          </p:nvPicPr>
          <p:blipFill>
            <a:blip r:embed="rId4">
              <a:alphaModFix/>
            </a:blip>
            <a:stretch>
              <a:fillRect/>
            </a:stretch>
          </p:blipFill>
          <p:spPr>
            <a:xfrm>
              <a:off x="1030893" y="3631686"/>
              <a:ext cx="967614" cy="793633"/>
            </a:xfrm>
            <a:prstGeom prst="rect">
              <a:avLst/>
            </a:prstGeom>
            <a:noFill/>
            <a:ln>
              <a:noFill/>
            </a:ln>
          </p:spPr>
        </p:pic>
        <p:pic>
          <p:nvPicPr>
            <p:cNvPr id="1012" name="Google Shape;1012;p96"/>
            <p:cNvPicPr preferRelativeResize="0"/>
            <p:nvPr/>
          </p:nvPicPr>
          <p:blipFill>
            <a:blip r:embed="rId5">
              <a:alphaModFix/>
            </a:blip>
            <a:stretch>
              <a:fillRect/>
            </a:stretch>
          </p:blipFill>
          <p:spPr>
            <a:xfrm>
              <a:off x="1306464" y="3797005"/>
              <a:ext cx="416473" cy="463037"/>
            </a:xfrm>
            <a:prstGeom prst="rect">
              <a:avLst/>
            </a:prstGeom>
            <a:noFill/>
            <a:ln>
              <a:noFill/>
            </a:ln>
          </p:spPr>
        </p:pic>
      </p:grpSp>
      <p:grpSp>
        <p:nvGrpSpPr>
          <p:cNvPr id="1013" name="Google Shape;1013;p96"/>
          <p:cNvGrpSpPr/>
          <p:nvPr/>
        </p:nvGrpSpPr>
        <p:grpSpPr>
          <a:xfrm>
            <a:off x="4230853" y="1877882"/>
            <a:ext cx="686535" cy="543346"/>
            <a:chOff x="5261668" y="3658424"/>
            <a:chExt cx="1076579" cy="852040"/>
          </a:xfrm>
        </p:grpSpPr>
        <p:pic>
          <p:nvPicPr>
            <p:cNvPr id="1014" name="Google Shape;1014;p96"/>
            <p:cNvPicPr preferRelativeResize="0"/>
            <p:nvPr/>
          </p:nvPicPr>
          <p:blipFill>
            <a:blip r:embed="rId6">
              <a:alphaModFix/>
            </a:blip>
            <a:stretch>
              <a:fillRect/>
            </a:stretch>
          </p:blipFill>
          <p:spPr>
            <a:xfrm>
              <a:off x="5261668" y="3658424"/>
              <a:ext cx="1076579" cy="852040"/>
            </a:xfrm>
            <a:prstGeom prst="rect">
              <a:avLst/>
            </a:prstGeom>
            <a:noFill/>
            <a:ln>
              <a:noFill/>
            </a:ln>
          </p:spPr>
        </p:pic>
        <p:pic>
          <p:nvPicPr>
            <p:cNvPr id="1015" name="Google Shape;1015;p96"/>
            <p:cNvPicPr preferRelativeResize="0"/>
            <p:nvPr/>
          </p:nvPicPr>
          <p:blipFill>
            <a:blip r:embed="rId7">
              <a:alphaModFix/>
            </a:blip>
            <a:stretch>
              <a:fillRect/>
            </a:stretch>
          </p:blipFill>
          <p:spPr>
            <a:xfrm>
              <a:off x="5535127" y="3814038"/>
              <a:ext cx="459173" cy="442823"/>
            </a:xfrm>
            <a:prstGeom prst="rect">
              <a:avLst/>
            </a:prstGeom>
            <a:noFill/>
            <a:ln>
              <a:noFill/>
            </a:ln>
          </p:spPr>
        </p:pic>
      </p:grpSp>
      <p:grpSp>
        <p:nvGrpSpPr>
          <p:cNvPr id="1016" name="Google Shape;1016;p96"/>
          <p:cNvGrpSpPr/>
          <p:nvPr/>
        </p:nvGrpSpPr>
        <p:grpSpPr>
          <a:xfrm>
            <a:off x="2512639" y="1731601"/>
            <a:ext cx="757538" cy="804157"/>
            <a:chOff x="3045974" y="3404234"/>
            <a:chExt cx="1281573" cy="1360441"/>
          </a:xfrm>
        </p:grpSpPr>
        <p:pic>
          <p:nvPicPr>
            <p:cNvPr id="1017" name="Google Shape;1017;p96"/>
            <p:cNvPicPr preferRelativeResize="0"/>
            <p:nvPr/>
          </p:nvPicPr>
          <p:blipFill>
            <a:blip r:embed="rId6">
              <a:alphaModFix/>
            </a:blip>
            <a:stretch>
              <a:fillRect/>
            </a:stretch>
          </p:blipFill>
          <p:spPr>
            <a:xfrm rot="3562864">
              <a:off x="3148471" y="3658435"/>
              <a:ext cx="1076579" cy="852040"/>
            </a:xfrm>
            <a:prstGeom prst="rect">
              <a:avLst/>
            </a:prstGeom>
            <a:noFill/>
            <a:ln>
              <a:noFill/>
            </a:ln>
          </p:spPr>
        </p:pic>
        <p:pic>
          <p:nvPicPr>
            <p:cNvPr id="1018" name="Google Shape;1018;p96"/>
            <p:cNvPicPr preferRelativeResize="0"/>
            <p:nvPr/>
          </p:nvPicPr>
          <p:blipFill>
            <a:blip r:embed="rId8">
              <a:alphaModFix/>
            </a:blip>
            <a:stretch>
              <a:fillRect/>
            </a:stretch>
          </p:blipFill>
          <p:spPr>
            <a:xfrm>
              <a:off x="3488977" y="3809964"/>
              <a:ext cx="459178" cy="463028"/>
            </a:xfrm>
            <a:prstGeom prst="rect">
              <a:avLst/>
            </a:prstGeom>
            <a:noFill/>
            <a:ln>
              <a:noFill/>
            </a:ln>
          </p:spPr>
        </p:pic>
      </p:grpSp>
      <p:pic>
        <p:nvPicPr>
          <p:cNvPr id="1019" name="Google Shape;1019;p96"/>
          <p:cNvPicPr preferRelativeResize="0"/>
          <p:nvPr/>
        </p:nvPicPr>
        <p:blipFill>
          <a:blip r:embed="rId9">
            <a:alphaModFix/>
          </a:blip>
          <a:stretch>
            <a:fillRect/>
          </a:stretch>
        </p:blipFill>
        <p:spPr>
          <a:xfrm>
            <a:off x="5973271" y="2262854"/>
            <a:ext cx="138116" cy="100899"/>
          </a:xfrm>
          <a:prstGeom prst="rect">
            <a:avLst/>
          </a:prstGeom>
          <a:noFill/>
          <a:ln>
            <a:noFill/>
          </a:ln>
        </p:spPr>
      </p:pic>
      <p:sp>
        <p:nvSpPr>
          <p:cNvPr id="1020" name="Google Shape;1020;p96"/>
          <p:cNvSpPr txBox="1"/>
          <p:nvPr/>
        </p:nvSpPr>
        <p:spPr>
          <a:xfrm>
            <a:off x="6143900" y="3681722"/>
            <a:ext cx="8727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SETUP</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1021" name="Google Shape;1021;p96"/>
          <p:cNvSpPr txBox="1"/>
          <p:nvPr/>
        </p:nvSpPr>
        <p:spPr>
          <a:xfrm>
            <a:off x="7769813" y="3681735"/>
            <a:ext cx="6888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C853"/>
                </a:solidFill>
                <a:latin typeface="Montserrat"/>
                <a:ea typeface="Montserrat"/>
                <a:cs typeface="Montserrat"/>
                <a:sym typeface="Montserrat"/>
              </a:rPr>
              <a:t>$299</a:t>
            </a:r>
            <a:endParaRPr b="1" sz="1200">
              <a:solidFill>
                <a:srgbClr val="00C853"/>
              </a:solidFill>
              <a:latin typeface="Montserrat"/>
              <a:ea typeface="Montserrat"/>
              <a:cs typeface="Montserrat"/>
              <a:sym typeface="Montserrat"/>
            </a:endParaRPr>
          </a:p>
        </p:txBody>
      </p:sp>
      <p:sp>
        <p:nvSpPr>
          <p:cNvPr id="1022" name="Google Shape;1022;p96"/>
          <p:cNvSpPr txBox="1"/>
          <p:nvPr/>
        </p:nvSpPr>
        <p:spPr>
          <a:xfrm>
            <a:off x="6143900" y="3958364"/>
            <a:ext cx="1010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MONTHLY</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1023" name="Google Shape;1023;p96"/>
          <p:cNvSpPr txBox="1"/>
          <p:nvPr/>
        </p:nvSpPr>
        <p:spPr>
          <a:xfrm>
            <a:off x="7769800" y="3929319"/>
            <a:ext cx="8727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C853"/>
                </a:solidFill>
                <a:latin typeface="Montserrat"/>
                <a:ea typeface="Montserrat"/>
                <a:cs typeface="Montserrat"/>
                <a:sym typeface="Montserrat"/>
              </a:rPr>
              <a:t>$350</a:t>
            </a:r>
            <a:endParaRPr b="1" sz="1200">
              <a:solidFill>
                <a:srgbClr val="00C853"/>
              </a:solidFill>
              <a:latin typeface="Montserrat"/>
              <a:ea typeface="Montserrat"/>
              <a:cs typeface="Montserrat"/>
              <a:sym typeface="Montserrat"/>
            </a:endParaRPr>
          </a:p>
        </p:txBody>
      </p:sp>
      <p:sp>
        <p:nvSpPr>
          <p:cNvPr id="1024" name="Google Shape;1024;p96"/>
          <p:cNvSpPr/>
          <p:nvPr/>
        </p:nvSpPr>
        <p:spPr>
          <a:xfrm>
            <a:off x="0" y="-5323"/>
            <a:ext cx="140700" cy="1521600"/>
          </a:xfrm>
          <a:prstGeom prst="rect">
            <a:avLst/>
          </a:prstGeom>
          <a:solidFill>
            <a:srgbClr val="00C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EEA00"/>
              </a:solidFill>
            </a:endParaRPr>
          </a:p>
        </p:txBody>
      </p:sp>
      <p:sp>
        <p:nvSpPr>
          <p:cNvPr id="1025" name="Google Shape;1025;p96"/>
          <p:cNvSpPr txBox="1"/>
          <p:nvPr/>
        </p:nvSpPr>
        <p:spPr>
          <a:xfrm>
            <a:off x="6049775" y="1093914"/>
            <a:ext cx="18006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Montserrat"/>
                <a:ea typeface="Montserrat"/>
                <a:cs typeface="Montserrat"/>
                <a:sym typeface="Montserrat"/>
              </a:rPr>
              <a:t>Competitive</a:t>
            </a:r>
            <a:endParaRPr b="1" sz="12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1026" name="Google Shape;1026;p96"/>
          <p:cNvSpPr txBox="1"/>
          <p:nvPr/>
        </p:nvSpPr>
        <p:spPr>
          <a:xfrm>
            <a:off x="6143900" y="1624649"/>
            <a:ext cx="2364300" cy="14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Montserrat Medium"/>
                <a:ea typeface="Montserrat Medium"/>
                <a:cs typeface="Montserrat Medium"/>
                <a:sym typeface="Montserrat Medium"/>
              </a:rPr>
              <a:t>2 weekly posts on the platforms of your choice. Choose from Facebook, Instagram, LinkedIn, Twitter, or GMB.</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dk1"/>
                </a:solidFill>
                <a:latin typeface="Montserrat Medium"/>
                <a:ea typeface="Montserrat Medium"/>
                <a:cs typeface="Montserrat Medium"/>
                <a:sym typeface="Montserrat Medium"/>
              </a:rPr>
              <a:t>A monthly budget of $30 for Facebook post boosting.</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Business Center Including :  Listing Builder &amp; Distribution, Reputation Management, Social Marketing</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027" name="Google Shape;1027;p96"/>
          <p:cNvSpPr txBox="1"/>
          <p:nvPr/>
        </p:nvSpPr>
        <p:spPr>
          <a:xfrm>
            <a:off x="453138" y="267075"/>
            <a:ext cx="4953000" cy="17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12121"/>
                </a:solidFill>
                <a:latin typeface="Montserrat Medium"/>
                <a:ea typeface="Montserrat Medium"/>
                <a:cs typeface="Montserrat Medium"/>
                <a:sym typeface="Montserrat Medium"/>
              </a:rPr>
              <a:t>OPTIMIZE YOUR</a:t>
            </a:r>
            <a:endParaRPr>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None/>
            </a:pPr>
            <a:r>
              <a:rPr lang="en" sz="3000">
                <a:solidFill>
                  <a:srgbClr val="00C853"/>
                </a:solidFill>
                <a:latin typeface="Montserrat ExtraBold"/>
                <a:ea typeface="Montserrat ExtraBold"/>
                <a:cs typeface="Montserrat ExtraBold"/>
                <a:sym typeface="Montserrat ExtraBold"/>
              </a:rPr>
              <a:t>SOCIAL </a:t>
            </a:r>
            <a:endParaRPr sz="3000">
              <a:solidFill>
                <a:srgbClr val="00C853"/>
              </a:solidFill>
              <a:latin typeface="Montserrat ExtraBold"/>
              <a:ea typeface="Montserrat ExtraBold"/>
              <a:cs typeface="Montserrat ExtraBold"/>
              <a:sym typeface="Montserrat ExtraBold"/>
            </a:endParaRPr>
          </a:p>
          <a:p>
            <a:pPr indent="0" lvl="0" marL="0" rtl="0" algn="l">
              <a:spcBef>
                <a:spcPts val="0"/>
              </a:spcBef>
              <a:spcAft>
                <a:spcPts val="0"/>
              </a:spcAft>
              <a:buNone/>
            </a:pPr>
            <a:r>
              <a:rPr lang="en" sz="3000">
                <a:solidFill>
                  <a:srgbClr val="212121"/>
                </a:solidFill>
                <a:latin typeface="Montserrat ExtraBold"/>
                <a:ea typeface="Montserrat ExtraBold"/>
                <a:cs typeface="Montserrat ExtraBold"/>
                <a:sym typeface="Montserrat ExtraBold"/>
              </a:rPr>
              <a:t>COMMUNITY</a:t>
            </a:r>
            <a:endParaRPr sz="3000">
              <a:solidFill>
                <a:srgbClr val="21212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a:p>
        </p:txBody>
      </p:sp>
      <p:grpSp>
        <p:nvGrpSpPr>
          <p:cNvPr id="1028" name="Google Shape;1028;p96"/>
          <p:cNvGrpSpPr/>
          <p:nvPr/>
        </p:nvGrpSpPr>
        <p:grpSpPr>
          <a:xfrm>
            <a:off x="557860" y="2486414"/>
            <a:ext cx="4696998" cy="561781"/>
            <a:chOff x="2369024" y="5191643"/>
            <a:chExt cx="6655800" cy="796063"/>
          </a:xfrm>
        </p:grpSpPr>
        <p:sp>
          <p:nvSpPr>
            <p:cNvPr id="1029" name="Google Shape;1029;p96"/>
            <p:cNvSpPr txBox="1"/>
            <p:nvPr/>
          </p:nvSpPr>
          <p:spPr>
            <a:xfrm>
              <a:off x="2369024" y="5191643"/>
              <a:ext cx="20574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Leverage your existing efforts to build your brand and drive better results.</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030" name="Google Shape;1030;p96"/>
            <p:cNvSpPr txBox="1"/>
            <p:nvPr/>
          </p:nvSpPr>
          <p:spPr>
            <a:xfrm>
              <a:off x="4844774" y="5225705"/>
              <a:ext cx="179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Montserrat"/>
                  <a:ea typeface="Montserrat"/>
                  <a:cs typeface="Montserrat"/>
                  <a:sym typeface="Montserrat"/>
                </a:rPr>
                <a:t>Target your audience with precision using built-in customer insights.</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031" name="Google Shape;1031;p96"/>
            <p:cNvSpPr txBox="1"/>
            <p:nvPr/>
          </p:nvSpPr>
          <p:spPr>
            <a:xfrm>
              <a:off x="7017224" y="5225706"/>
              <a:ext cx="200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Montserrat"/>
                  <a:ea typeface="Montserrat"/>
                  <a:cs typeface="Montserrat"/>
                  <a:sym typeface="Montserrat"/>
                </a:rPr>
                <a:t>Turn social media into a revenue-generating machine for your business.</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grpSp>
      <p:pic>
        <p:nvPicPr>
          <p:cNvPr id="1032" name="Google Shape;1032;p96"/>
          <p:cNvPicPr preferRelativeResize="0"/>
          <p:nvPr/>
        </p:nvPicPr>
        <p:blipFill rotWithShape="1">
          <a:blip r:embed="rId10">
            <a:alphaModFix/>
          </a:blip>
          <a:srcRect b="78961" l="12889" r="56895" t="9470"/>
          <a:stretch/>
        </p:blipFill>
        <p:spPr>
          <a:xfrm>
            <a:off x="7361975" y="267082"/>
            <a:ext cx="1504524" cy="388643"/>
          </a:xfrm>
          <a:prstGeom prst="rect">
            <a:avLst/>
          </a:prstGeom>
          <a:noFill/>
          <a:ln>
            <a:noFill/>
          </a:ln>
        </p:spPr>
      </p:pic>
      <p:pic>
        <p:nvPicPr>
          <p:cNvPr id="1033" name="Google Shape;1033;p96"/>
          <p:cNvPicPr preferRelativeResize="0"/>
          <p:nvPr/>
        </p:nvPicPr>
        <p:blipFill>
          <a:blip r:embed="rId9">
            <a:alphaModFix/>
          </a:blip>
          <a:stretch>
            <a:fillRect/>
          </a:stretch>
        </p:blipFill>
        <p:spPr>
          <a:xfrm>
            <a:off x="5968196" y="2638829"/>
            <a:ext cx="138116" cy="100899"/>
          </a:xfrm>
          <a:prstGeom prst="rect">
            <a:avLst/>
          </a:prstGeom>
          <a:noFill/>
          <a:ln>
            <a:noFill/>
          </a:ln>
        </p:spPr>
      </p:pic>
      <p:sp>
        <p:nvSpPr>
          <p:cNvPr id="1034" name="Google Shape;1034;p96"/>
          <p:cNvSpPr txBox="1"/>
          <p:nvPr/>
        </p:nvSpPr>
        <p:spPr>
          <a:xfrm>
            <a:off x="3018675" y="3658075"/>
            <a:ext cx="2112600" cy="14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00C853"/>
                </a:solidFill>
                <a:latin typeface="Montserrat ExtraBold"/>
                <a:ea typeface="Montserrat ExtraBold"/>
                <a:cs typeface="Montserrat ExtraBold"/>
                <a:sym typeface="Montserrat ExtraBold"/>
              </a:rPr>
              <a:t>86%</a:t>
            </a:r>
            <a:r>
              <a:rPr lang="en" sz="1000">
                <a:solidFill>
                  <a:schemeClr val="accent2"/>
                </a:solidFill>
                <a:latin typeface="Montserrat Medium"/>
                <a:ea typeface="Montserrat Medium"/>
                <a:cs typeface="Montserrat Medium"/>
                <a:sym typeface="Montserrat Medium"/>
              </a:rPr>
              <a:t> of consumers prefer an authentic and honest brand personality on </a:t>
            </a:r>
            <a:r>
              <a:rPr lang="en" sz="1000">
                <a:solidFill>
                  <a:srgbClr val="00C853"/>
                </a:solidFill>
                <a:latin typeface="Montserrat ExtraBold"/>
                <a:ea typeface="Montserrat ExtraBold"/>
                <a:cs typeface="Montserrat ExtraBold"/>
                <a:sym typeface="Montserrat ExtraBold"/>
              </a:rPr>
              <a:t>social networks.</a:t>
            </a:r>
            <a:r>
              <a:rPr lang="en" sz="1000">
                <a:solidFill>
                  <a:schemeClr val="accent2"/>
                </a:solidFill>
                <a:latin typeface="Montserrat Medium"/>
                <a:ea typeface="Montserrat Medium"/>
                <a:cs typeface="Montserrat Medium"/>
                <a:sym typeface="Montserrat Medium"/>
              </a:rPr>
              <a:t> </a:t>
            </a:r>
            <a:r>
              <a:rPr b="1" lang="en" sz="1000">
                <a:solidFill>
                  <a:srgbClr val="00C853"/>
                </a:solidFill>
                <a:latin typeface="Montserrat"/>
                <a:ea typeface="Montserrat"/>
                <a:cs typeface="Montserrat"/>
                <a:sym typeface="Montserrat"/>
              </a:rPr>
              <a:t> </a:t>
            </a:r>
            <a:endParaRPr sz="1000">
              <a:solidFill>
                <a:srgbClr val="21212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800">
              <a:solidFill>
                <a:srgbClr val="212121"/>
              </a:solidFill>
              <a:latin typeface="Montserrat"/>
              <a:ea typeface="Montserrat"/>
              <a:cs typeface="Montserrat"/>
              <a:sym typeface="Montserrat"/>
            </a:endParaRPr>
          </a:p>
          <a:p>
            <a:pPr indent="0" lvl="0" marL="0" rtl="0" algn="l">
              <a:spcBef>
                <a:spcPts val="0"/>
              </a:spcBef>
              <a:spcAft>
                <a:spcPts val="0"/>
              </a:spcAft>
              <a:buNone/>
            </a:pPr>
            <a:r>
              <a:t/>
            </a:r>
            <a:endParaRPr sz="800">
              <a:solidFill>
                <a:srgbClr val="212121"/>
              </a:solidFill>
              <a:latin typeface="Montserrat"/>
              <a:ea typeface="Montserrat"/>
              <a:cs typeface="Montserrat"/>
              <a:sym typeface="Montserrat"/>
            </a:endParaRPr>
          </a:p>
          <a:p>
            <a:pPr indent="0" lvl="0" marL="0" rtl="0" algn="l">
              <a:spcBef>
                <a:spcPts val="0"/>
              </a:spcBef>
              <a:spcAft>
                <a:spcPts val="0"/>
              </a:spcAft>
              <a:buNone/>
            </a:pPr>
            <a:r>
              <a:t/>
            </a:r>
            <a:endParaRPr sz="800">
              <a:solidFill>
                <a:srgbClr val="212121"/>
              </a:solidFill>
              <a:latin typeface="Montserrat"/>
              <a:ea typeface="Montserrat"/>
              <a:cs typeface="Montserrat"/>
              <a:sym typeface="Montserrat"/>
            </a:endParaRPr>
          </a:p>
          <a:p>
            <a:pPr indent="0" lvl="0" marL="0" rtl="0" algn="l">
              <a:spcBef>
                <a:spcPts val="0"/>
              </a:spcBef>
              <a:spcAft>
                <a:spcPts val="0"/>
              </a:spcAft>
              <a:buNone/>
            </a:pPr>
            <a:r>
              <a:rPr lang="en" sz="800">
                <a:solidFill>
                  <a:srgbClr val="29BAA3"/>
                </a:solidFill>
                <a:latin typeface="Montserrat"/>
                <a:ea typeface="Montserrat"/>
                <a:cs typeface="Montserrat"/>
                <a:sym typeface="Montserrat"/>
              </a:rPr>
              <a:t>  </a:t>
            </a:r>
            <a:endParaRPr sz="800">
              <a:solidFill>
                <a:srgbClr val="29BAA3"/>
              </a:solidFill>
              <a:latin typeface="Montserrat"/>
              <a:ea typeface="Montserrat"/>
              <a:cs typeface="Montserrat"/>
              <a:sym typeface="Montserrat"/>
            </a:endParaRPr>
          </a:p>
        </p:txBody>
      </p:sp>
      <p:sp>
        <p:nvSpPr>
          <p:cNvPr id="1035" name="Google Shape;1035;p96"/>
          <p:cNvSpPr txBox="1"/>
          <p:nvPr/>
        </p:nvSpPr>
        <p:spPr>
          <a:xfrm>
            <a:off x="557850" y="3658075"/>
            <a:ext cx="2408100" cy="5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00C853"/>
                </a:solidFill>
                <a:latin typeface="Montserrat ExtraBold"/>
                <a:ea typeface="Montserrat ExtraBold"/>
                <a:cs typeface="Montserrat ExtraBold"/>
                <a:sym typeface="Montserrat ExtraBold"/>
              </a:rPr>
              <a:t>97%</a:t>
            </a:r>
            <a:r>
              <a:rPr lang="en" sz="1000">
                <a:solidFill>
                  <a:schemeClr val="accent2"/>
                </a:solidFill>
                <a:latin typeface="Montserrat Medium"/>
                <a:ea typeface="Montserrat Medium"/>
                <a:cs typeface="Montserrat Medium"/>
                <a:sym typeface="Montserrat Medium"/>
              </a:rPr>
              <a:t> of marketers are using</a:t>
            </a:r>
            <a:r>
              <a:rPr lang="en" sz="1000">
                <a:solidFill>
                  <a:srgbClr val="00C853"/>
                </a:solidFill>
                <a:latin typeface="Montserrat ExtraBold"/>
                <a:ea typeface="Montserrat ExtraBold"/>
                <a:cs typeface="Montserrat ExtraBold"/>
                <a:sym typeface="Montserrat ExtraBold"/>
              </a:rPr>
              <a:t> social media</a:t>
            </a:r>
            <a:r>
              <a:rPr lang="en" sz="1000">
                <a:solidFill>
                  <a:schemeClr val="accent2"/>
                </a:solidFill>
                <a:latin typeface="Montserrat Medium"/>
                <a:ea typeface="Montserrat Medium"/>
                <a:cs typeface="Montserrat Medium"/>
                <a:sym typeface="Montserrat Medium"/>
              </a:rPr>
              <a:t> to reach their audiences. </a:t>
            </a:r>
            <a:endParaRPr sz="10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0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0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000">
              <a:solidFill>
                <a:schemeClr val="accent2"/>
              </a:solidFill>
              <a:latin typeface="Montserrat Medium"/>
              <a:ea typeface="Montserrat Medium"/>
              <a:cs typeface="Montserrat Medium"/>
              <a:sym typeface="Montserrat Medium"/>
            </a:endParaRPr>
          </a:p>
        </p:txBody>
      </p:sp>
      <p:sp>
        <p:nvSpPr>
          <p:cNvPr id="1036" name="Google Shape;1036;p96"/>
          <p:cNvSpPr txBox="1"/>
          <p:nvPr>
            <p:ph type="title"/>
          </p:nvPr>
        </p:nvSpPr>
        <p:spPr>
          <a:xfrm>
            <a:off x="6900" y="-240775"/>
            <a:ext cx="1428600" cy="21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00"/>
              <a:t>Social Optimization: Competitive</a:t>
            </a:r>
            <a:endParaRPr sz="7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0" name="Shape 1040"/>
        <p:cNvGrpSpPr/>
        <p:nvPr/>
      </p:nvGrpSpPr>
      <p:grpSpPr>
        <a:xfrm>
          <a:off x="0" y="0"/>
          <a:ext cx="0" cy="0"/>
          <a:chOff x="0" y="0"/>
          <a:chExt cx="0" cy="0"/>
        </a:xfrm>
      </p:grpSpPr>
      <p:sp>
        <p:nvSpPr>
          <p:cNvPr id="1041" name="Google Shape;1041;p97"/>
          <p:cNvSpPr/>
          <p:nvPr/>
        </p:nvSpPr>
        <p:spPr>
          <a:xfrm>
            <a:off x="5669900" y="844750"/>
            <a:ext cx="3187500" cy="3927300"/>
          </a:xfrm>
          <a:prstGeom prst="rect">
            <a:avLst/>
          </a:prstGeom>
          <a:solidFill>
            <a:srgbClr val="ECF8EE">
              <a:alpha val="596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97"/>
          <p:cNvSpPr/>
          <p:nvPr/>
        </p:nvSpPr>
        <p:spPr>
          <a:xfrm>
            <a:off x="5658050" y="837975"/>
            <a:ext cx="3187500" cy="3927300"/>
          </a:xfrm>
          <a:prstGeom prst="rect">
            <a:avLst/>
          </a:prstGeom>
          <a:noFill/>
          <a:ln cap="flat" cmpd="sng" w="9525">
            <a:solidFill>
              <a:srgbClr val="00C85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43" name="Google Shape;1043;p97"/>
          <p:cNvPicPr preferRelativeResize="0"/>
          <p:nvPr/>
        </p:nvPicPr>
        <p:blipFill>
          <a:blip r:embed="rId3">
            <a:alphaModFix/>
          </a:blip>
          <a:stretch>
            <a:fillRect/>
          </a:stretch>
        </p:blipFill>
        <p:spPr>
          <a:xfrm>
            <a:off x="5971969" y="1731606"/>
            <a:ext cx="140700" cy="103766"/>
          </a:xfrm>
          <a:prstGeom prst="rect">
            <a:avLst/>
          </a:prstGeom>
          <a:noFill/>
          <a:ln>
            <a:noFill/>
          </a:ln>
        </p:spPr>
      </p:pic>
      <p:grpSp>
        <p:nvGrpSpPr>
          <p:cNvPr id="1044" name="Google Shape;1044;p97"/>
          <p:cNvGrpSpPr/>
          <p:nvPr/>
        </p:nvGrpSpPr>
        <p:grpSpPr>
          <a:xfrm>
            <a:off x="803663" y="1861833"/>
            <a:ext cx="628078" cy="515147"/>
            <a:chOff x="1030893" y="3631686"/>
            <a:chExt cx="967614" cy="793633"/>
          </a:xfrm>
        </p:grpSpPr>
        <p:pic>
          <p:nvPicPr>
            <p:cNvPr id="1045" name="Google Shape;1045;p97"/>
            <p:cNvPicPr preferRelativeResize="0"/>
            <p:nvPr/>
          </p:nvPicPr>
          <p:blipFill>
            <a:blip r:embed="rId4">
              <a:alphaModFix/>
            </a:blip>
            <a:stretch>
              <a:fillRect/>
            </a:stretch>
          </p:blipFill>
          <p:spPr>
            <a:xfrm>
              <a:off x="1030893" y="3631686"/>
              <a:ext cx="967614" cy="793633"/>
            </a:xfrm>
            <a:prstGeom prst="rect">
              <a:avLst/>
            </a:prstGeom>
            <a:noFill/>
            <a:ln>
              <a:noFill/>
            </a:ln>
          </p:spPr>
        </p:pic>
        <p:pic>
          <p:nvPicPr>
            <p:cNvPr id="1046" name="Google Shape;1046;p97"/>
            <p:cNvPicPr preferRelativeResize="0"/>
            <p:nvPr/>
          </p:nvPicPr>
          <p:blipFill>
            <a:blip r:embed="rId5">
              <a:alphaModFix/>
            </a:blip>
            <a:stretch>
              <a:fillRect/>
            </a:stretch>
          </p:blipFill>
          <p:spPr>
            <a:xfrm>
              <a:off x="1306464" y="3797005"/>
              <a:ext cx="416473" cy="463037"/>
            </a:xfrm>
            <a:prstGeom prst="rect">
              <a:avLst/>
            </a:prstGeom>
            <a:noFill/>
            <a:ln>
              <a:noFill/>
            </a:ln>
          </p:spPr>
        </p:pic>
      </p:grpSp>
      <p:grpSp>
        <p:nvGrpSpPr>
          <p:cNvPr id="1047" name="Google Shape;1047;p97"/>
          <p:cNvGrpSpPr/>
          <p:nvPr/>
        </p:nvGrpSpPr>
        <p:grpSpPr>
          <a:xfrm>
            <a:off x="4230853" y="1877882"/>
            <a:ext cx="686535" cy="543346"/>
            <a:chOff x="5261668" y="3658424"/>
            <a:chExt cx="1076579" cy="852040"/>
          </a:xfrm>
        </p:grpSpPr>
        <p:pic>
          <p:nvPicPr>
            <p:cNvPr id="1048" name="Google Shape;1048;p97"/>
            <p:cNvPicPr preferRelativeResize="0"/>
            <p:nvPr/>
          </p:nvPicPr>
          <p:blipFill>
            <a:blip r:embed="rId6">
              <a:alphaModFix/>
            </a:blip>
            <a:stretch>
              <a:fillRect/>
            </a:stretch>
          </p:blipFill>
          <p:spPr>
            <a:xfrm>
              <a:off x="5261668" y="3658424"/>
              <a:ext cx="1076579" cy="852040"/>
            </a:xfrm>
            <a:prstGeom prst="rect">
              <a:avLst/>
            </a:prstGeom>
            <a:noFill/>
            <a:ln>
              <a:noFill/>
            </a:ln>
          </p:spPr>
        </p:pic>
        <p:pic>
          <p:nvPicPr>
            <p:cNvPr id="1049" name="Google Shape;1049;p97"/>
            <p:cNvPicPr preferRelativeResize="0"/>
            <p:nvPr/>
          </p:nvPicPr>
          <p:blipFill>
            <a:blip r:embed="rId7">
              <a:alphaModFix/>
            </a:blip>
            <a:stretch>
              <a:fillRect/>
            </a:stretch>
          </p:blipFill>
          <p:spPr>
            <a:xfrm>
              <a:off x="5535127" y="3814038"/>
              <a:ext cx="459173" cy="442823"/>
            </a:xfrm>
            <a:prstGeom prst="rect">
              <a:avLst/>
            </a:prstGeom>
            <a:noFill/>
            <a:ln>
              <a:noFill/>
            </a:ln>
          </p:spPr>
        </p:pic>
      </p:grpSp>
      <p:grpSp>
        <p:nvGrpSpPr>
          <p:cNvPr id="1050" name="Google Shape;1050;p97"/>
          <p:cNvGrpSpPr/>
          <p:nvPr/>
        </p:nvGrpSpPr>
        <p:grpSpPr>
          <a:xfrm>
            <a:off x="2512639" y="1731601"/>
            <a:ext cx="757538" cy="804157"/>
            <a:chOff x="3045974" y="3404234"/>
            <a:chExt cx="1281573" cy="1360441"/>
          </a:xfrm>
        </p:grpSpPr>
        <p:pic>
          <p:nvPicPr>
            <p:cNvPr id="1051" name="Google Shape;1051;p97"/>
            <p:cNvPicPr preferRelativeResize="0"/>
            <p:nvPr/>
          </p:nvPicPr>
          <p:blipFill>
            <a:blip r:embed="rId6">
              <a:alphaModFix/>
            </a:blip>
            <a:stretch>
              <a:fillRect/>
            </a:stretch>
          </p:blipFill>
          <p:spPr>
            <a:xfrm rot="3562864">
              <a:off x="3148471" y="3658435"/>
              <a:ext cx="1076579" cy="852040"/>
            </a:xfrm>
            <a:prstGeom prst="rect">
              <a:avLst/>
            </a:prstGeom>
            <a:noFill/>
            <a:ln>
              <a:noFill/>
            </a:ln>
          </p:spPr>
        </p:pic>
        <p:pic>
          <p:nvPicPr>
            <p:cNvPr id="1052" name="Google Shape;1052;p97"/>
            <p:cNvPicPr preferRelativeResize="0"/>
            <p:nvPr/>
          </p:nvPicPr>
          <p:blipFill>
            <a:blip r:embed="rId8">
              <a:alphaModFix/>
            </a:blip>
            <a:stretch>
              <a:fillRect/>
            </a:stretch>
          </p:blipFill>
          <p:spPr>
            <a:xfrm>
              <a:off x="3488977" y="3809964"/>
              <a:ext cx="459178" cy="463028"/>
            </a:xfrm>
            <a:prstGeom prst="rect">
              <a:avLst/>
            </a:prstGeom>
            <a:noFill/>
            <a:ln>
              <a:noFill/>
            </a:ln>
          </p:spPr>
        </p:pic>
      </p:grpSp>
      <p:pic>
        <p:nvPicPr>
          <p:cNvPr id="1053" name="Google Shape;1053;p97"/>
          <p:cNvPicPr preferRelativeResize="0"/>
          <p:nvPr/>
        </p:nvPicPr>
        <p:blipFill>
          <a:blip r:embed="rId9">
            <a:alphaModFix/>
          </a:blip>
          <a:stretch>
            <a:fillRect/>
          </a:stretch>
        </p:blipFill>
        <p:spPr>
          <a:xfrm>
            <a:off x="5973259" y="2638829"/>
            <a:ext cx="138116" cy="100899"/>
          </a:xfrm>
          <a:prstGeom prst="rect">
            <a:avLst/>
          </a:prstGeom>
          <a:noFill/>
          <a:ln>
            <a:noFill/>
          </a:ln>
        </p:spPr>
      </p:pic>
      <p:sp>
        <p:nvSpPr>
          <p:cNvPr id="1054" name="Google Shape;1054;p97"/>
          <p:cNvSpPr txBox="1"/>
          <p:nvPr/>
        </p:nvSpPr>
        <p:spPr>
          <a:xfrm>
            <a:off x="6143900" y="3681722"/>
            <a:ext cx="8727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SETUP</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1055" name="Google Shape;1055;p97"/>
          <p:cNvSpPr txBox="1"/>
          <p:nvPr/>
        </p:nvSpPr>
        <p:spPr>
          <a:xfrm>
            <a:off x="7769813" y="3681735"/>
            <a:ext cx="6888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C853"/>
                </a:solidFill>
                <a:latin typeface="Montserrat"/>
                <a:ea typeface="Montserrat"/>
                <a:cs typeface="Montserrat"/>
                <a:sym typeface="Montserrat"/>
              </a:rPr>
              <a:t>$499</a:t>
            </a:r>
            <a:endParaRPr b="1" sz="1200">
              <a:solidFill>
                <a:srgbClr val="00C853"/>
              </a:solidFill>
              <a:latin typeface="Montserrat"/>
              <a:ea typeface="Montserrat"/>
              <a:cs typeface="Montserrat"/>
              <a:sym typeface="Montserrat"/>
            </a:endParaRPr>
          </a:p>
        </p:txBody>
      </p:sp>
      <p:sp>
        <p:nvSpPr>
          <p:cNvPr id="1056" name="Google Shape;1056;p97"/>
          <p:cNvSpPr txBox="1"/>
          <p:nvPr/>
        </p:nvSpPr>
        <p:spPr>
          <a:xfrm>
            <a:off x="6143900" y="3958364"/>
            <a:ext cx="1010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MONTHLY</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1057" name="Google Shape;1057;p97"/>
          <p:cNvSpPr txBox="1"/>
          <p:nvPr/>
        </p:nvSpPr>
        <p:spPr>
          <a:xfrm>
            <a:off x="7769800" y="3929319"/>
            <a:ext cx="8727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00C853"/>
                </a:solidFill>
                <a:latin typeface="Montserrat"/>
                <a:ea typeface="Montserrat"/>
                <a:cs typeface="Montserrat"/>
                <a:sym typeface="Montserrat"/>
              </a:rPr>
              <a:t>$499</a:t>
            </a:r>
            <a:endParaRPr b="1" sz="1200">
              <a:solidFill>
                <a:srgbClr val="00C853"/>
              </a:solidFill>
              <a:latin typeface="Montserrat"/>
              <a:ea typeface="Montserrat"/>
              <a:cs typeface="Montserrat"/>
              <a:sym typeface="Montserrat"/>
            </a:endParaRPr>
          </a:p>
        </p:txBody>
      </p:sp>
      <p:sp>
        <p:nvSpPr>
          <p:cNvPr id="1058" name="Google Shape;1058;p97"/>
          <p:cNvSpPr/>
          <p:nvPr/>
        </p:nvSpPr>
        <p:spPr>
          <a:xfrm>
            <a:off x="0" y="-5323"/>
            <a:ext cx="140700" cy="1521600"/>
          </a:xfrm>
          <a:prstGeom prst="rect">
            <a:avLst/>
          </a:prstGeom>
          <a:solidFill>
            <a:srgbClr val="00C8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EEA00"/>
              </a:solidFill>
            </a:endParaRPr>
          </a:p>
        </p:txBody>
      </p:sp>
      <p:sp>
        <p:nvSpPr>
          <p:cNvPr id="1059" name="Google Shape;1059;p97"/>
          <p:cNvSpPr txBox="1"/>
          <p:nvPr/>
        </p:nvSpPr>
        <p:spPr>
          <a:xfrm>
            <a:off x="6049775" y="1093914"/>
            <a:ext cx="18006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Montserrat"/>
                <a:ea typeface="Montserrat"/>
                <a:cs typeface="Montserrat"/>
                <a:sym typeface="Montserrat"/>
              </a:rPr>
              <a:t>Advantage</a:t>
            </a:r>
            <a:endParaRPr b="1" sz="12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1060" name="Google Shape;1060;p97"/>
          <p:cNvSpPr txBox="1"/>
          <p:nvPr/>
        </p:nvSpPr>
        <p:spPr>
          <a:xfrm>
            <a:off x="6143900" y="1624649"/>
            <a:ext cx="2364300" cy="14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Montserrat Medium"/>
                <a:ea typeface="Montserrat Medium"/>
                <a:cs typeface="Montserrat Medium"/>
                <a:sym typeface="Montserrat Medium"/>
              </a:rPr>
              <a:t>2 weekly posts on the platforms of your choice. Choose from Facebook, Instagram, LinkedIn, Twitter, or GMB.</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dk1"/>
                </a:solidFill>
                <a:latin typeface="Montserrat Medium"/>
                <a:ea typeface="Montserrat Medium"/>
                <a:cs typeface="Montserrat Medium"/>
                <a:sym typeface="Montserrat Medium"/>
              </a:rPr>
              <a:t>A monthly budget of $30 for Facebook post boosting.</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dk1"/>
                </a:solidFill>
                <a:latin typeface="Montserrat Medium"/>
                <a:ea typeface="Montserrat Medium"/>
                <a:cs typeface="Montserrat Medium"/>
                <a:sym typeface="Montserrat Medium"/>
              </a:rPr>
              <a:t>A monthly blog post created by our dedicated team of writers.</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Business Center Including :  Listing Builder &amp; Distribution, Reputation Management, Social Marketing</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800">
              <a:latin typeface="Montserrat Medium"/>
              <a:ea typeface="Montserrat Medium"/>
              <a:cs typeface="Montserrat Medium"/>
              <a:sym typeface="Montserrat Medium"/>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061" name="Google Shape;1061;p97"/>
          <p:cNvSpPr txBox="1"/>
          <p:nvPr/>
        </p:nvSpPr>
        <p:spPr>
          <a:xfrm>
            <a:off x="453138" y="267075"/>
            <a:ext cx="4953000" cy="17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12121"/>
                </a:solidFill>
                <a:latin typeface="Montserrat Medium"/>
                <a:ea typeface="Montserrat Medium"/>
                <a:cs typeface="Montserrat Medium"/>
                <a:sym typeface="Montserrat Medium"/>
              </a:rPr>
              <a:t>OPTIMIZE YOUR</a:t>
            </a:r>
            <a:endParaRPr>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None/>
            </a:pPr>
            <a:r>
              <a:rPr lang="en" sz="3000">
                <a:solidFill>
                  <a:srgbClr val="00C853"/>
                </a:solidFill>
                <a:latin typeface="Montserrat ExtraBold"/>
                <a:ea typeface="Montserrat ExtraBold"/>
                <a:cs typeface="Montserrat ExtraBold"/>
                <a:sym typeface="Montserrat ExtraBold"/>
              </a:rPr>
              <a:t>SOCIAL </a:t>
            </a:r>
            <a:endParaRPr sz="3000">
              <a:solidFill>
                <a:srgbClr val="00C853"/>
              </a:solidFill>
              <a:latin typeface="Montserrat ExtraBold"/>
              <a:ea typeface="Montserrat ExtraBold"/>
              <a:cs typeface="Montserrat ExtraBold"/>
              <a:sym typeface="Montserrat ExtraBold"/>
            </a:endParaRPr>
          </a:p>
          <a:p>
            <a:pPr indent="0" lvl="0" marL="0" rtl="0" algn="l">
              <a:spcBef>
                <a:spcPts val="0"/>
              </a:spcBef>
              <a:spcAft>
                <a:spcPts val="0"/>
              </a:spcAft>
              <a:buNone/>
            </a:pPr>
            <a:r>
              <a:rPr lang="en" sz="3000">
                <a:solidFill>
                  <a:srgbClr val="212121"/>
                </a:solidFill>
                <a:latin typeface="Montserrat ExtraBold"/>
                <a:ea typeface="Montserrat ExtraBold"/>
                <a:cs typeface="Montserrat ExtraBold"/>
                <a:sym typeface="Montserrat ExtraBold"/>
              </a:rPr>
              <a:t>COMMUNITY</a:t>
            </a:r>
            <a:endParaRPr sz="3000">
              <a:solidFill>
                <a:srgbClr val="21212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a:p>
        </p:txBody>
      </p:sp>
      <p:grpSp>
        <p:nvGrpSpPr>
          <p:cNvPr id="1062" name="Google Shape;1062;p97"/>
          <p:cNvGrpSpPr/>
          <p:nvPr/>
        </p:nvGrpSpPr>
        <p:grpSpPr>
          <a:xfrm>
            <a:off x="557860" y="2486414"/>
            <a:ext cx="4696998" cy="561781"/>
            <a:chOff x="2369024" y="5191643"/>
            <a:chExt cx="6655800" cy="796063"/>
          </a:xfrm>
        </p:grpSpPr>
        <p:sp>
          <p:nvSpPr>
            <p:cNvPr id="1063" name="Google Shape;1063;p97"/>
            <p:cNvSpPr txBox="1"/>
            <p:nvPr/>
          </p:nvSpPr>
          <p:spPr>
            <a:xfrm>
              <a:off x="2369024" y="5191643"/>
              <a:ext cx="20574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Leverage your existing efforts to build your brand and drive better results.</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064" name="Google Shape;1064;p97"/>
            <p:cNvSpPr txBox="1"/>
            <p:nvPr/>
          </p:nvSpPr>
          <p:spPr>
            <a:xfrm>
              <a:off x="4844774" y="5225705"/>
              <a:ext cx="179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Target your audience with precision using built-in customer insights.</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065" name="Google Shape;1065;p97"/>
            <p:cNvSpPr txBox="1"/>
            <p:nvPr/>
          </p:nvSpPr>
          <p:spPr>
            <a:xfrm>
              <a:off x="7017224" y="5225706"/>
              <a:ext cx="200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Turn social media into a revenue-generating machine for your business.</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grpSp>
      <p:pic>
        <p:nvPicPr>
          <p:cNvPr id="1066" name="Google Shape;1066;p97"/>
          <p:cNvPicPr preferRelativeResize="0"/>
          <p:nvPr/>
        </p:nvPicPr>
        <p:blipFill rotWithShape="1">
          <a:blip r:embed="rId10">
            <a:alphaModFix/>
          </a:blip>
          <a:srcRect b="78961" l="12889" r="56895" t="9470"/>
          <a:stretch/>
        </p:blipFill>
        <p:spPr>
          <a:xfrm>
            <a:off x="7361975" y="267082"/>
            <a:ext cx="1504524" cy="388643"/>
          </a:xfrm>
          <a:prstGeom prst="rect">
            <a:avLst/>
          </a:prstGeom>
          <a:noFill/>
          <a:ln>
            <a:noFill/>
          </a:ln>
        </p:spPr>
      </p:pic>
      <p:pic>
        <p:nvPicPr>
          <p:cNvPr id="1067" name="Google Shape;1067;p97"/>
          <p:cNvPicPr preferRelativeResize="0"/>
          <p:nvPr/>
        </p:nvPicPr>
        <p:blipFill>
          <a:blip r:embed="rId9">
            <a:alphaModFix/>
          </a:blip>
          <a:stretch>
            <a:fillRect/>
          </a:stretch>
        </p:blipFill>
        <p:spPr>
          <a:xfrm>
            <a:off x="5973259" y="2991804"/>
            <a:ext cx="138116" cy="100899"/>
          </a:xfrm>
          <a:prstGeom prst="rect">
            <a:avLst/>
          </a:prstGeom>
          <a:noFill/>
          <a:ln>
            <a:noFill/>
          </a:ln>
        </p:spPr>
      </p:pic>
      <p:sp>
        <p:nvSpPr>
          <p:cNvPr id="1068" name="Google Shape;1068;p97"/>
          <p:cNvSpPr txBox="1"/>
          <p:nvPr/>
        </p:nvSpPr>
        <p:spPr>
          <a:xfrm>
            <a:off x="3018675" y="3658075"/>
            <a:ext cx="2112600" cy="14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00C853"/>
                </a:solidFill>
                <a:latin typeface="Montserrat ExtraBold"/>
                <a:ea typeface="Montserrat ExtraBold"/>
                <a:cs typeface="Montserrat ExtraBold"/>
                <a:sym typeface="Montserrat ExtraBold"/>
              </a:rPr>
              <a:t>86%</a:t>
            </a:r>
            <a:r>
              <a:rPr lang="en" sz="1000">
                <a:solidFill>
                  <a:schemeClr val="accent2"/>
                </a:solidFill>
                <a:latin typeface="Montserrat Medium"/>
                <a:ea typeface="Montserrat Medium"/>
                <a:cs typeface="Montserrat Medium"/>
                <a:sym typeface="Montserrat Medium"/>
              </a:rPr>
              <a:t> of consumers prefer an authentic and honest brand personality on </a:t>
            </a:r>
            <a:r>
              <a:rPr lang="en" sz="1000">
                <a:solidFill>
                  <a:srgbClr val="00C853"/>
                </a:solidFill>
                <a:latin typeface="Montserrat ExtraBold"/>
                <a:ea typeface="Montserrat ExtraBold"/>
                <a:cs typeface="Montserrat ExtraBold"/>
                <a:sym typeface="Montserrat ExtraBold"/>
              </a:rPr>
              <a:t>social networks.</a:t>
            </a:r>
            <a:r>
              <a:rPr lang="en" sz="1000">
                <a:solidFill>
                  <a:schemeClr val="accent2"/>
                </a:solidFill>
                <a:latin typeface="Montserrat Medium"/>
                <a:ea typeface="Montserrat Medium"/>
                <a:cs typeface="Montserrat Medium"/>
                <a:sym typeface="Montserrat Medium"/>
              </a:rPr>
              <a:t> </a:t>
            </a:r>
            <a:r>
              <a:rPr b="1" lang="en" sz="1000">
                <a:solidFill>
                  <a:srgbClr val="00C853"/>
                </a:solidFill>
                <a:latin typeface="Montserrat"/>
                <a:ea typeface="Montserrat"/>
                <a:cs typeface="Montserrat"/>
                <a:sym typeface="Montserrat"/>
              </a:rPr>
              <a:t> </a:t>
            </a:r>
            <a:endParaRPr sz="1000">
              <a:solidFill>
                <a:srgbClr val="212121"/>
              </a:solidFill>
              <a:highlight>
                <a:srgbClr val="FFE599"/>
              </a:highlight>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800">
              <a:solidFill>
                <a:srgbClr val="212121"/>
              </a:solidFill>
              <a:latin typeface="Montserrat"/>
              <a:ea typeface="Montserrat"/>
              <a:cs typeface="Montserrat"/>
              <a:sym typeface="Montserrat"/>
            </a:endParaRPr>
          </a:p>
          <a:p>
            <a:pPr indent="0" lvl="0" marL="0" rtl="0" algn="l">
              <a:spcBef>
                <a:spcPts val="0"/>
              </a:spcBef>
              <a:spcAft>
                <a:spcPts val="0"/>
              </a:spcAft>
              <a:buNone/>
            </a:pPr>
            <a:r>
              <a:t/>
            </a:r>
            <a:endParaRPr sz="800">
              <a:solidFill>
                <a:srgbClr val="212121"/>
              </a:solidFill>
              <a:latin typeface="Montserrat"/>
              <a:ea typeface="Montserrat"/>
              <a:cs typeface="Montserrat"/>
              <a:sym typeface="Montserrat"/>
            </a:endParaRPr>
          </a:p>
          <a:p>
            <a:pPr indent="0" lvl="0" marL="0" rtl="0" algn="l">
              <a:spcBef>
                <a:spcPts val="0"/>
              </a:spcBef>
              <a:spcAft>
                <a:spcPts val="0"/>
              </a:spcAft>
              <a:buNone/>
            </a:pPr>
            <a:r>
              <a:t/>
            </a:r>
            <a:endParaRPr sz="800">
              <a:solidFill>
                <a:srgbClr val="212121"/>
              </a:solidFill>
              <a:latin typeface="Montserrat"/>
              <a:ea typeface="Montserrat"/>
              <a:cs typeface="Montserrat"/>
              <a:sym typeface="Montserrat"/>
            </a:endParaRPr>
          </a:p>
          <a:p>
            <a:pPr indent="0" lvl="0" marL="0" rtl="0" algn="l">
              <a:spcBef>
                <a:spcPts val="0"/>
              </a:spcBef>
              <a:spcAft>
                <a:spcPts val="0"/>
              </a:spcAft>
              <a:buNone/>
            </a:pPr>
            <a:r>
              <a:rPr lang="en" sz="800">
                <a:solidFill>
                  <a:srgbClr val="29BAA3"/>
                </a:solidFill>
                <a:latin typeface="Montserrat"/>
                <a:ea typeface="Montserrat"/>
                <a:cs typeface="Montserrat"/>
                <a:sym typeface="Montserrat"/>
              </a:rPr>
              <a:t>  </a:t>
            </a:r>
            <a:endParaRPr sz="800">
              <a:solidFill>
                <a:srgbClr val="29BAA3"/>
              </a:solidFill>
              <a:latin typeface="Montserrat"/>
              <a:ea typeface="Montserrat"/>
              <a:cs typeface="Montserrat"/>
              <a:sym typeface="Montserrat"/>
            </a:endParaRPr>
          </a:p>
        </p:txBody>
      </p:sp>
      <p:sp>
        <p:nvSpPr>
          <p:cNvPr id="1069" name="Google Shape;1069;p97"/>
          <p:cNvSpPr txBox="1"/>
          <p:nvPr/>
        </p:nvSpPr>
        <p:spPr>
          <a:xfrm>
            <a:off x="557850" y="3658075"/>
            <a:ext cx="2408100" cy="5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00C853"/>
                </a:solidFill>
                <a:latin typeface="Montserrat ExtraBold"/>
                <a:ea typeface="Montserrat ExtraBold"/>
                <a:cs typeface="Montserrat ExtraBold"/>
                <a:sym typeface="Montserrat ExtraBold"/>
              </a:rPr>
              <a:t>97%</a:t>
            </a:r>
            <a:r>
              <a:rPr lang="en" sz="1000">
                <a:solidFill>
                  <a:schemeClr val="accent2"/>
                </a:solidFill>
                <a:latin typeface="Montserrat Medium"/>
                <a:ea typeface="Montserrat Medium"/>
                <a:cs typeface="Montserrat Medium"/>
                <a:sym typeface="Montserrat Medium"/>
              </a:rPr>
              <a:t> of marketers are using</a:t>
            </a:r>
            <a:r>
              <a:rPr lang="en" sz="1000">
                <a:solidFill>
                  <a:srgbClr val="00C853"/>
                </a:solidFill>
                <a:latin typeface="Montserrat ExtraBold"/>
                <a:ea typeface="Montserrat ExtraBold"/>
                <a:cs typeface="Montserrat ExtraBold"/>
                <a:sym typeface="Montserrat ExtraBold"/>
              </a:rPr>
              <a:t> social media</a:t>
            </a:r>
            <a:r>
              <a:rPr lang="en" sz="1000">
                <a:solidFill>
                  <a:schemeClr val="accent2"/>
                </a:solidFill>
                <a:latin typeface="Montserrat Medium"/>
                <a:ea typeface="Montserrat Medium"/>
                <a:cs typeface="Montserrat Medium"/>
                <a:sym typeface="Montserrat Medium"/>
              </a:rPr>
              <a:t> to reach their audiences. </a:t>
            </a:r>
            <a:endParaRPr sz="10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0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0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000">
              <a:solidFill>
                <a:schemeClr val="accent2"/>
              </a:solidFill>
              <a:latin typeface="Montserrat Medium"/>
              <a:ea typeface="Montserrat Medium"/>
              <a:cs typeface="Montserrat Medium"/>
              <a:sym typeface="Montserrat Medium"/>
            </a:endParaRPr>
          </a:p>
        </p:txBody>
      </p:sp>
      <p:pic>
        <p:nvPicPr>
          <p:cNvPr id="1070" name="Google Shape;1070;p97"/>
          <p:cNvPicPr preferRelativeResize="0"/>
          <p:nvPr/>
        </p:nvPicPr>
        <p:blipFill>
          <a:blip r:embed="rId9">
            <a:alphaModFix/>
          </a:blip>
          <a:stretch>
            <a:fillRect/>
          </a:stretch>
        </p:blipFill>
        <p:spPr>
          <a:xfrm>
            <a:off x="5973259" y="2257829"/>
            <a:ext cx="138116" cy="100899"/>
          </a:xfrm>
          <a:prstGeom prst="rect">
            <a:avLst/>
          </a:prstGeom>
          <a:noFill/>
          <a:ln>
            <a:noFill/>
          </a:ln>
        </p:spPr>
      </p:pic>
      <p:sp>
        <p:nvSpPr>
          <p:cNvPr id="1071" name="Google Shape;1071;p97"/>
          <p:cNvSpPr txBox="1"/>
          <p:nvPr>
            <p:ph type="title"/>
          </p:nvPr>
        </p:nvSpPr>
        <p:spPr>
          <a:xfrm>
            <a:off x="6900" y="-240775"/>
            <a:ext cx="1428900" cy="21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700"/>
              <a:t>Social Optimization: Advantage</a:t>
            </a:r>
            <a:endParaRPr sz="7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75" name="Shape 1075"/>
        <p:cNvGrpSpPr/>
        <p:nvPr/>
      </p:nvGrpSpPr>
      <p:grpSpPr>
        <a:xfrm>
          <a:off x="0" y="0"/>
          <a:ext cx="0" cy="0"/>
          <a:chOff x="0" y="0"/>
          <a:chExt cx="0" cy="0"/>
        </a:xfrm>
      </p:grpSpPr>
      <p:pic>
        <p:nvPicPr>
          <p:cNvPr id="1076" name="Google Shape;1076;p98"/>
          <p:cNvPicPr preferRelativeResize="0"/>
          <p:nvPr/>
        </p:nvPicPr>
        <p:blipFill>
          <a:blip r:embed="rId3">
            <a:alphaModFix/>
          </a:blip>
          <a:stretch>
            <a:fillRect/>
          </a:stretch>
        </p:blipFill>
        <p:spPr>
          <a:xfrm>
            <a:off x="4266723" y="1879478"/>
            <a:ext cx="633494" cy="560949"/>
          </a:xfrm>
          <a:prstGeom prst="rect">
            <a:avLst/>
          </a:prstGeom>
          <a:noFill/>
          <a:ln>
            <a:noFill/>
          </a:ln>
        </p:spPr>
      </p:pic>
      <p:pic>
        <p:nvPicPr>
          <p:cNvPr id="1077" name="Google Shape;1077;p98"/>
          <p:cNvPicPr preferRelativeResize="0"/>
          <p:nvPr/>
        </p:nvPicPr>
        <p:blipFill>
          <a:blip r:embed="rId4">
            <a:alphaModFix/>
          </a:blip>
          <a:stretch>
            <a:fillRect/>
          </a:stretch>
        </p:blipFill>
        <p:spPr>
          <a:xfrm>
            <a:off x="4447105" y="1978164"/>
            <a:ext cx="250722" cy="250714"/>
          </a:xfrm>
          <a:prstGeom prst="rect">
            <a:avLst/>
          </a:prstGeom>
          <a:noFill/>
          <a:ln>
            <a:noFill/>
          </a:ln>
        </p:spPr>
      </p:pic>
      <p:pic>
        <p:nvPicPr>
          <p:cNvPr id="1078" name="Google Shape;1078;p98"/>
          <p:cNvPicPr preferRelativeResize="0"/>
          <p:nvPr/>
        </p:nvPicPr>
        <p:blipFill>
          <a:blip r:embed="rId5">
            <a:alphaModFix/>
          </a:blip>
          <a:stretch>
            <a:fillRect/>
          </a:stretch>
        </p:blipFill>
        <p:spPr>
          <a:xfrm>
            <a:off x="2612282" y="1885903"/>
            <a:ext cx="633494" cy="500393"/>
          </a:xfrm>
          <a:prstGeom prst="rect">
            <a:avLst/>
          </a:prstGeom>
          <a:noFill/>
          <a:ln>
            <a:noFill/>
          </a:ln>
        </p:spPr>
      </p:pic>
      <p:pic>
        <p:nvPicPr>
          <p:cNvPr id="1079" name="Google Shape;1079;p98"/>
          <p:cNvPicPr preferRelativeResize="0"/>
          <p:nvPr/>
        </p:nvPicPr>
        <p:blipFill>
          <a:blip r:embed="rId6">
            <a:alphaModFix/>
          </a:blip>
          <a:stretch>
            <a:fillRect/>
          </a:stretch>
        </p:blipFill>
        <p:spPr>
          <a:xfrm>
            <a:off x="2782061" y="1966827"/>
            <a:ext cx="250712" cy="250739"/>
          </a:xfrm>
          <a:prstGeom prst="rect">
            <a:avLst/>
          </a:prstGeom>
          <a:noFill/>
          <a:ln>
            <a:noFill/>
          </a:ln>
        </p:spPr>
      </p:pic>
      <p:pic>
        <p:nvPicPr>
          <p:cNvPr id="1080" name="Google Shape;1080;p98"/>
          <p:cNvPicPr preferRelativeResize="0"/>
          <p:nvPr/>
        </p:nvPicPr>
        <p:blipFill>
          <a:blip r:embed="rId7">
            <a:alphaModFix/>
          </a:blip>
          <a:stretch>
            <a:fillRect/>
          </a:stretch>
        </p:blipFill>
        <p:spPr>
          <a:xfrm>
            <a:off x="896362" y="1828640"/>
            <a:ext cx="470219" cy="581027"/>
          </a:xfrm>
          <a:prstGeom prst="rect">
            <a:avLst/>
          </a:prstGeom>
          <a:noFill/>
          <a:ln>
            <a:noFill/>
          </a:ln>
        </p:spPr>
      </p:pic>
      <p:pic>
        <p:nvPicPr>
          <p:cNvPr id="1081" name="Google Shape;1081;p98"/>
          <p:cNvPicPr preferRelativeResize="0"/>
          <p:nvPr/>
        </p:nvPicPr>
        <p:blipFill>
          <a:blip r:embed="rId8">
            <a:alphaModFix/>
          </a:blip>
          <a:stretch>
            <a:fillRect/>
          </a:stretch>
        </p:blipFill>
        <p:spPr>
          <a:xfrm>
            <a:off x="1009167" y="1963572"/>
            <a:ext cx="250725" cy="288592"/>
          </a:xfrm>
          <a:prstGeom prst="rect">
            <a:avLst/>
          </a:prstGeom>
          <a:noFill/>
          <a:ln>
            <a:noFill/>
          </a:ln>
        </p:spPr>
      </p:pic>
      <p:pic>
        <p:nvPicPr>
          <p:cNvPr id="1082" name="Google Shape;1082;p98"/>
          <p:cNvPicPr preferRelativeResize="0"/>
          <p:nvPr/>
        </p:nvPicPr>
        <p:blipFill>
          <a:blip r:embed="rId9">
            <a:alphaModFix amt="33000"/>
          </a:blip>
          <a:stretch>
            <a:fillRect/>
          </a:stretch>
        </p:blipFill>
        <p:spPr>
          <a:xfrm>
            <a:off x="5598925" y="727200"/>
            <a:ext cx="3338226" cy="3993900"/>
          </a:xfrm>
          <a:prstGeom prst="rect">
            <a:avLst/>
          </a:prstGeom>
          <a:noFill/>
          <a:ln>
            <a:noFill/>
          </a:ln>
        </p:spPr>
      </p:pic>
      <p:pic>
        <p:nvPicPr>
          <p:cNvPr id="1083" name="Google Shape;1083;p98"/>
          <p:cNvPicPr preferRelativeResize="0"/>
          <p:nvPr/>
        </p:nvPicPr>
        <p:blipFill>
          <a:blip r:embed="rId10">
            <a:alphaModFix/>
          </a:blip>
          <a:stretch>
            <a:fillRect/>
          </a:stretch>
        </p:blipFill>
        <p:spPr>
          <a:xfrm>
            <a:off x="5972590" y="1723290"/>
            <a:ext cx="138125" cy="101867"/>
          </a:xfrm>
          <a:prstGeom prst="rect">
            <a:avLst/>
          </a:prstGeom>
          <a:noFill/>
          <a:ln>
            <a:noFill/>
          </a:ln>
        </p:spPr>
      </p:pic>
      <p:sp>
        <p:nvSpPr>
          <p:cNvPr id="1084" name="Google Shape;1084;p98"/>
          <p:cNvSpPr txBox="1"/>
          <p:nvPr/>
        </p:nvSpPr>
        <p:spPr>
          <a:xfrm>
            <a:off x="6143900" y="3681722"/>
            <a:ext cx="8727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SETUP</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1085" name="Google Shape;1085;p98"/>
          <p:cNvSpPr txBox="1"/>
          <p:nvPr/>
        </p:nvSpPr>
        <p:spPr>
          <a:xfrm>
            <a:off x="7769813" y="3681735"/>
            <a:ext cx="6888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04FFE"/>
                </a:solidFill>
                <a:latin typeface="Montserrat"/>
                <a:ea typeface="Montserrat"/>
                <a:cs typeface="Montserrat"/>
                <a:sym typeface="Montserrat"/>
              </a:rPr>
              <a:t>$99</a:t>
            </a:r>
            <a:endParaRPr b="1" sz="1200">
              <a:solidFill>
                <a:srgbClr val="304FFE"/>
              </a:solidFill>
              <a:latin typeface="Montserrat"/>
              <a:ea typeface="Montserrat"/>
              <a:cs typeface="Montserrat"/>
              <a:sym typeface="Montserrat"/>
            </a:endParaRPr>
          </a:p>
        </p:txBody>
      </p:sp>
      <p:sp>
        <p:nvSpPr>
          <p:cNvPr id="1086" name="Google Shape;1086;p98"/>
          <p:cNvSpPr txBox="1"/>
          <p:nvPr/>
        </p:nvSpPr>
        <p:spPr>
          <a:xfrm>
            <a:off x="6143900" y="3958364"/>
            <a:ext cx="1010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MONTHLY</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1087" name="Google Shape;1087;p98"/>
          <p:cNvSpPr txBox="1"/>
          <p:nvPr/>
        </p:nvSpPr>
        <p:spPr>
          <a:xfrm>
            <a:off x="7769800" y="3929319"/>
            <a:ext cx="8727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04FFE"/>
                </a:solidFill>
                <a:latin typeface="Montserrat"/>
                <a:ea typeface="Montserrat"/>
                <a:cs typeface="Montserrat"/>
                <a:sym typeface="Montserrat"/>
              </a:rPr>
              <a:t>$585	</a:t>
            </a:r>
            <a:endParaRPr b="1" sz="1200">
              <a:solidFill>
                <a:srgbClr val="304FFE"/>
              </a:solidFill>
              <a:latin typeface="Montserrat"/>
              <a:ea typeface="Montserrat"/>
              <a:cs typeface="Montserrat"/>
              <a:sym typeface="Montserrat"/>
            </a:endParaRPr>
          </a:p>
        </p:txBody>
      </p:sp>
      <p:sp>
        <p:nvSpPr>
          <p:cNvPr id="1088" name="Google Shape;1088;p98"/>
          <p:cNvSpPr/>
          <p:nvPr/>
        </p:nvSpPr>
        <p:spPr>
          <a:xfrm>
            <a:off x="0" y="-5323"/>
            <a:ext cx="140700" cy="1521600"/>
          </a:xfrm>
          <a:prstGeom prst="rect">
            <a:avLst/>
          </a:prstGeom>
          <a:solidFill>
            <a:srgbClr val="304F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EEA00"/>
              </a:solidFill>
            </a:endParaRPr>
          </a:p>
        </p:txBody>
      </p:sp>
      <p:sp>
        <p:nvSpPr>
          <p:cNvPr id="1089" name="Google Shape;1089;p98"/>
          <p:cNvSpPr txBox="1"/>
          <p:nvPr/>
        </p:nvSpPr>
        <p:spPr>
          <a:xfrm>
            <a:off x="6049775" y="1093914"/>
            <a:ext cx="18006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Montserrat"/>
                <a:ea typeface="Montserrat"/>
                <a:cs typeface="Montserrat"/>
                <a:sym typeface="Montserrat"/>
              </a:rPr>
              <a:t>Competitive</a:t>
            </a:r>
            <a:endParaRPr b="1" sz="12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1090" name="Google Shape;1090;p98"/>
          <p:cNvSpPr txBox="1"/>
          <p:nvPr/>
        </p:nvSpPr>
        <p:spPr>
          <a:xfrm>
            <a:off x="6143900" y="1624649"/>
            <a:ext cx="2364300" cy="14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Google My Business Posts: 4x Month Managed Google Search Ads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Listing Sync Pro</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Business Center Including :  Listing Builder &amp; Distribution, Reputation Management, Social Marketing, Customer Voice and Executive Reporting</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800">
              <a:latin typeface="Montserrat Medium"/>
              <a:ea typeface="Montserrat Medium"/>
              <a:cs typeface="Montserrat Medium"/>
              <a:sym typeface="Montserrat Medium"/>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091" name="Google Shape;1091;p98"/>
          <p:cNvSpPr txBox="1"/>
          <p:nvPr/>
        </p:nvSpPr>
        <p:spPr>
          <a:xfrm>
            <a:off x="453138" y="267075"/>
            <a:ext cx="4953000" cy="17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12121"/>
                </a:solidFill>
                <a:latin typeface="Montserrat Medium"/>
                <a:ea typeface="Montserrat Medium"/>
                <a:cs typeface="Montserrat Medium"/>
                <a:sym typeface="Montserrat Medium"/>
              </a:rPr>
              <a:t>REINFORCE YOUR</a:t>
            </a:r>
            <a:endParaRPr>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None/>
            </a:pPr>
            <a:r>
              <a:rPr lang="en" sz="3000">
                <a:solidFill>
                  <a:srgbClr val="304FFE"/>
                </a:solidFill>
                <a:latin typeface="Montserrat ExtraBold"/>
                <a:ea typeface="Montserrat ExtraBold"/>
                <a:cs typeface="Montserrat ExtraBold"/>
                <a:sym typeface="Montserrat ExtraBold"/>
              </a:rPr>
              <a:t>ONLINE</a:t>
            </a:r>
            <a:endParaRPr sz="3000">
              <a:solidFill>
                <a:srgbClr val="304FFE"/>
              </a:solidFill>
              <a:latin typeface="Montserrat ExtraBold"/>
              <a:ea typeface="Montserrat ExtraBold"/>
              <a:cs typeface="Montserrat ExtraBold"/>
              <a:sym typeface="Montserrat ExtraBold"/>
            </a:endParaRPr>
          </a:p>
          <a:p>
            <a:pPr indent="0" lvl="0" marL="0" rtl="0" algn="l">
              <a:spcBef>
                <a:spcPts val="0"/>
              </a:spcBef>
              <a:spcAft>
                <a:spcPts val="0"/>
              </a:spcAft>
              <a:buNone/>
            </a:pPr>
            <a:r>
              <a:rPr lang="en" sz="3000">
                <a:solidFill>
                  <a:srgbClr val="212121"/>
                </a:solidFill>
                <a:latin typeface="Montserrat ExtraBold"/>
                <a:ea typeface="Montserrat ExtraBold"/>
                <a:cs typeface="Montserrat ExtraBold"/>
                <a:sym typeface="Montserrat ExtraBold"/>
              </a:rPr>
              <a:t>PRESENCE</a:t>
            </a:r>
            <a:endParaRPr sz="3000">
              <a:solidFill>
                <a:srgbClr val="21212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a:p>
        </p:txBody>
      </p:sp>
      <p:grpSp>
        <p:nvGrpSpPr>
          <p:cNvPr id="1092" name="Google Shape;1092;p98"/>
          <p:cNvGrpSpPr/>
          <p:nvPr/>
        </p:nvGrpSpPr>
        <p:grpSpPr>
          <a:xfrm>
            <a:off x="557860" y="2486414"/>
            <a:ext cx="4696998" cy="561781"/>
            <a:chOff x="2369024" y="5191643"/>
            <a:chExt cx="6655800" cy="796063"/>
          </a:xfrm>
        </p:grpSpPr>
        <p:sp>
          <p:nvSpPr>
            <p:cNvPr id="1093" name="Google Shape;1093;p98"/>
            <p:cNvSpPr txBox="1"/>
            <p:nvPr/>
          </p:nvSpPr>
          <p:spPr>
            <a:xfrm>
              <a:off x="2369024" y="5191643"/>
              <a:ext cx="20574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Drive awareness to give your business more exposure in your local area.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094" name="Google Shape;1094;p98"/>
            <p:cNvSpPr txBox="1"/>
            <p:nvPr/>
          </p:nvSpPr>
          <p:spPr>
            <a:xfrm>
              <a:off x="4844774" y="5225705"/>
              <a:ext cx="179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Capitalize on your in-market audience that is actively searching for your services.</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095" name="Google Shape;1095;p98"/>
            <p:cNvSpPr txBox="1"/>
            <p:nvPr/>
          </p:nvSpPr>
          <p:spPr>
            <a:xfrm>
              <a:off x="7017224" y="5225706"/>
              <a:ext cx="200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Engage prospects where they spend their time across all available channels.</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grpSp>
      <p:pic>
        <p:nvPicPr>
          <p:cNvPr id="1096" name="Google Shape;1096;p98"/>
          <p:cNvPicPr preferRelativeResize="0"/>
          <p:nvPr/>
        </p:nvPicPr>
        <p:blipFill rotWithShape="1">
          <a:blip r:embed="rId11">
            <a:alphaModFix/>
          </a:blip>
          <a:srcRect b="78961" l="12889" r="56895" t="9470"/>
          <a:stretch/>
        </p:blipFill>
        <p:spPr>
          <a:xfrm>
            <a:off x="7361975" y="267082"/>
            <a:ext cx="1504524" cy="388643"/>
          </a:xfrm>
          <a:prstGeom prst="rect">
            <a:avLst/>
          </a:prstGeom>
          <a:noFill/>
          <a:ln>
            <a:noFill/>
          </a:ln>
        </p:spPr>
      </p:pic>
      <p:pic>
        <p:nvPicPr>
          <p:cNvPr id="1097" name="Google Shape;1097;p98"/>
          <p:cNvPicPr preferRelativeResize="0"/>
          <p:nvPr/>
        </p:nvPicPr>
        <p:blipFill>
          <a:blip r:embed="rId12">
            <a:alphaModFix/>
          </a:blip>
          <a:stretch>
            <a:fillRect/>
          </a:stretch>
        </p:blipFill>
        <p:spPr>
          <a:xfrm>
            <a:off x="5977646" y="2335380"/>
            <a:ext cx="138116" cy="100899"/>
          </a:xfrm>
          <a:prstGeom prst="rect">
            <a:avLst/>
          </a:prstGeom>
          <a:noFill/>
          <a:ln>
            <a:noFill/>
          </a:ln>
        </p:spPr>
      </p:pic>
      <p:sp>
        <p:nvSpPr>
          <p:cNvPr id="1098" name="Google Shape;1098;p98"/>
          <p:cNvSpPr txBox="1"/>
          <p:nvPr/>
        </p:nvSpPr>
        <p:spPr>
          <a:xfrm>
            <a:off x="3018675" y="3658075"/>
            <a:ext cx="2112600" cy="14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04FFE"/>
                </a:solidFill>
                <a:latin typeface="Montserrat ExtraBold"/>
                <a:ea typeface="Montserrat ExtraBold"/>
                <a:cs typeface="Montserrat ExtraBold"/>
                <a:sym typeface="Montserrat ExtraBold"/>
              </a:rPr>
              <a:t>97% </a:t>
            </a:r>
            <a:r>
              <a:rPr lang="en" sz="1000">
                <a:solidFill>
                  <a:schemeClr val="accent2"/>
                </a:solidFill>
                <a:latin typeface="Montserrat Medium"/>
                <a:ea typeface="Montserrat Medium"/>
                <a:cs typeface="Montserrat Medium"/>
                <a:sym typeface="Montserrat Medium"/>
              </a:rPr>
              <a:t>of search engine users searched online to find a </a:t>
            </a:r>
            <a:r>
              <a:rPr lang="en" sz="1000">
                <a:solidFill>
                  <a:srgbClr val="304FFE"/>
                </a:solidFill>
                <a:latin typeface="Montserrat ExtraBold"/>
                <a:ea typeface="Montserrat ExtraBold"/>
                <a:cs typeface="Montserrat ExtraBold"/>
                <a:sym typeface="Montserrat ExtraBold"/>
              </a:rPr>
              <a:t>local business.</a:t>
            </a:r>
            <a:r>
              <a:rPr lang="en" sz="1000">
                <a:solidFill>
                  <a:schemeClr val="accent2"/>
                </a:solidFill>
                <a:latin typeface="Montserrat Medium"/>
                <a:ea typeface="Montserrat Medium"/>
                <a:cs typeface="Montserrat Medium"/>
                <a:sym typeface="Montserrat Medium"/>
              </a:rPr>
              <a:t> </a:t>
            </a:r>
            <a:endParaRPr sz="1000">
              <a:solidFill>
                <a:srgbClr val="304FFE"/>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000">
              <a:solidFill>
                <a:srgbClr val="304FFE"/>
              </a:solidFill>
              <a:highlight>
                <a:srgbClr val="FFE599"/>
              </a:highlight>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000">
              <a:solidFill>
                <a:srgbClr val="304FFE"/>
              </a:solidFill>
              <a:highlight>
                <a:srgbClr val="FFE599"/>
              </a:highlight>
              <a:latin typeface="Montserrat ExtraBold"/>
              <a:ea typeface="Montserrat ExtraBold"/>
              <a:cs typeface="Montserrat ExtraBold"/>
              <a:sym typeface="Montserrat ExtraBold"/>
            </a:endParaRPr>
          </a:p>
          <a:p>
            <a:pPr indent="0" lvl="0" marL="0" rtl="0" algn="l">
              <a:spcBef>
                <a:spcPts val="0"/>
              </a:spcBef>
              <a:spcAft>
                <a:spcPts val="0"/>
              </a:spcAft>
              <a:buNone/>
            </a:pPr>
            <a:r>
              <a:rPr lang="en" sz="1000">
                <a:solidFill>
                  <a:srgbClr val="304FFE"/>
                </a:solidFill>
                <a:highlight>
                  <a:srgbClr val="FFE599"/>
                </a:highlight>
                <a:latin typeface="Montserrat ExtraBold"/>
                <a:ea typeface="Montserrat ExtraBold"/>
                <a:cs typeface="Montserrat ExtraBold"/>
                <a:sym typeface="Montserrat ExtraBold"/>
              </a:rPr>
              <a:t>  </a:t>
            </a:r>
            <a:endParaRPr sz="1000">
              <a:solidFill>
                <a:srgbClr val="304FFE"/>
              </a:solidFill>
              <a:highlight>
                <a:srgbClr val="FFE599"/>
              </a:highlight>
              <a:latin typeface="Montserrat ExtraBold"/>
              <a:ea typeface="Montserrat ExtraBold"/>
              <a:cs typeface="Montserrat ExtraBold"/>
              <a:sym typeface="Montserrat ExtraBold"/>
            </a:endParaRPr>
          </a:p>
        </p:txBody>
      </p:sp>
      <p:sp>
        <p:nvSpPr>
          <p:cNvPr id="1099" name="Google Shape;1099;p98"/>
          <p:cNvSpPr txBox="1"/>
          <p:nvPr/>
        </p:nvSpPr>
        <p:spPr>
          <a:xfrm>
            <a:off x="506600" y="3658075"/>
            <a:ext cx="2415600" cy="90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04FFE"/>
                </a:solidFill>
                <a:latin typeface="Montserrat ExtraBold"/>
                <a:ea typeface="Montserrat ExtraBold"/>
                <a:cs typeface="Montserrat ExtraBold"/>
                <a:sym typeface="Montserrat ExtraBold"/>
              </a:rPr>
              <a:t>86%</a:t>
            </a:r>
            <a:r>
              <a:rPr lang="en" sz="1000">
                <a:solidFill>
                  <a:schemeClr val="accent2"/>
                </a:solidFill>
                <a:latin typeface="Montserrat Medium"/>
                <a:ea typeface="Montserrat Medium"/>
                <a:cs typeface="Montserrat Medium"/>
                <a:sym typeface="Montserrat Medium"/>
              </a:rPr>
              <a:t> of consumers rely on the internet to find a </a:t>
            </a:r>
            <a:r>
              <a:rPr lang="en" sz="1000">
                <a:solidFill>
                  <a:srgbClr val="304FFE"/>
                </a:solidFill>
                <a:latin typeface="Montserrat ExtraBold"/>
                <a:ea typeface="Montserrat ExtraBold"/>
                <a:cs typeface="Montserrat ExtraBold"/>
                <a:sym typeface="Montserrat ExtraBold"/>
              </a:rPr>
              <a:t>local business.</a:t>
            </a:r>
            <a:endParaRPr sz="10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1000">
              <a:solidFill>
                <a:srgbClr val="212121"/>
              </a:solidFill>
              <a:latin typeface="Montserrat Medium"/>
              <a:ea typeface="Montserrat Medium"/>
              <a:cs typeface="Montserrat Medium"/>
              <a:sym typeface="Montserrat Medium"/>
            </a:endParaRPr>
          </a:p>
        </p:txBody>
      </p:sp>
      <p:pic>
        <p:nvPicPr>
          <p:cNvPr id="1100" name="Google Shape;1100;p98"/>
          <p:cNvPicPr preferRelativeResize="0"/>
          <p:nvPr/>
        </p:nvPicPr>
        <p:blipFill>
          <a:blip r:embed="rId12">
            <a:alphaModFix/>
          </a:blip>
          <a:stretch>
            <a:fillRect/>
          </a:stretch>
        </p:blipFill>
        <p:spPr>
          <a:xfrm>
            <a:off x="5977646" y="2106780"/>
            <a:ext cx="138116" cy="100899"/>
          </a:xfrm>
          <a:prstGeom prst="rect">
            <a:avLst/>
          </a:prstGeom>
          <a:noFill/>
          <a:ln>
            <a:noFill/>
          </a:ln>
        </p:spPr>
      </p:pic>
      <p:sp>
        <p:nvSpPr>
          <p:cNvPr id="1101" name="Google Shape;1101;p98"/>
          <p:cNvSpPr txBox="1"/>
          <p:nvPr>
            <p:ph type="title"/>
          </p:nvPr>
        </p:nvSpPr>
        <p:spPr>
          <a:xfrm>
            <a:off x="6900" y="-240775"/>
            <a:ext cx="1379100" cy="21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00"/>
              <a:t>Presence Builder: Competitive</a:t>
            </a:r>
            <a:endParaRPr sz="7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05" name="Shape 1105"/>
        <p:cNvGrpSpPr/>
        <p:nvPr/>
      </p:nvGrpSpPr>
      <p:grpSpPr>
        <a:xfrm>
          <a:off x="0" y="0"/>
          <a:ext cx="0" cy="0"/>
          <a:chOff x="0" y="0"/>
          <a:chExt cx="0" cy="0"/>
        </a:xfrm>
      </p:grpSpPr>
      <p:pic>
        <p:nvPicPr>
          <p:cNvPr id="1106" name="Google Shape;1106;p99"/>
          <p:cNvPicPr preferRelativeResize="0"/>
          <p:nvPr/>
        </p:nvPicPr>
        <p:blipFill>
          <a:blip r:embed="rId3">
            <a:alphaModFix amt="33000"/>
          </a:blip>
          <a:stretch>
            <a:fillRect/>
          </a:stretch>
        </p:blipFill>
        <p:spPr>
          <a:xfrm>
            <a:off x="5598925" y="710250"/>
            <a:ext cx="3267575" cy="4055025"/>
          </a:xfrm>
          <a:prstGeom prst="rect">
            <a:avLst/>
          </a:prstGeom>
          <a:noFill/>
          <a:ln>
            <a:noFill/>
          </a:ln>
        </p:spPr>
      </p:pic>
      <p:sp>
        <p:nvSpPr>
          <p:cNvPr id="1107" name="Google Shape;1107;p99"/>
          <p:cNvSpPr/>
          <p:nvPr/>
        </p:nvSpPr>
        <p:spPr>
          <a:xfrm>
            <a:off x="5658050" y="837975"/>
            <a:ext cx="3187500" cy="3927300"/>
          </a:xfrm>
          <a:prstGeom prst="rect">
            <a:avLst/>
          </a:prstGeom>
          <a:noFill/>
          <a:ln cap="flat" cmpd="sng" w="9525">
            <a:solidFill>
              <a:srgbClr val="304FF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8" name="Google Shape;1108;p99"/>
          <p:cNvPicPr preferRelativeResize="0"/>
          <p:nvPr/>
        </p:nvPicPr>
        <p:blipFill>
          <a:blip r:embed="rId4">
            <a:alphaModFix/>
          </a:blip>
          <a:stretch>
            <a:fillRect/>
          </a:stretch>
        </p:blipFill>
        <p:spPr>
          <a:xfrm>
            <a:off x="4266723" y="1879478"/>
            <a:ext cx="633494" cy="560949"/>
          </a:xfrm>
          <a:prstGeom prst="rect">
            <a:avLst/>
          </a:prstGeom>
          <a:noFill/>
          <a:ln>
            <a:noFill/>
          </a:ln>
        </p:spPr>
      </p:pic>
      <p:pic>
        <p:nvPicPr>
          <p:cNvPr id="1109" name="Google Shape;1109;p99"/>
          <p:cNvPicPr preferRelativeResize="0"/>
          <p:nvPr/>
        </p:nvPicPr>
        <p:blipFill>
          <a:blip r:embed="rId5">
            <a:alphaModFix/>
          </a:blip>
          <a:stretch>
            <a:fillRect/>
          </a:stretch>
        </p:blipFill>
        <p:spPr>
          <a:xfrm>
            <a:off x="4447105" y="1978164"/>
            <a:ext cx="250722" cy="250714"/>
          </a:xfrm>
          <a:prstGeom prst="rect">
            <a:avLst/>
          </a:prstGeom>
          <a:noFill/>
          <a:ln>
            <a:noFill/>
          </a:ln>
        </p:spPr>
      </p:pic>
      <p:pic>
        <p:nvPicPr>
          <p:cNvPr id="1110" name="Google Shape;1110;p99"/>
          <p:cNvPicPr preferRelativeResize="0"/>
          <p:nvPr/>
        </p:nvPicPr>
        <p:blipFill>
          <a:blip r:embed="rId6">
            <a:alphaModFix/>
          </a:blip>
          <a:stretch>
            <a:fillRect/>
          </a:stretch>
        </p:blipFill>
        <p:spPr>
          <a:xfrm>
            <a:off x="2612282" y="1885903"/>
            <a:ext cx="633494" cy="500393"/>
          </a:xfrm>
          <a:prstGeom prst="rect">
            <a:avLst/>
          </a:prstGeom>
          <a:noFill/>
          <a:ln>
            <a:noFill/>
          </a:ln>
        </p:spPr>
      </p:pic>
      <p:pic>
        <p:nvPicPr>
          <p:cNvPr id="1111" name="Google Shape;1111;p99"/>
          <p:cNvPicPr preferRelativeResize="0"/>
          <p:nvPr/>
        </p:nvPicPr>
        <p:blipFill>
          <a:blip r:embed="rId7">
            <a:alphaModFix/>
          </a:blip>
          <a:stretch>
            <a:fillRect/>
          </a:stretch>
        </p:blipFill>
        <p:spPr>
          <a:xfrm>
            <a:off x="2782061" y="1966827"/>
            <a:ext cx="250712" cy="250739"/>
          </a:xfrm>
          <a:prstGeom prst="rect">
            <a:avLst/>
          </a:prstGeom>
          <a:noFill/>
          <a:ln>
            <a:noFill/>
          </a:ln>
        </p:spPr>
      </p:pic>
      <p:pic>
        <p:nvPicPr>
          <p:cNvPr id="1112" name="Google Shape;1112;p99"/>
          <p:cNvPicPr preferRelativeResize="0"/>
          <p:nvPr/>
        </p:nvPicPr>
        <p:blipFill>
          <a:blip r:embed="rId8">
            <a:alphaModFix/>
          </a:blip>
          <a:stretch>
            <a:fillRect/>
          </a:stretch>
        </p:blipFill>
        <p:spPr>
          <a:xfrm>
            <a:off x="896362" y="1828640"/>
            <a:ext cx="470219" cy="581027"/>
          </a:xfrm>
          <a:prstGeom prst="rect">
            <a:avLst/>
          </a:prstGeom>
          <a:noFill/>
          <a:ln>
            <a:noFill/>
          </a:ln>
        </p:spPr>
      </p:pic>
      <p:pic>
        <p:nvPicPr>
          <p:cNvPr id="1113" name="Google Shape;1113;p99"/>
          <p:cNvPicPr preferRelativeResize="0"/>
          <p:nvPr/>
        </p:nvPicPr>
        <p:blipFill>
          <a:blip r:embed="rId9">
            <a:alphaModFix/>
          </a:blip>
          <a:stretch>
            <a:fillRect/>
          </a:stretch>
        </p:blipFill>
        <p:spPr>
          <a:xfrm>
            <a:off x="1009167" y="1963572"/>
            <a:ext cx="250725" cy="288592"/>
          </a:xfrm>
          <a:prstGeom prst="rect">
            <a:avLst/>
          </a:prstGeom>
          <a:noFill/>
          <a:ln>
            <a:noFill/>
          </a:ln>
        </p:spPr>
      </p:pic>
      <p:pic>
        <p:nvPicPr>
          <p:cNvPr id="1114" name="Google Shape;1114;p99"/>
          <p:cNvPicPr preferRelativeResize="0"/>
          <p:nvPr/>
        </p:nvPicPr>
        <p:blipFill>
          <a:blip r:embed="rId10">
            <a:alphaModFix/>
          </a:blip>
          <a:stretch>
            <a:fillRect/>
          </a:stretch>
        </p:blipFill>
        <p:spPr>
          <a:xfrm>
            <a:off x="5972590" y="1723290"/>
            <a:ext cx="138125" cy="101867"/>
          </a:xfrm>
          <a:prstGeom prst="rect">
            <a:avLst/>
          </a:prstGeom>
          <a:noFill/>
          <a:ln>
            <a:noFill/>
          </a:ln>
        </p:spPr>
      </p:pic>
      <p:sp>
        <p:nvSpPr>
          <p:cNvPr id="1115" name="Google Shape;1115;p99"/>
          <p:cNvSpPr txBox="1"/>
          <p:nvPr/>
        </p:nvSpPr>
        <p:spPr>
          <a:xfrm>
            <a:off x="6143900" y="3681722"/>
            <a:ext cx="8727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SETUP</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1116" name="Google Shape;1116;p99"/>
          <p:cNvSpPr txBox="1"/>
          <p:nvPr/>
        </p:nvSpPr>
        <p:spPr>
          <a:xfrm>
            <a:off x="7769813" y="3681735"/>
            <a:ext cx="6888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04FFE"/>
                </a:solidFill>
                <a:latin typeface="Montserrat"/>
                <a:ea typeface="Montserrat"/>
                <a:cs typeface="Montserrat"/>
                <a:sym typeface="Montserrat"/>
              </a:rPr>
              <a:t>$99</a:t>
            </a:r>
            <a:endParaRPr b="1" sz="1200">
              <a:solidFill>
                <a:srgbClr val="304FFE"/>
              </a:solidFill>
              <a:latin typeface="Montserrat"/>
              <a:ea typeface="Montserrat"/>
              <a:cs typeface="Montserrat"/>
              <a:sym typeface="Montserrat"/>
            </a:endParaRPr>
          </a:p>
        </p:txBody>
      </p:sp>
      <p:sp>
        <p:nvSpPr>
          <p:cNvPr id="1117" name="Google Shape;1117;p99"/>
          <p:cNvSpPr txBox="1"/>
          <p:nvPr/>
        </p:nvSpPr>
        <p:spPr>
          <a:xfrm>
            <a:off x="6143900" y="3958364"/>
            <a:ext cx="1010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MONTHLY</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1118" name="Google Shape;1118;p99"/>
          <p:cNvSpPr txBox="1"/>
          <p:nvPr/>
        </p:nvSpPr>
        <p:spPr>
          <a:xfrm>
            <a:off x="7769800" y="3929319"/>
            <a:ext cx="8727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304FFE"/>
                </a:solidFill>
                <a:latin typeface="Montserrat"/>
                <a:ea typeface="Montserrat"/>
                <a:cs typeface="Montserrat"/>
                <a:sym typeface="Montserrat"/>
              </a:rPr>
              <a:t>$1100	</a:t>
            </a:r>
            <a:endParaRPr b="1" sz="1200">
              <a:solidFill>
                <a:srgbClr val="304FFE"/>
              </a:solidFill>
              <a:latin typeface="Montserrat"/>
              <a:ea typeface="Montserrat"/>
              <a:cs typeface="Montserrat"/>
              <a:sym typeface="Montserrat"/>
            </a:endParaRPr>
          </a:p>
        </p:txBody>
      </p:sp>
      <p:sp>
        <p:nvSpPr>
          <p:cNvPr id="1119" name="Google Shape;1119;p99"/>
          <p:cNvSpPr/>
          <p:nvPr/>
        </p:nvSpPr>
        <p:spPr>
          <a:xfrm>
            <a:off x="0" y="-5323"/>
            <a:ext cx="140700" cy="1521600"/>
          </a:xfrm>
          <a:prstGeom prst="rect">
            <a:avLst/>
          </a:prstGeom>
          <a:solidFill>
            <a:srgbClr val="304FF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EEA00"/>
              </a:solidFill>
            </a:endParaRPr>
          </a:p>
        </p:txBody>
      </p:sp>
      <p:sp>
        <p:nvSpPr>
          <p:cNvPr id="1120" name="Google Shape;1120;p99"/>
          <p:cNvSpPr txBox="1"/>
          <p:nvPr/>
        </p:nvSpPr>
        <p:spPr>
          <a:xfrm>
            <a:off x="6049775" y="1093914"/>
            <a:ext cx="18006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Montserrat"/>
                <a:ea typeface="Montserrat"/>
                <a:cs typeface="Montserrat"/>
                <a:sym typeface="Montserrat"/>
              </a:rPr>
              <a:t>Advantage</a:t>
            </a:r>
            <a:endParaRPr b="1" sz="12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1121" name="Google Shape;1121;p99"/>
          <p:cNvSpPr txBox="1"/>
          <p:nvPr/>
        </p:nvSpPr>
        <p:spPr>
          <a:xfrm>
            <a:off x="6143900" y="1624649"/>
            <a:ext cx="2364300" cy="14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Fully managed SEO program 10 hours monthly</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Google My Business Posts: 4x Month Managed Google Search Ads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Listing Sync Pro</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Business Center Including :  Listing Builder &amp; Distribution, Reputation Management, Social Marketing, Customer Voice and Executive Reporting</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800">
              <a:latin typeface="Montserrat Medium"/>
              <a:ea typeface="Montserrat Medium"/>
              <a:cs typeface="Montserrat Medium"/>
              <a:sym typeface="Montserrat Medium"/>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122" name="Google Shape;1122;p99"/>
          <p:cNvSpPr txBox="1"/>
          <p:nvPr/>
        </p:nvSpPr>
        <p:spPr>
          <a:xfrm>
            <a:off x="453138" y="267075"/>
            <a:ext cx="4953000" cy="17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12121"/>
                </a:solidFill>
                <a:latin typeface="Montserrat Medium"/>
                <a:ea typeface="Montserrat Medium"/>
                <a:cs typeface="Montserrat Medium"/>
                <a:sym typeface="Montserrat Medium"/>
              </a:rPr>
              <a:t>REINFORCE YOUR</a:t>
            </a:r>
            <a:endParaRPr>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None/>
            </a:pPr>
            <a:r>
              <a:rPr lang="en" sz="3000">
                <a:solidFill>
                  <a:srgbClr val="304FFE"/>
                </a:solidFill>
                <a:latin typeface="Montserrat ExtraBold"/>
                <a:ea typeface="Montserrat ExtraBold"/>
                <a:cs typeface="Montserrat ExtraBold"/>
                <a:sym typeface="Montserrat ExtraBold"/>
              </a:rPr>
              <a:t>ONLINE</a:t>
            </a:r>
            <a:endParaRPr sz="3000">
              <a:solidFill>
                <a:srgbClr val="304FFE"/>
              </a:solidFill>
              <a:latin typeface="Montserrat ExtraBold"/>
              <a:ea typeface="Montserrat ExtraBold"/>
              <a:cs typeface="Montserrat ExtraBold"/>
              <a:sym typeface="Montserrat ExtraBold"/>
            </a:endParaRPr>
          </a:p>
          <a:p>
            <a:pPr indent="0" lvl="0" marL="0" rtl="0" algn="l">
              <a:spcBef>
                <a:spcPts val="0"/>
              </a:spcBef>
              <a:spcAft>
                <a:spcPts val="0"/>
              </a:spcAft>
              <a:buNone/>
            </a:pPr>
            <a:r>
              <a:rPr lang="en" sz="3000">
                <a:solidFill>
                  <a:srgbClr val="212121"/>
                </a:solidFill>
                <a:latin typeface="Montserrat ExtraBold"/>
                <a:ea typeface="Montserrat ExtraBold"/>
                <a:cs typeface="Montserrat ExtraBold"/>
                <a:sym typeface="Montserrat ExtraBold"/>
              </a:rPr>
              <a:t>PRESENCE</a:t>
            </a:r>
            <a:endParaRPr sz="3000">
              <a:solidFill>
                <a:srgbClr val="212121"/>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a:p>
        </p:txBody>
      </p:sp>
      <p:grpSp>
        <p:nvGrpSpPr>
          <p:cNvPr id="1123" name="Google Shape;1123;p99"/>
          <p:cNvGrpSpPr/>
          <p:nvPr/>
        </p:nvGrpSpPr>
        <p:grpSpPr>
          <a:xfrm>
            <a:off x="557860" y="2486414"/>
            <a:ext cx="4696998" cy="561781"/>
            <a:chOff x="2369024" y="5191643"/>
            <a:chExt cx="6655800" cy="796063"/>
          </a:xfrm>
        </p:grpSpPr>
        <p:sp>
          <p:nvSpPr>
            <p:cNvPr id="1124" name="Google Shape;1124;p99"/>
            <p:cNvSpPr txBox="1"/>
            <p:nvPr/>
          </p:nvSpPr>
          <p:spPr>
            <a:xfrm>
              <a:off x="2369024" y="5191643"/>
              <a:ext cx="20574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Drive awareness to give your business more exposure in your local area.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125" name="Google Shape;1125;p99"/>
            <p:cNvSpPr txBox="1"/>
            <p:nvPr/>
          </p:nvSpPr>
          <p:spPr>
            <a:xfrm>
              <a:off x="4844774" y="5225705"/>
              <a:ext cx="179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Capitalize on your in-market audience that is actively searching for your services.</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126" name="Google Shape;1126;p99"/>
            <p:cNvSpPr txBox="1"/>
            <p:nvPr/>
          </p:nvSpPr>
          <p:spPr>
            <a:xfrm>
              <a:off x="7017224" y="5225706"/>
              <a:ext cx="200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Engage prospects where they spend their time across all available channels.</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grpSp>
      <p:pic>
        <p:nvPicPr>
          <p:cNvPr id="1127" name="Google Shape;1127;p99"/>
          <p:cNvPicPr preferRelativeResize="0"/>
          <p:nvPr/>
        </p:nvPicPr>
        <p:blipFill rotWithShape="1">
          <a:blip r:embed="rId11">
            <a:alphaModFix/>
          </a:blip>
          <a:srcRect b="78961" l="12889" r="56895" t="9470"/>
          <a:stretch/>
        </p:blipFill>
        <p:spPr>
          <a:xfrm>
            <a:off x="7361975" y="267082"/>
            <a:ext cx="1504524" cy="388643"/>
          </a:xfrm>
          <a:prstGeom prst="rect">
            <a:avLst/>
          </a:prstGeom>
          <a:noFill/>
          <a:ln>
            <a:noFill/>
          </a:ln>
        </p:spPr>
      </p:pic>
      <p:pic>
        <p:nvPicPr>
          <p:cNvPr id="1128" name="Google Shape;1128;p99"/>
          <p:cNvPicPr preferRelativeResize="0"/>
          <p:nvPr/>
        </p:nvPicPr>
        <p:blipFill>
          <a:blip r:embed="rId12">
            <a:alphaModFix/>
          </a:blip>
          <a:stretch>
            <a:fillRect/>
          </a:stretch>
        </p:blipFill>
        <p:spPr>
          <a:xfrm>
            <a:off x="5977646" y="2440430"/>
            <a:ext cx="138116" cy="100899"/>
          </a:xfrm>
          <a:prstGeom prst="rect">
            <a:avLst/>
          </a:prstGeom>
          <a:noFill/>
          <a:ln>
            <a:noFill/>
          </a:ln>
        </p:spPr>
      </p:pic>
      <p:pic>
        <p:nvPicPr>
          <p:cNvPr id="1129" name="Google Shape;1129;p99"/>
          <p:cNvPicPr preferRelativeResize="0"/>
          <p:nvPr/>
        </p:nvPicPr>
        <p:blipFill>
          <a:blip r:embed="rId12">
            <a:alphaModFix/>
          </a:blip>
          <a:stretch>
            <a:fillRect/>
          </a:stretch>
        </p:blipFill>
        <p:spPr>
          <a:xfrm>
            <a:off x="5977646" y="2716867"/>
            <a:ext cx="138116" cy="100899"/>
          </a:xfrm>
          <a:prstGeom prst="rect">
            <a:avLst/>
          </a:prstGeom>
          <a:noFill/>
          <a:ln>
            <a:noFill/>
          </a:ln>
        </p:spPr>
      </p:pic>
      <p:sp>
        <p:nvSpPr>
          <p:cNvPr id="1130" name="Google Shape;1130;p99"/>
          <p:cNvSpPr txBox="1"/>
          <p:nvPr/>
        </p:nvSpPr>
        <p:spPr>
          <a:xfrm>
            <a:off x="506600" y="3658075"/>
            <a:ext cx="2415600" cy="90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04FFE"/>
                </a:solidFill>
                <a:latin typeface="Montserrat ExtraBold"/>
                <a:ea typeface="Montserrat ExtraBold"/>
                <a:cs typeface="Montserrat ExtraBold"/>
                <a:sym typeface="Montserrat ExtraBold"/>
              </a:rPr>
              <a:t>86%</a:t>
            </a:r>
            <a:r>
              <a:rPr lang="en" sz="1000">
                <a:solidFill>
                  <a:schemeClr val="accent2"/>
                </a:solidFill>
                <a:latin typeface="Montserrat Medium"/>
                <a:ea typeface="Montserrat Medium"/>
                <a:cs typeface="Montserrat Medium"/>
                <a:sym typeface="Montserrat Medium"/>
              </a:rPr>
              <a:t> of consumers rely on the internet to find a </a:t>
            </a:r>
            <a:r>
              <a:rPr lang="en" sz="1000">
                <a:solidFill>
                  <a:srgbClr val="304FFE"/>
                </a:solidFill>
                <a:latin typeface="Montserrat ExtraBold"/>
                <a:ea typeface="Montserrat ExtraBold"/>
                <a:cs typeface="Montserrat ExtraBold"/>
                <a:sym typeface="Montserrat ExtraBold"/>
              </a:rPr>
              <a:t>local business.</a:t>
            </a:r>
            <a:endParaRPr sz="10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1000">
              <a:solidFill>
                <a:srgbClr val="212121"/>
              </a:solidFill>
              <a:latin typeface="Montserrat Medium"/>
              <a:ea typeface="Montserrat Medium"/>
              <a:cs typeface="Montserrat Medium"/>
              <a:sym typeface="Montserrat Medium"/>
            </a:endParaRPr>
          </a:p>
        </p:txBody>
      </p:sp>
      <p:sp>
        <p:nvSpPr>
          <p:cNvPr id="1131" name="Google Shape;1131;p99"/>
          <p:cNvSpPr txBox="1"/>
          <p:nvPr/>
        </p:nvSpPr>
        <p:spPr>
          <a:xfrm>
            <a:off x="3018675" y="3658075"/>
            <a:ext cx="2112600" cy="14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304FFE"/>
                </a:solidFill>
                <a:latin typeface="Montserrat ExtraBold"/>
                <a:ea typeface="Montserrat ExtraBold"/>
                <a:cs typeface="Montserrat ExtraBold"/>
                <a:sym typeface="Montserrat ExtraBold"/>
              </a:rPr>
              <a:t>97% </a:t>
            </a:r>
            <a:r>
              <a:rPr lang="en" sz="1000">
                <a:solidFill>
                  <a:schemeClr val="accent2"/>
                </a:solidFill>
                <a:latin typeface="Montserrat Medium"/>
                <a:ea typeface="Montserrat Medium"/>
                <a:cs typeface="Montserrat Medium"/>
                <a:sym typeface="Montserrat Medium"/>
              </a:rPr>
              <a:t>of search engine users searched online to find a </a:t>
            </a:r>
            <a:r>
              <a:rPr lang="en" sz="1000">
                <a:solidFill>
                  <a:srgbClr val="304FFE"/>
                </a:solidFill>
                <a:latin typeface="Montserrat ExtraBold"/>
                <a:ea typeface="Montserrat ExtraBold"/>
                <a:cs typeface="Montserrat ExtraBold"/>
                <a:sym typeface="Montserrat ExtraBold"/>
              </a:rPr>
              <a:t>local business.</a:t>
            </a:r>
            <a:r>
              <a:rPr lang="en" sz="1000">
                <a:solidFill>
                  <a:schemeClr val="accent2"/>
                </a:solidFill>
                <a:latin typeface="Montserrat Medium"/>
                <a:ea typeface="Montserrat Medium"/>
                <a:cs typeface="Montserrat Medium"/>
                <a:sym typeface="Montserrat Medium"/>
              </a:rPr>
              <a:t> </a:t>
            </a:r>
            <a:endParaRPr sz="1000">
              <a:solidFill>
                <a:srgbClr val="304FFE"/>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000">
              <a:solidFill>
                <a:srgbClr val="304FFE"/>
              </a:solidFill>
              <a:highlight>
                <a:srgbClr val="FFE599"/>
              </a:highlight>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sz="1000">
              <a:solidFill>
                <a:srgbClr val="304FFE"/>
              </a:solidFill>
              <a:highlight>
                <a:srgbClr val="FFE599"/>
              </a:highlight>
              <a:latin typeface="Montserrat ExtraBold"/>
              <a:ea typeface="Montserrat ExtraBold"/>
              <a:cs typeface="Montserrat ExtraBold"/>
              <a:sym typeface="Montserrat ExtraBold"/>
            </a:endParaRPr>
          </a:p>
          <a:p>
            <a:pPr indent="0" lvl="0" marL="0" rtl="0" algn="l">
              <a:spcBef>
                <a:spcPts val="0"/>
              </a:spcBef>
              <a:spcAft>
                <a:spcPts val="0"/>
              </a:spcAft>
              <a:buNone/>
            </a:pPr>
            <a:r>
              <a:rPr lang="en" sz="1000">
                <a:solidFill>
                  <a:srgbClr val="304FFE"/>
                </a:solidFill>
                <a:highlight>
                  <a:srgbClr val="FFE599"/>
                </a:highlight>
                <a:latin typeface="Montserrat ExtraBold"/>
                <a:ea typeface="Montserrat ExtraBold"/>
                <a:cs typeface="Montserrat ExtraBold"/>
                <a:sym typeface="Montserrat ExtraBold"/>
              </a:rPr>
              <a:t>  </a:t>
            </a:r>
            <a:endParaRPr sz="1000">
              <a:solidFill>
                <a:srgbClr val="304FFE"/>
              </a:solidFill>
              <a:highlight>
                <a:srgbClr val="FFE599"/>
              </a:highlight>
              <a:latin typeface="Montserrat ExtraBold"/>
              <a:ea typeface="Montserrat ExtraBold"/>
              <a:cs typeface="Montserrat ExtraBold"/>
              <a:sym typeface="Montserrat ExtraBold"/>
            </a:endParaRPr>
          </a:p>
        </p:txBody>
      </p:sp>
      <p:pic>
        <p:nvPicPr>
          <p:cNvPr id="1132" name="Google Shape;1132;p99"/>
          <p:cNvPicPr preferRelativeResize="0"/>
          <p:nvPr/>
        </p:nvPicPr>
        <p:blipFill>
          <a:blip r:embed="rId12">
            <a:alphaModFix/>
          </a:blip>
          <a:stretch>
            <a:fillRect/>
          </a:stretch>
        </p:blipFill>
        <p:spPr>
          <a:xfrm>
            <a:off x="5977646" y="2106027"/>
            <a:ext cx="138116" cy="100899"/>
          </a:xfrm>
          <a:prstGeom prst="rect">
            <a:avLst/>
          </a:prstGeom>
          <a:noFill/>
          <a:ln>
            <a:noFill/>
          </a:ln>
        </p:spPr>
      </p:pic>
      <p:sp>
        <p:nvSpPr>
          <p:cNvPr id="1133" name="Google Shape;1133;p99"/>
          <p:cNvSpPr txBox="1"/>
          <p:nvPr>
            <p:ph type="title"/>
          </p:nvPr>
        </p:nvSpPr>
        <p:spPr>
          <a:xfrm>
            <a:off x="-69300" y="-240775"/>
            <a:ext cx="1372200" cy="21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700"/>
              <a:t>Presence Builder: Advantage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53" name="Shape 353"/>
        <p:cNvGrpSpPr/>
        <p:nvPr/>
      </p:nvGrpSpPr>
      <p:grpSpPr>
        <a:xfrm>
          <a:off x="0" y="0"/>
          <a:ext cx="0" cy="0"/>
          <a:chOff x="0" y="0"/>
          <a:chExt cx="0" cy="0"/>
        </a:xfrm>
      </p:grpSpPr>
      <p:pic>
        <p:nvPicPr>
          <p:cNvPr id="354" name="Google Shape;354;p73"/>
          <p:cNvPicPr preferRelativeResize="0"/>
          <p:nvPr/>
        </p:nvPicPr>
        <p:blipFill rotWithShape="1">
          <a:blip r:embed="rId3">
            <a:alphaModFix/>
          </a:blip>
          <a:srcRect b="17115" l="-1420" r="1419" t="0"/>
          <a:stretch/>
        </p:blipFill>
        <p:spPr>
          <a:xfrm>
            <a:off x="2687125" y="112525"/>
            <a:ext cx="5353275" cy="5030975"/>
          </a:xfrm>
          <a:prstGeom prst="rect">
            <a:avLst/>
          </a:prstGeom>
          <a:noFill/>
          <a:ln>
            <a:noFill/>
          </a:ln>
        </p:spPr>
      </p:pic>
      <p:sp>
        <p:nvSpPr>
          <p:cNvPr id="355" name="Google Shape;355;p73"/>
          <p:cNvSpPr txBox="1"/>
          <p:nvPr/>
        </p:nvSpPr>
        <p:spPr>
          <a:xfrm>
            <a:off x="725770" y="1459750"/>
            <a:ext cx="5556300" cy="193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t/>
            </a:r>
            <a:endParaRPr b="1" sz="3600">
              <a:solidFill>
                <a:srgbClr val="434343"/>
              </a:solidFill>
              <a:latin typeface="Avenir"/>
              <a:ea typeface="Avenir"/>
              <a:cs typeface="Avenir"/>
              <a:sym typeface="Avenir"/>
            </a:endParaRPr>
          </a:p>
          <a:p>
            <a:pPr indent="0" lvl="0" marL="0" rtl="0" algn="l">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Exactly how</a:t>
            </a:r>
            <a:endParaRPr b="1" sz="3600">
              <a:solidFill>
                <a:srgbClr val="434343"/>
              </a:solidFill>
              <a:latin typeface="Avenir"/>
              <a:ea typeface="Avenir"/>
              <a:cs typeface="Avenir"/>
              <a:sym typeface="Avenir"/>
            </a:endParaRPr>
          </a:p>
          <a:p>
            <a:pPr indent="0" lvl="0" marL="0" rtl="0" algn="l">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has marketing</a:t>
            </a:r>
            <a:endParaRPr b="1" sz="3600">
              <a:solidFill>
                <a:srgbClr val="434343"/>
              </a:solidFill>
              <a:latin typeface="Avenir"/>
              <a:ea typeface="Avenir"/>
              <a:cs typeface="Avenir"/>
              <a:sym typeface="Avenir"/>
            </a:endParaRPr>
          </a:p>
          <a:p>
            <a:pPr indent="0" lvl="0" marL="0" rtl="0" algn="l">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changed?</a:t>
            </a:r>
            <a:endParaRPr sz="1800">
              <a:solidFill>
                <a:srgbClr val="999999"/>
              </a:solidFill>
              <a:latin typeface="Avenir"/>
              <a:ea typeface="Avenir"/>
              <a:cs typeface="Avenir"/>
              <a:sym typeface="Avenir"/>
            </a:endParaRPr>
          </a:p>
        </p:txBody>
      </p:sp>
      <p:sp>
        <p:nvSpPr>
          <p:cNvPr id="356" name="Google Shape;356;p73"/>
          <p:cNvSpPr txBox="1"/>
          <p:nvPr>
            <p:ph type="title"/>
          </p:nvPr>
        </p:nvSpPr>
        <p:spPr>
          <a:xfrm>
            <a:off x="-69300" y="-274525"/>
            <a:ext cx="1556100" cy="262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t>How Marketing has Changed</a:t>
            </a:r>
            <a:endParaRPr sz="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37" name="Shape 1137"/>
        <p:cNvGrpSpPr/>
        <p:nvPr/>
      </p:nvGrpSpPr>
      <p:grpSpPr>
        <a:xfrm>
          <a:off x="0" y="0"/>
          <a:ext cx="0" cy="0"/>
          <a:chOff x="0" y="0"/>
          <a:chExt cx="0" cy="0"/>
        </a:xfrm>
      </p:grpSpPr>
      <p:pic>
        <p:nvPicPr>
          <p:cNvPr id="1138" name="Google Shape;1138;p100"/>
          <p:cNvPicPr preferRelativeResize="0"/>
          <p:nvPr/>
        </p:nvPicPr>
        <p:blipFill>
          <a:blip r:embed="rId3">
            <a:alphaModFix/>
          </a:blip>
          <a:stretch>
            <a:fillRect/>
          </a:stretch>
        </p:blipFill>
        <p:spPr>
          <a:xfrm>
            <a:off x="822879" y="1883668"/>
            <a:ext cx="606200" cy="452664"/>
          </a:xfrm>
          <a:prstGeom prst="rect">
            <a:avLst/>
          </a:prstGeom>
          <a:noFill/>
          <a:ln>
            <a:noFill/>
          </a:ln>
        </p:spPr>
      </p:pic>
      <p:pic>
        <p:nvPicPr>
          <p:cNvPr id="1139" name="Google Shape;1139;p100"/>
          <p:cNvPicPr preferRelativeResize="0"/>
          <p:nvPr/>
        </p:nvPicPr>
        <p:blipFill>
          <a:blip r:embed="rId4">
            <a:alphaModFix/>
          </a:blip>
          <a:stretch>
            <a:fillRect/>
          </a:stretch>
        </p:blipFill>
        <p:spPr>
          <a:xfrm>
            <a:off x="982986" y="1982378"/>
            <a:ext cx="265204" cy="265204"/>
          </a:xfrm>
          <a:prstGeom prst="rect">
            <a:avLst/>
          </a:prstGeom>
          <a:noFill/>
          <a:ln>
            <a:noFill/>
          </a:ln>
        </p:spPr>
      </p:pic>
      <p:pic>
        <p:nvPicPr>
          <p:cNvPr id="1140" name="Google Shape;1140;p100"/>
          <p:cNvPicPr preferRelativeResize="0"/>
          <p:nvPr/>
        </p:nvPicPr>
        <p:blipFill>
          <a:blip r:embed="rId5">
            <a:alphaModFix/>
          </a:blip>
          <a:stretch>
            <a:fillRect/>
          </a:stretch>
        </p:blipFill>
        <p:spPr>
          <a:xfrm>
            <a:off x="2558498" y="1864328"/>
            <a:ext cx="566562" cy="458317"/>
          </a:xfrm>
          <a:prstGeom prst="rect">
            <a:avLst/>
          </a:prstGeom>
          <a:noFill/>
          <a:ln>
            <a:noFill/>
          </a:ln>
        </p:spPr>
      </p:pic>
      <p:pic>
        <p:nvPicPr>
          <p:cNvPr id="1141" name="Google Shape;1141;p100"/>
          <p:cNvPicPr preferRelativeResize="0"/>
          <p:nvPr/>
        </p:nvPicPr>
        <p:blipFill>
          <a:blip r:embed="rId6">
            <a:alphaModFix/>
          </a:blip>
          <a:stretch>
            <a:fillRect/>
          </a:stretch>
        </p:blipFill>
        <p:spPr>
          <a:xfrm>
            <a:off x="2788133" y="1985129"/>
            <a:ext cx="251629" cy="251602"/>
          </a:xfrm>
          <a:prstGeom prst="rect">
            <a:avLst/>
          </a:prstGeom>
          <a:noFill/>
          <a:ln>
            <a:noFill/>
          </a:ln>
        </p:spPr>
      </p:pic>
      <p:pic>
        <p:nvPicPr>
          <p:cNvPr id="1142" name="Google Shape;1142;p100"/>
          <p:cNvPicPr preferRelativeResize="0"/>
          <p:nvPr/>
        </p:nvPicPr>
        <p:blipFill rotWithShape="1">
          <a:blip r:embed="rId7">
            <a:alphaModFix/>
          </a:blip>
          <a:srcRect b="0" l="0" r="0" t="0"/>
          <a:stretch/>
        </p:blipFill>
        <p:spPr>
          <a:xfrm>
            <a:off x="4296734" y="1869916"/>
            <a:ext cx="606200" cy="509106"/>
          </a:xfrm>
          <a:prstGeom prst="rect">
            <a:avLst/>
          </a:prstGeom>
          <a:noFill/>
          <a:ln>
            <a:noFill/>
          </a:ln>
        </p:spPr>
      </p:pic>
      <p:pic>
        <p:nvPicPr>
          <p:cNvPr id="1143" name="Google Shape;1143;p100"/>
          <p:cNvPicPr preferRelativeResize="0"/>
          <p:nvPr/>
        </p:nvPicPr>
        <p:blipFill>
          <a:blip r:embed="rId8">
            <a:alphaModFix/>
          </a:blip>
          <a:stretch>
            <a:fillRect/>
          </a:stretch>
        </p:blipFill>
        <p:spPr>
          <a:xfrm>
            <a:off x="4406877" y="1957089"/>
            <a:ext cx="297091" cy="299517"/>
          </a:xfrm>
          <a:prstGeom prst="rect">
            <a:avLst/>
          </a:prstGeom>
          <a:noFill/>
          <a:ln>
            <a:noFill/>
          </a:ln>
        </p:spPr>
      </p:pic>
      <p:pic>
        <p:nvPicPr>
          <p:cNvPr id="1144" name="Google Shape;1144;p100"/>
          <p:cNvPicPr preferRelativeResize="0"/>
          <p:nvPr/>
        </p:nvPicPr>
        <p:blipFill>
          <a:blip r:embed="rId9">
            <a:alphaModFix/>
          </a:blip>
          <a:stretch>
            <a:fillRect/>
          </a:stretch>
        </p:blipFill>
        <p:spPr>
          <a:xfrm>
            <a:off x="5598925" y="727200"/>
            <a:ext cx="3338226" cy="3993900"/>
          </a:xfrm>
          <a:prstGeom prst="rect">
            <a:avLst/>
          </a:prstGeom>
          <a:noFill/>
          <a:ln>
            <a:noFill/>
          </a:ln>
        </p:spPr>
      </p:pic>
      <p:pic>
        <p:nvPicPr>
          <p:cNvPr id="1145" name="Google Shape;1145;p100"/>
          <p:cNvPicPr preferRelativeResize="0"/>
          <p:nvPr/>
        </p:nvPicPr>
        <p:blipFill>
          <a:blip r:embed="rId10">
            <a:alphaModFix/>
          </a:blip>
          <a:stretch>
            <a:fillRect/>
          </a:stretch>
        </p:blipFill>
        <p:spPr>
          <a:xfrm>
            <a:off x="5967586" y="2233767"/>
            <a:ext cx="138116" cy="100899"/>
          </a:xfrm>
          <a:prstGeom prst="rect">
            <a:avLst/>
          </a:prstGeom>
          <a:noFill/>
          <a:ln>
            <a:noFill/>
          </a:ln>
        </p:spPr>
      </p:pic>
      <p:pic>
        <p:nvPicPr>
          <p:cNvPr id="1146" name="Google Shape;1146;p100"/>
          <p:cNvPicPr preferRelativeResize="0"/>
          <p:nvPr/>
        </p:nvPicPr>
        <p:blipFill>
          <a:blip r:embed="rId11">
            <a:alphaModFix/>
          </a:blip>
          <a:stretch>
            <a:fillRect/>
          </a:stretch>
        </p:blipFill>
        <p:spPr>
          <a:xfrm>
            <a:off x="5967565" y="1978168"/>
            <a:ext cx="138125" cy="101867"/>
          </a:xfrm>
          <a:prstGeom prst="rect">
            <a:avLst/>
          </a:prstGeom>
          <a:noFill/>
          <a:ln>
            <a:noFill/>
          </a:ln>
        </p:spPr>
      </p:pic>
      <p:pic>
        <p:nvPicPr>
          <p:cNvPr id="1147" name="Google Shape;1147;p100"/>
          <p:cNvPicPr preferRelativeResize="0"/>
          <p:nvPr/>
        </p:nvPicPr>
        <p:blipFill>
          <a:blip r:embed="rId11">
            <a:alphaModFix/>
          </a:blip>
          <a:stretch>
            <a:fillRect/>
          </a:stretch>
        </p:blipFill>
        <p:spPr>
          <a:xfrm>
            <a:off x="5967565" y="1722556"/>
            <a:ext cx="138125" cy="101867"/>
          </a:xfrm>
          <a:prstGeom prst="rect">
            <a:avLst/>
          </a:prstGeom>
          <a:noFill/>
          <a:ln>
            <a:noFill/>
          </a:ln>
        </p:spPr>
      </p:pic>
      <p:sp>
        <p:nvSpPr>
          <p:cNvPr id="1148" name="Google Shape;1148;p100"/>
          <p:cNvSpPr txBox="1"/>
          <p:nvPr/>
        </p:nvSpPr>
        <p:spPr>
          <a:xfrm>
            <a:off x="6143900" y="3681722"/>
            <a:ext cx="8727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SETUP</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1149" name="Google Shape;1149;p100"/>
          <p:cNvSpPr txBox="1"/>
          <p:nvPr/>
        </p:nvSpPr>
        <p:spPr>
          <a:xfrm>
            <a:off x="7769813" y="3681735"/>
            <a:ext cx="6888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AEEA00"/>
                </a:solidFill>
                <a:latin typeface="Montserrat"/>
                <a:ea typeface="Montserrat"/>
                <a:cs typeface="Montserrat"/>
                <a:sym typeface="Montserrat"/>
              </a:rPr>
              <a:t>$0</a:t>
            </a:r>
            <a:endParaRPr b="1" sz="1200">
              <a:solidFill>
                <a:srgbClr val="AEEA00"/>
              </a:solidFill>
              <a:latin typeface="Montserrat"/>
              <a:ea typeface="Montserrat"/>
              <a:cs typeface="Montserrat"/>
              <a:sym typeface="Montserrat"/>
            </a:endParaRPr>
          </a:p>
        </p:txBody>
      </p:sp>
      <p:sp>
        <p:nvSpPr>
          <p:cNvPr id="1150" name="Google Shape;1150;p100"/>
          <p:cNvSpPr txBox="1"/>
          <p:nvPr/>
        </p:nvSpPr>
        <p:spPr>
          <a:xfrm>
            <a:off x="6143900" y="3958364"/>
            <a:ext cx="1010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MONTHLY</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1151" name="Google Shape;1151;p100"/>
          <p:cNvSpPr txBox="1"/>
          <p:nvPr/>
        </p:nvSpPr>
        <p:spPr>
          <a:xfrm>
            <a:off x="7769800" y="3929319"/>
            <a:ext cx="8727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AEEA00"/>
                </a:solidFill>
                <a:latin typeface="Montserrat"/>
                <a:ea typeface="Montserrat"/>
                <a:cs typeface="Montserrat"/>
                <a:sym typeface="Montserrat"/>
              </a:rPr>
              <a:t>$490	</a:t>
            </a:r>
            <a:endParaRPr b="1" sz="1200">
              <a:solidFill>
                <a:srgbClr val="AEEA00"/>
              </a:solidFill>
              <a:latin typeface="Montserrat"/>
              <a:ea typeface="Montserrat"/>
              <a:cs typeface="Montserrat"/>
              <a:sym typeface="Montserrat"/>
            </a:endParaRPr>
          </a:p>
        </p:txBody>
      </p:sp>
      <p:sp>
        <p:nvSpPr>
          <p:cNvPr id="1152" name="Google Shape;1152;p100"/>
          <p:cNvSpPr/>
          <p:nvPr/>
        </p:nvSpPr>
        <p:spPr>
          <a:xfrm>
            <a:off x="0" y="-5323"/>
            <a:ext cx="140700" cy="1521600"/>
          </a:xfrm>
          <a:prstGeom prst="rect">
            <a:avLst/>
          </a:prstGeom>
          <a:solidFill>
            <a:srgbClr val="AEE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EEA00"/>
              </a:solidFill>
            </a:endParaRPr>
          </a:p>
        </p:txBody>
      </p:sp>
      <p:sp>
        <p:nvSpPr>
          <p:cNvPr id="1153" name="Google Shape;1153;p100"/>
          <p:cNvSpPr txBox="1"/>
          <p:nvPr/>
        </p:nvSpPr>
        <p:spPr>
          <a:xfrm>
            <a:off x="6049775" y="1093914"/>
            <a:ext cx="18006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Montserrat"/>
                <a:ea typeface="Montserrat"/>
                <a:cs typeface="Montserrat"/>
                <a:sym typeface="Montserrat"/>
              </a:rPr>
              <a:t>Competitive</a:t>
            </a:r>
            <a:endParaRPr b="1" sz="12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1154" name="Google Shape;1154;p100"/>
          <p:cNvSpPr txBox="1"/>
          <p:nvPr/>
        </p:nvSpPr>
        <p:spPr>
          <a:xfrm>
            <a:off x="6143900" y="1624649"/>
            <a:ext cx="2364300" cy="14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Professionally Managed review responses</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Professionally Managed review requests</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Supercharged 2x review scanning</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widget to display reviews from trusted sources on your website</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Business Center Including :  Listing Builder &amp; Distribution, Reputation Management, Social Marketing, Customer Voice and Executive Reporting</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800">
              <a:latin typeface="Montserrat Medium"/>
              <a:ea typeface="Montserrat Medium"/>
              <a:cs typeface="Montserrat Medium"/>
              <a:sym typeface="Montserrat Medium"/>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155" name="Google Shape;1155;p100"/>
          <p:cNvSpPr txBox="1"/>
          <p:nvPr/>
        </p:nvSpPr>
        <p:spPr>
          <a:xfrm>
            <a:off x="453138" y="267075"/>
            <a:ext cx="4953000" cy="17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12121"/>
                </a:solidFill>
                <a:latin typeface="Montserrat Medium"/>
                <a:ea typeface="Montserrat Medium"/>
                <a:cs typeface="Montserrat Medium"/>
                <a:sym typeface="Montserrat Medium"/>
              </a:rPr>
              <a:t>MONITOR &amp; MANAGE YOUR</a:t>
            </a:r>
            <a:endParaRPr>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None/>
            </a:pPr>
            <a:r>
              <a:rPr lang="en" sz="3000">
                <a:solidFill>
                  <a:srgbClr val="212121"/>
                </a:solidFill>
                <a:latin typeface="Montserrat ExtraBold"/>
                <a:ea typeface="Montserrat ExtraBold"/>
                <a:cs typeface="Montserrat ExtraBold"/>
                <a:sym typeface="Montserrat ExtraBold"/>
              </a:rPr>
              <a:t>ONLINE</a:t>
            </a:r>
            <a:endParaRPr sz="3000">
              <a:solidFill>
                <a:srgbClr val="212121"/>
              </a:solidFill>
              <a:latin typeface="Montserrat ExtraBold"/>
              <a:ea typeface="Montserrat ExtraBold"/>
              <a:cs typeface="Montserrat ExtraBold"/>
              <a:sym typeface="Montserrat ExtraBold"/>
            </a:endParaRPr>
          </a:p>
          <a:p>
            <a:pPr indent="0" lvl="0" marL="0" rtl="0" algn="l">
              <a:spcBef>
                <a:spcPts val="0"/>
              </a:spcBef>
              <a:spcAft>
                <a:spcPts val="0"/>
              </a:spcAft>
              <a:buNone/>
            </a:pPr>
            <a:r>
              <a:rPr lang="en" sz="3000">
                <a:solidFill>
                  <a:srgbClr val="AEEA00"/>
                </a:solidFill>
                <a:latin typeface="Montserrat ExtraBold"/>
                <a:ea typeface="Montserrat ExtraBold"/>
                <a:cs typeface="Montserrat ExtraBold"/>
                <a:sym typeface="Montserrat ExtraBold"/>
              </a:rPr>
              <a:t>REPUTATION</a:t>
            </a:r>
            <a:endParaRPr sz="3000">
              <a:solidFill>
                <a:srgbClr val="AEEA00"/>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a:p>
        </p:txBody>
      </p:sp>
      <p:grpSp>
        <p:nvGrpSpPr>
          <p:cNvPr id="1156" name="Google Shape;1156;p100"/>
          <p:cNvGrpSpPr/>
          <p:nvPr/>
        </p:nvGrpSpPr>
        <p:grpSpPr>
          <a:xfrm>
            <a:off x="557860" y="2486414"/>
            <a:ext cx="4696998" cy="561781"/>
            <a:chOff x="2369024" y="5191643"/>
            <a:chExt cx="6655800" cy="796063"/>
          </a:xfrm>
        </p:grpSpPr>
        <p:sp>
          <p:nvSpPr>
            <p:cNvPr id="1157" name="Google Shape;1157;p100"/>
            <p:cNvSpPr txBox="1"/>
            <p:nvPr/>
          </p:nvSpPr>
          <p:spPr>
            <a:xfrm>
              <a:off x="2369024" y="5191643"/>
              <a:ext cx="20574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Stay on top of the online activity affecting your business reputation.</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158" name="Google Shape;1158;p100"/>
            <p:cNvSpPr txBox="1"/>
            <p:nvPr/>
          </p:nvSpPr>
          <p:spPr>
            <a:xfrm>
              <a:off x="4844774" y="5225705"/>
              <a:ext cx="179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Generate more revenue by influencing the consumer decision process.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159" name="Google Shape;1159;p100"/>
            <p:cNvSpPr txBox="1"/>
            <p:nvPr/>
          </p:nvSpPr>
          <p:spPr>
            <a:xfrm>
              <a:off x="7017224" y="5225706"/>
              <a:ext cx="200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Engage prospects in conversation through professionally managed services.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grpSp>
      <p:pic>
        <p:nvPicPr>
          <p:cNvPr id="1160" name="Google Shape;1160;p100"/>
          <p:cNvPicPr preferRelativeResize="0"/>
          <p:nvPr/>
        </p:nvPicPr>
        <p:blipFill rotWithShape="1">
          <a:blip r:embed="rId12">
            <a:alphaModFix/>
          </a:blip>
          <a:srcRect b="78961" l="12889" r="56895" t="9470"/>
          <a:stretch/>
        </p:blipFill>
        <p:spPr>
          <a:xfrm>
            <a:off x="7361975" y="267082"/>
            <a:ext cx="1504524" cy="388643"/>
          </a:xfrm>
          <a:prstGeom prst="rect">
            <a:avLst/>
          </a:prstGeom>
          <a:noFill/>
          <a:ln>
            <a:noFill/>
          </a:ln>
        </p:spPr>
      </p:pic>
      <p:pic>
        <p:nvPicPr>
          <p:cNvPr id="1161" name="Google Shape;1161;p100"/>
          <p:cNvPicPr preferRelativeResize="0"/>
          <p:nvPr/>
        </p:nvPicPr>
        <p:blipFill>
          <a:blip r:embed="rId10">
            <a:alphaModFix/>
          </a:blip>
          <a:stretch>
            <a:fillRect/>
          </a:stretch>
        </p:blipFill>
        <p:spPr>
          <a:xfrm>
            <a:off x="5967574" y="2724141"/>
            <a:ext cx="138116" cy="100899"/>
          </a:xfrm>
          <a:prstGeom prst="rect">
            <a:avLst/>
          </a:prstGeom>
          <a:noFill/>
          <a:ln>
            <a:noFill/>
          </a:ln>
        </p:spPr>
      </p:pic>
      <p:sp>
        <p:nvSpPr>
          <p:cNvPr id="1162" name="Google Shape;1162;p100"/>
          <p:cNvSpPr txBox="1"/>
          <p:nvPr/>
        </p:nvSpPr>
        <p:spPr>
          <a:xfrm>
            <a:off x="506600" y="3658075"/>
            <a:ext cx="2415600" cy="90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AEEA00"/>
                </a:solidFill>
                <a:latin typeface="Montserrat ExtraBold"/>
                <a:ea typeface="Montserrat ExtraBold"/>
                <a:cs typeface="Montserrat ExtraBold"/>
                <a:sym typeface="Montserrat ExtraBold"/>
              </a:rPr>
              <a:t>86%</a:t>
            </a:r>
            <a:r>
              <a:rPr lang="en" sz="1000">
                <a:solidFill>
                  <a:schemeClr val="accent2"/>
                </a:solidFill>
                <a:latin typeface="Montserrat Medium"/>
                <a:ea typeface="Montserrat Medium"/>
                <a:cs typeface="Montserrat Medium"/>
                <a:sym typeface="Montserrat Medium"/>
              </a:rPr>
              <a:t> of consumers read reviews for </a:t>
            </a:r>
            <a:r>
              <a:rPr lang="en" sz="1000">
                <a:solidFill>
                  <a:srgbClr val="AEEA00"/>
                </a:solidFill>
                <a:latin typeface="Montserrat ExtraBold"/>
                <a:ea typeface="Montserrat ExtraBold"/>
                <a:cs typeface="Montserrat ExtraBold"/>
                <a:sym typeface="Montserrat ExtraBold"/>
              </a:rPr>
              <a:t>local businesses.</a:t>
            </a:r>
            <a:r>
              <a:rPr lang="en" sz="1000">
                <a:solidFill>
                  <a:schemeClr val="accent2"/>
                </a:solidFill>
                <a:latin typeface="Montserrat Medium"/>
                <a:ea typeface="Montserrat Medium"/>
                <a:cs typeface="Montserrat Medium"/>
                <a:sym typeface="Montserrat Medium"/>
              </a:rPr>
              <a:t> </a:t>
            </a:r>
            <a:endParaRPr sz="10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1000">
              <a:solidFill>
                <a:srgbClr val="212121"/>
              </a:solidFill>
              <a:latin typeface="Montserrat Medium"/>
              <a:ea typeface="Montserrat Medium"/>
              <a:cs typeface="Montserrat Medium"/>
              <a:sym typeface="Montserrat Medium"/>
            </a:endParaRPr>
          </a:p>
        </p:txBody>
      </p:sp>
      <p:sp>
        <p:nvSpPr>
          <p:cNvPr id="1163" name="Google Shape;1163;p100"/>
          <p:cNvSpPr txBox="1"/>
          <p:nvPr/>
        </p:nvSpPr>
        <p:spPr>
          <a:xfrm>
            <a:off x="3018675" y="3658075"/>
            <a:ext cx="2112600" cy="14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accent2"/>
                </a:solidFill>
                <a:latin typeface="Montserrat Medium"/>
                <a:ea typeface="Montserrat Medium"/>
                <a:cs typeface="Montserrat Medium"/>
                <a:sym typeface="Montserrat Medium"/>
              </a:rPr>
              <a:t>Consumers read an average of </a:t>
            </a:r>
            <a:r>
              <a:rPr lang="en" sz="1000">
                <a:solidFill>
                  <a:srgbClr val="AEEA00"/>
                </a:solidFill>
                <a:latin typeface="Montserrat ExtraBold"/>
                <a:ea typeface="Montserrat ExtraBold"/>
                <a:cs typeface="Montserrat ExtraBold"/>
                <a:sym typeface="Montserrat ExtraBold"/>
              </a:rPr>
              <a:t>10 online reviews</a:t>
            </a:r>
            <a:r>
              <a:rPr lang="en" sz="1000">
                <a:solidFill>
                  <a:schemeClr val="accent2"/>
                </a:solidFill>
                <a:latin typeface="Montserrat Medium"/>
                <a:ea typeface="Montserrat Medium"/>
                <a:cs typeface="Montserrat Medium"/>
                <a:sym typeface="Montserrat Medium"/>
              </a:rPr>
              <a:t> before feeling able to trust a local business. </a:t>
            </a:r>
            <a:endParaRPr sz="1000">
              <a:solidFill>
                <a:srgbClr val="212121"/>
              </a:solidFill>
              <a:highlight>
                <a:srgbClr val="FFE599"/>
              </a:highlight>
              <a:latin typeface="Montserrat Medium"/>
              <a:ea typeface="Montserrat Medium"/>
              <a:cs typeface="Montserrat Medium"/>
              <a:sym typeface="Montserrat Medium"/>
            </a:endParaRPr>
          </a:p>
          <a:p>
            <a:pPr indent="0" lvl="0" marL="0" rtl="0" algn="l">
              <a:spcBef>
                <a:spcPts val="0"/>
              </a:spcBef>
              <a:spcAft>
                <a:spcPts val="0"/>
              </a:spcAft>
              <a:buNone/>
            </a:pPr>
            <a:r>
              <a:t/>
            </a:r>
            <a:endParaRPr b="1" sz="1000">
              <a:solidFill>
                <a:srgbClr val="212121"/>
              </a:solidFill>
              <a:latin typeface="Montserrat"/>
              <a:ea typeface="Montserrat"/>
              <a:cs typeface="Montserrat"/>
              <a:sym typeface="Montserrat"/>
            </a:endParaRPr>
          </a:p>
          <a:p>
            <a:pPr indent="0" lvl="0" marL="0" rtl="0" algn="l">
              <a:spcBef>
                <a:spcPts val="0"/>
              </a:spcBef>
              <a:spcAft>
                <a:spcPts val="0"/>
              </a:spcAft>
              <a:buNone/>
            </a:pPr>
            <a:r>
              <a:t/>
            </a:r>
            <a:endParaRPr b="1" sz="1000">
              <a:solidFill>
                <a:srgbClr val="212121"/>
              </a:solidFill>
              <a:latin typeface="Montserrat"/>
              <a:ea typeface="Montserrat"/>
              <a:cs typeface="Montserrat"/>
              <a:sym typeface="Montserrat"/>
            </a:endParaRPr>
          </a:p>
          <a:p>
            <a:pPr indent="0" lvl="0" marL="0" rtl="0" algn="l">
              <a:spcBef>
                <a:spcPts val="0"/>
              </a:spcBef>
              <a:spcAft>
                <a:spcPts val="0"/>
              </a:spcAft>
              <a:buNone/>
            </a:pPr>
            <a:r>
              <a:rPr lang="en" sz="1000">
                <a:solidFill>
                  <a:srgbClr val="29BAA3"/>
                </a:solidFill>
                <a:latin typeface="Montserrat ExtraBold"/>
                <a:ea typeface="Montserrat ExtraBold"/>
                <a:cs typeface="Montserrat ExtraBold"/>
                <a:sym typeface="Montserrat ExtraBold"/>
              </a:rPr>
              <a:t> </a:t>
            </a:r>
            <a:r>
              <a:rPr b="1" lang="en" sz="1000">
                <a:solidFill>
                  <a:srgbClr val="29BAA3"/>
                </a:solidFill>
                <a:latin typeface="Montserrat"/>
                <a:ea typeface="Montserrat"/>
                <a:cs typeface="Montserrat"/>
                <a:sym typeface="Montserrat"/>
              </a:rPr>
              <a:t> </a:t>
            </a:r>
            <a:endParaRPr b="1" sz="1000">
              <a:solidFill>
                <a:srgbClr val="29BAA3"/>
              </a:solidFill>
              <a:latin typeface="Montserrat"/>
              <a:ea typeface="Montserrat"/>
              <a:cs typeface="Montserrat"/>
              <a:sym typeface="Montserrat"/>
            </a:endParaRPr>
          </a:p>
        </p:txBody>
      </p:sp>
      <p:sp>
        <p:nvSpPr>
          <p:cNvPr id="1164" name="Google Shape;1164;p100"/>
          <p:cNvSpPr txBox="1"/>
          <p:nvPr>
            <p:ph type="title"/>
          </p:nvPr>
        </p:nvSpPr>
        <p:spPr>
          <a:xfrm>
            <a:off x="-69300" y="-240775"/>
            <a:ext cx="1612800" cy="21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00"/>
              <a:t>Business Reputation: Competitive</a:t>
            </a:r>
            <a:endParaRPr sz="7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68" name="Shape 1168"/>
        <p:cNvGrpSpPr/>
        <p:nvPr/>
      </p:nvGrpSpPr>
      <p:grpSpPr>
        <a:xfrm>
          <a:off x="0" y="0"/>
          <a:ext cx="0" cy="0"/>
          <a:chOff x="0" y="0"/>
          <a:chExt cx="0" cy="0"/>
        </a:xfrm>
      </p:grpSpPr>
      <p:pic>
        <p:nvPicPr>
          <p:cNvPr id="1169" name="Google Shape;1169;p101"/>
          <p:cNvPicPr preferRelativeResize="0"/>
          <p:nvPr/>
        </p:nvPicPr>
        <p:blipFill>
          <a:blip r:embed="rId3">
            <a:alphaModFix/>
          </a:blip>
          <a:stretch>
            <a:fillRect/>
          </a:stretch>
        </p:blipFill>
        <p:spPr>
          <a:xfrm>
            <a:off x="5598925" y="710275"/>
            <a:ext cx="3309024" cy="4055000"/>
          </a:xfrm>
          <a:prstGeom prst="rect">
            <a:avLst/>
          </a:prstGeom>
          <a:noFill/>
          <a:ln>
            <a:noFill/>
          </a:ln>
        </p:spPr>
      </p:pic>
      <p:sp>
        <p:nvSpPr>
          <p:cNvPr id="1170" name="Google Shape;1170;p101"/>
          <p:cNvSpPr/>
          <p:nvPr/>
        </p:nvSpPr>
        <p:spPr>
          <a:xfrm>
            <a:off x="5658050" y="837975"/>
            <a:ext cx="3187500" cy="3927300"/>
          </a:xfrm>
          <a:prstGeom prst="rect">
            <a:avLst/>
          </a:prstGeom>
          <a:noFill/>
          <a:ln cap="flat" cmpd="sng" w="9525">
            <a:solidFill>
              <a:srgbClr val="AEEA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101"/>
          <p:cNvSpPr txBox="1"/>
          <p:nvPr/>
        </p:nvSpPr>
        <p:spPr>
          <a:xfrm>
            <a:off x="6143900" y="1472250"/>
            <a:ext cx="2364300" cy="24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Monthly Blog Post + Email Campaign Management + 1 Monthly Email Campaign Creation + Story Tap User Generate Video + Reviews Starter</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Professionally Managed review responses</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Professionally Managed review requests</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Supercharged 2x review scanning</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Widget to display reviews from trusted sources on your website</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dk1"/>
                </a:solidFill>
                <a:latin typeface="Montserrat Medium"/>
                <a:ea typeface="Montserrat Medium"/>
                <a:cs typeface="Montserrat Medium"/>
                <a:sym typeface="Montserrat Medium"/>
              </a:rPr>
              <a:t>Business Center Including :  Listing Builder &amp; Distribution, Reputation Management, Social Marketing, Customer Voice and Executive Reporting</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800">
              <a:latin typeface="Montserrat Medium"/>
              <a:ea typeface="Montserrat Medium"/>
              <a:cs typeface="Montserrat Medium"/>
              <a:sym typeface="Montserrat Medium"/>
            </a:endParaRPr>
          </a:p>
          <a:p>
            <a:pPr indent="0" lvl="0" marL="0" rtl="0" algn="l">
              <a:spcBef>
                <a:spcPts val="0"/>
              </a:spcBef>
              <a:spcAft>
                <a:spcPts val="0"/>
              </a:spcAft>
              <a:buNone/>
            </a:pPr>
            <a:r>
              <a:t/>
            </a:r>
            <a:endParaRPr sz="800">
              <a:latin typeface="Montserrat"/>
              <a:ea typeface="Montserrat"/>
              <a:cs typeface="Montserrat"/>
              <a:sym typeface="Montserrat"/>
            </a:endParaRPr>
          </a:p>
        </p:txBody>
      </p:sp>
      <p:pic>
        <p:nvPicPr>
          <p:cNvPr id="1172" name="Google Shape;1172;p101"/>
          <p:cNvPicPr preferRelativeResize="0"/>
          <p:nvPr/>
        </p:nvPicPr>
        <p:blipFill>
          <a:blip r:embed="rId4">
            <a:alphaModFix/>
          </a:blip>
          <a:stretch>
            <a:fillRect/>
          </a:stretch>
        </p:blipFill>
        <p:spPr>
          <a:xfrm>
            <a:off x="822879" y="1883668"/>
            <a:ext cx="606200" cy="452664"/>
          </a:xfrm>
          <a:prstGeom prst="rect">
            <a:avLst/>
          </a:prstGeom>
          <a:noFill/>
          <a:ln>
            <a:noFill/>
          </a:ln>
        </p:spPr>
      </p:pic>
      <p:pic>
        <p:nvPicPr>
          <p:cNvPr id="1173" name="Google Shape;1173;p101"/>
          <p:cNvPicPr preferRelativeResize="0"/>
          <p:nvPr/>
        </p:nvPicPr>
        <p:blipFill>
          <a:blip r:embed="rId5">
            <a:alphaModFix/>
          </a:blip>
          <a:stretch>
            <a:fillRect/>
          </a:stretch>
        </p:blipFill>
        <p:spPr>
          <a:xfrm>
            <a:off x="982986" y="1982378"/>
            <a:ext cx="265204" cy="265204"/>
          </a:xfrm>
          <a:prstGeom prst="rect">
            <a:avLst/>
          </a:prstGeom>
          <a:noFill/>
          <a:ln>
            <a:noFill/>
          </a:ln>
        </p:spPr>
      </p:pic>
      <p:pic>
        <p:nvPicPr>
          <p:cNvPr id="1174" name="Google Shape;1174;p101"/>
          <p:cNvPicPr preferRelativeResize="0"/>
          <p:nvPr/>
        </p:nvPicPr>
        <p:blipFill>
          <a:blip r:embed="rId6">
            <a:alphaModFix/>
          </a:blip>
          <a:stretch>
            <a:fillRect/>
          </a:stretch>
        </p:blipFill>
        <p:spPr>
          <a:xfrm>
            <a:off x="2558498" y="1864328"/>
            <a:ext cx="566562" cy="458317"/>
          </a:xfrm>
          <a:prstGeom prst="rect">
            <a:avLst/>
          </a:prstGeom>
          <a:noFill/>
          <a:ln>
            <a:noFill/>
          </a:ln>
        </p:spPr>
      </p:pic>
      <p:pic>
        <p:nvPicPr>
          <p:cNvPr id="1175" name="Google Shape;1175;p101"/>
          <p:cNvPicPr preferRelativeResize="0"/>
          <p:nvPr/>
        </p:nvPicPr>
        <p:blipFill>
          <a:blip r:embed="rId7">
            <a:alphaModFix/>
          </a:blip>
          <a:stretch>
            <a:fillRect/>
          </a:stretch>
        </p:blipFill>
        <p:spPr>
          <a:xfrm>
            <a:off x="2788133" y="1985129"/>
            <a:ext cx="251629" cy="251602"/>
          </a:xfrm>
          <a:prstGeom prst="rect">
            <a:avLst/>
          </a:prstGeom>
          <a:noFill/>
          <a:ln>
            <a:noFill/>
          </a:ln>
        </p:spPr>
      </p:pic>
      <p:pic>
        <p:nvPicPr>
          <p:cNvPr id="1176" name="Google Shape;1176;p101"/>
          <p:cNvPicPr preferRelativeResize="0"/>
          <p:nvPr/>
        </p:nvPicPr>
        <p:blipFill rotWithShape="1">
          <a:blip r:embed="rId8">
            <a:alphaModFix/>
          </a:blip>
          <a:srcRect b="0" l="0" r="0" t="0"/>
          <a:stretch/>
        </p:blipFill>
        <p:spPr>
          <a:xfrm>
            <a:off x="4296734" y="1869916"/>
            <a:ext cx="606200" cy="509106"/>
          </a:xfrm>
          <a:prstGeom prst="rect">
            <a:avLst/>
          </a:prstGeom>
          <a:noFill/>
          <a:ln>
            <a:noFill/>
          </a:ln>
        </p:spPr>
      </p:pic>
      <p:pic>
        <p:nvPicPr>
          <p:cNvPr id="1177" name="Google Shape;1177;p101"/>
          <p:cNvPicPr preferRelativeResize="0"/>
          <p:nvPr/>
        </p:nvPicPr>
        <p:blipFill>
          <a:blip r:embed="rId9">
            <a:alphaModFix/>
          </a:blip>
          <a:stretch>
            <a:fillRect/>
          </a:stretch>
        </p:blipFill>
        <p:spPr>
          <a:xfrm>
            <a:off x="4406877" y="1957089"/>
            <a:ext cx="297091" cy="299517"/>
          </a:xfrm>
          <a:prstGeom prst="rect">
            <a:avLst/>
          </a:prstGeom>
          <a:noFill/>
          <a:ln>
            <a:noFill/>
          </a:ln>
        </p:spPr>
      </p:pic>
      <p:pic>
        <p:nvPicPr>
          <p:cNvPr id="1178" name="Google Shape;1178;p101"/>
          <p:cNvPicPr preferRelativeResize="0"/>
          <p:nvPr/>
        </p:nvPicPr>
        <p:blipFill>
          <a:blip r:embed="rId10">
            <a:alphaModFix/>
          </a:blip>
          <a:stretch>
            <a:fillRect/>
          </a:stretch>
        </p:blipFill>
        <p:spPr>
          <a:xfrm>
            <a:off x="5967586" y="2718017"/>
            <a:ext cx="138116" cy="100899"/>
          </a:xfrm>
          <a:prstGeom prst="rect">
            <a:avLst/>
          </a:prstGeom>
          <a:noFill/>
          <a:ln>
            <a:noFill/>
          </a:ln>
        </p:spPr>
      </p:pic>
      <p:pic>
        <p:nvPicPr>
          <p:cNvPr id="1179" name="Google Shape;1179;p101"/>
          <p:cNvPicPr preferRelativeResize="0"/>
          <p:nvPr/>
        </p:nvPicPr>
        <p:blipFill>
          <a:blip r:embed="rId11">
            <a:alphaModFix/>
          </a:blip>
          <a:stretch>
            <a:fillRect/>
          </a:stretch>
        </p:blipFill>
        <p:spPr>
          <a:xfrm>
            <a:off x="5967565" y="1591456"/>
            <a:ext cx="138125" cy="101867"/>
          </a:xfrm>
          <a:prstGeom prst="rect">
            <a:avLst/>
          </a:prstGeom>
          <a:noFill/>
          <a:ln>
            <a:noFill/>
          </a:ln>
        </p:spPr>
      </p:pic>
      <p:sp>
        <p:nvSpPr>
          <p:cNvPr id="1180" name="Google Shape;1180;p101"/>
          <p:cNvSpPr/>
          <p:nvPr/>
        </p:nvSpPr>
        <p:spPr>
          <a:xfrm>
            <a:off x="0" y="-5323"/>
            <a:ext cx="140700" cy="1521600"/>
          </a:xfrm>
          <a:prstGeom prst="rect">
            <a:avLst/>
          </a:prstGeom>
          <a:solidFill>
            <a:srgbClr val="AEEA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EEA00"/>
              </a:solidFill>
            </a:endParaRPr>
          </a:p>
        </p:txBody>
      </p:sp>
      <p:sp>
        <p:nvSpPr>
          <p:cNvPr id="1181" name="Google Shape;1181;p101"/>
          <p:cNvSpPr txBox="1"/>
          <p:nvPr/>
        </p:nvSpPr>
        <p:spPr>
          <a:xfrm>
            <a:off x="6049775" y="1093914"/>
            <a:ext cx="18006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Montserrat"/>
                <a:ea typeface="Montserrat"/>
                <a:cs typeface="Montserrat"/>
                <a:sym typeface="Montserrat"/>
              </a:rPr>
              <a:t>Advantage</a:t>
            </a:r>
            <a:endParaRPr b="1" sz="12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1182" name="Google Shape;1182;p101"/>
          <p:cNvSpPr txBox="1"/>
          <p:nvPr/>
        </p:nvSpPr>
        <p:spPr>
          <a:xfrm>
            <a:off x="453138" y="267075"/>
            <a:ext cx="4953000" cy="17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12121"/>
                </a:solidFill>
                <a:latin typeface="Montserrat Medium"/>
                <a:ea typeface="Montserrat Medium"/>
                <a:cs typeface="Montserrat Medium"/>
                <a:sym typeface="Montserrat Medium"/>
              </a:rPr>
              <a:t>MONITOR &amp; MANAGE YOUR</a:t>
            </a:r>
            <a:endParaRPr>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None/>
            </a:pPr>
            <a:r>
              <a:rPr lang="en" sz="3000">
                <a:solidFill>
                  <a:srgbClr val="212121"/>
                </a:solidFill>
                <a:latin typeface="Montserrat ExtraBold"/>
                <a:ea typeface="Montserrat ExtraBold"/>
                <a:cs typeface="Montserrat ExtraBold"/>
                <a:sym typeface="Montserrat ExtraBold"/>
              </a:rPr>
              <a:t>ONLINE</a:t>
            </a:r>
            <a:endParaRPr sz="3000">
              <a:solidFill>
                <a:srgbClr val="212121"/>
              </a:solidFill>
              <a:latin typeface="Montserrat ExtraBold"/>
              <a:ea typeface="Montserrat ExtraBold"/>
              <a:cs typeface="Montserrat ExtraBold"/>
              <a:sym typeface="Montserrat ExtraBold"/>
            </a:endParaRPr>
          </a:p>
          <a:p>
            <a:pPr indent="0" lvl="0" marL="0" rtl="0" algn="l">
              <a:spcBef>
                <a:spcPts val="0"/>
              </a:spcBef>
              <a:spcAft>
                <a:spcPts val="0"/>
              </a:spcAft>
              <a:buNone/>
            </a:pPr>
            <a:r>
              <a:rPr lang="en" sz="3000">
                <a:solidFill>
                  <a:srgbClr val="AEEA00"/>
                </a:solidFill>
                <a:latin typeface="Montserrat ExtraBold"/>
                <a:ea typeface="Montserrat ExtraBold"/>
                <a:cs typeface="Montserrat ExtraBold"/>
                <a:sym typeface="Montserrat ExtraBold"/>
              </a:rPr>
              <a:t>REPUTATION</a:t>
            </a:r>
            <a:endParaRPr sz="3000">
              <a:solidFill>
                <a:srgbClr val="AEEA00"/>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a:p>
        </p:txBody>
      </p:sp>
      <p:grpSp>
        <p:nvGrpSpPr>
          <p:cNvPr id="1183" name="Google Shape;1183;p101"/>
          <p:cNvGrpSpPr/>
          <p:nvPr/>
        </p:nvGrpSpPr>
        <p:grpSpPr>
          <a:xfrm>
            <a:off x="557860" y="2486414"/>
            <a:ext cx="4696998" cy="561781"/>
            <a:chOff x="2369024" y="5191643"/>
            <a:chExt cx="6655800" cy="796063"/>
          </a:xfrm>
        </p:grpSpPr>
        <p:sp>
          <p:nvSpPr>
            <p:cNvPr id="1184" name="Google Shape;1184;p101"/>
            <p:cNvSpPr txBox="1"/>
            <p:nvPr/>
          </p:nvSpPr>
          <p:spPr>
            <a:xfrm>
              <a:off x="2369024" y="5191643"/>
              <a:ext cx="20574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Stay on top of the online activity affecting your business reputation.</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185" name="Google Shape;1185;p101"/>
            <p:cNvSpPr txBox="1"/>
            <p:nvPr/>
          </p:nvSpPr>
          <p:spPr>
            <a:xfrm>
              <a:off x="4844774" y="5225705"/>
              <a:ext cx="179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Generate more revenue by influencing the consumer decision process.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186" name="Google Shape;1186;p101"/>
            <p:cNvSpPr txBox="1"/>
            <p:nvPr/>
          </p:nvSpPr>
          <p:spPr>
            <a:xfrm>
              <a:off x="7017224" y="5225706"/>
              <a:ext cx="200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Engage prospects in conversation through professionally managed services.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grpSp>
      <p:pic>
        <p:nvPicPr>
          <p:cNvPr id="1187" name="Google Shape;1187;p101"/>
          <p:cNvPicPr preferRelativeResize="0"/>
          <p:nvPr/>
        </p:nvPicPr>
        <p:blipFill rotWithShape="1">
          <a:blip r:embed="rId12">
            <a:alphaModFix/>
          </a:blip>
          <a:srcRect b="78961" l="12889" r="56895" t="9470"/>
          <a:stretch/>
        </p:blipFill>
        <p:spPr>
          <a:xfrm>
            <a:off x="7361975" y="267082"/>
            <a:ext cx="1504524" cy="388643"/>
          </a:xfrm>
          <a:prstGeom prst="rect">
            <a:avLst/>
          </a:prstGeom>
          <a:noFill/>
          <a:ln>
            <a:noFill/>
          </a:ln>
        </p:spPr>
      </p:pic>
      <p:pic>
        <p:nvPicPr>
          <p:cNvPr id="1188" name="Google Shape;1188;p101"/>
          <p:cNvPicPr preferRelativeResize="0"/>
          <p:nvPr/>
        </p:nvPicPr>
        <p:blipFill>
          <a:blip r:embed="rId10">
            <a:alphaModFix/>
          </a:blip>
          <a:stretch>
            <a:fillRect/>
          </a:stretch>
        </p:blipFill>
        <p:spPr>
          <a:xfrm>
            <a:off x="5967574" y="3194591"/>
            <a:ext cx="138116" cy="100899"/>
          </a:xfrm>
          <a:prstGeom prst="rect">
            <a:avLst/>
          </a:prstGeom>
          <a:noFill/>
          <a:ln>
            <a:noFill/>
          </a:ln>
        </p:spPr>
      </p:pic>
      <p:sp>
        <p:nvSpPr>
          <p:cNvPr id="1189" name="Google Shape;1189;p101"/>
          <p:cNvSpPr txBox="1"/>
          <p:nvPr/>
        </p:nvSpPr>
        <p:spPr>
          <a:xfrm>
            <a:off x="6143900" y="3910322"/>
            <a:ext cx="8727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SETUP</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1190" name="Google Shape;1190;p101"/>
          <p:cNvSpPr txBox="1"/>
          <p:nvPr/>
        </p:nvSpPr>
        <p:spPr>
          <a:xfrm>
            <a:off x="7769813" y="3910335"/>
            <a:ext cx="6888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AEEA00"/>
                </a:solidFill>
                <a:latin typeface="Montserrat"/>
                <a:ea typeface="Montserrat"/>
                <a:cs typeface="Montserrat"/>
                <a:sym typeface="Montserrat"/>
              </a:rPr>
              <a:t>$0</a:t>
            </a:r>
            <a:endParaRPr b="1" sz="1200">
              <a:solidFill>
                <a:srgbClr val="AEEA00"/>
              </a:solidFill>
              <a:latin typeface="Montserrat"/>
              <a:ea typeface="Montserrat"/>
              <a:cs typeface="Montserrat"/>
              <a:sym typeface="Montserrat"/>
            </a:endParaRPr>
          </a:p>
        </p:txBody>
      </p:sp>
      <p:sp>
        <p:nvSpPr>
          <p:cNvPr id="1191" name="Google Shape;1191;p101"/>
          <p:cNvSpPr txBox="1"/>
          <p:nvPr/>
        </p:nvSpPr>
        <p:spPr>
          <a:xfrm>
            <a:off x="6143900" y="4186964"/>
            <a:ext cx="1010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MONTHLY</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1192" name="Google Shape;1192;p101"/>
          <p:cNvSpPr txBox="1"/>
          <p:nvPr/>
        </p:nvSpPr>
        <p:spPr>
          <a:xfrm>
            <a:off x="7769800" y="4157919"/>
            <a:ext cx="8727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AEEA00"/>
                </a:solidFill>
                <a:latin typeface="Montserrat"/>
                <a:ea typeface="Montserrat"/>
                <a:cs typeface="Montserrat"/>
                <a:sym typeface="Montserrat"/>
              </a:rPr>
              <a:t>$1280		</a:t>
            </a:r>
            <a:endParaRPr b="1" sz="1200">
              <a:solidFill>
                <a:srgbClr val="AEEA00"/>
              </a:solidFill>
              <a:latin typeface="Montserrat"/>
              <a:ea typeface="Montserrat"/>
              <a:cs typeface="Montserrat"/>
              <a:sym typeface="Montserrat"/>
            </a:endParaRPr>
          </a:p>
        </p:txBody>
      </p:sp>
      <p:sp>
        <p:nvSpPr>
          <p:cNvPr id="1193" name="Google Shape;1193;p101"/>
          <p:cNvSpPr txBox="1"/>
          <p:nvPr/>
        </p:nvSpPr>
        <p:spPr>
          <a:xfrm>
            <a:off x="506600" y="3658075"/>
            <a:ext cx="2415600" cy="90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AEEA00"/>
                </a:solidFill>
                <a:latin typeface="Montserrat ExtraBold"/>
                <a:ea typeface="Montserrat ExtraBold"/>
                <a:cs typeface="Montserrat ExtraBold"/>
                <a:sym typeface="Montserrat ExtraBold"/>
              </a:rPr>
              <a:t>86%</a:t>
            </a:r>
            <a:r>
              <a:rPr lang="en" sz="1000">
                <a:solidFill>
                  <a:schemeClr val="accent2"/>
                </a:solidFill>
                <a:latin typeface="Montserrat Medium"/>
                <a:ea typeface="Montserrat Medium"/>
                <a:cs typeface="Montserrat Medium"/>
                <a:sym typeface="Montserrat Medium"/>
              </a:rPr>
              <a:t> of consumers read reviews for </a:t>
            </a:r>
            <a:r>
              <a:rPr lang="en" sz="1000">
                <a:solidFill>
                  <a:srgbClr val="AEEA00"/>
                </a:solidFill>
                <a:latin typeface="Montserrat ExtraBold"/>
                <a:ea typeface="Montserrat ExtraBold"/>
                <a:cs typeface="Montserrat ExtraBold"/>
                <a:sym typeface="Montserrat ExtraBold"/>
              </a:rPr>
              <a:t>local businesses.</a:t>
            </a:r>
            <a:r>
              <a:rPr lang="en" sz="1000">
                <a:solidFill>
                  <a:schemeClr val="accent2"/>
                </a:solidFill>
                <a:latin typeface="Montserrat Medium"/>
                <a:ea typeface="Montserrat Medium"/>
                <a:cs typeface="Montserrat Medium"/>
                <a:sym typeface="Montserrat Medium"/>
              </a:rPr>
              <a:t> </a:t>
            </a:r>
            <a:endParaRPr sz="1000">
              <a:solidFill>
                <a:srgbClr val="212121"/>
              </a:solidFill>
              <a:highlight>
                <a:srgbClr val="FFE599"/>
              </a:highlight>
              <a:latin typeface="Montserrat Medium"/>
              <a:ea typeface="Montserrat Medium"/>
              <a:cs typeface="Montserrat Medium"/>
              <a:sym typeface="Montserrat Medium"/>
            </a:endParaRPr>
          </a:p>
        </p:txBody>
      </p:sp>
      <p:sp>
        <p:nvSpPr>
          <p:cNvPr id="1194" name="Google Shape;1194;p101"/>
          <p:cNvSpPr txBox="1"/>
          <p:nvPr/>
        </p:nvSpPr>
        <p:spPr>
          <a:xfrm>
            <a:off x="3018675" y="3658075"/>
            <a:ext cx="2112600" cy="14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accent2"/>
                </a:solidFill>
                <a:latin typeface="Montserrat Medium"/>
                <a:ea typeface="Montserrat Medium"/>
                <a:cs typeface="Montserrat Medium"/>
                <a:sym typeface="Montserrat Medium"/>
              </a:rPr>
              <a:t>Consumers read an average of </a:t>
            </a:r>
            <a:r>
              <a:rPr lang="en" sz="1000">
                <a:solidFill>
                  <a:srgbClr val="AEEA00"/>
                </a:solidFill>
                <a:latin typeface="Montserrat ExtraBold"/>
                <a:ea typeface="Montserrat ExtraBold"/>
                <a:cs typeface="Montserrat ExtraBold"/>
                <a:sym typeface="Montserrat ExtraBold"/>
              </a:rPr>
              <a:t>10 online reviews</a:t>
            </a:r>
            <a:r>
              <a:rPr lang="en" sz="1000">
                <a:solidFill>
                  <a:schemeClr val="accent2"/>
                </a:solidFill>
                <a:latin typeface="Montserrat Medium"/>
                <a:ea typeface="Montserrat Medium"/>
                <a:cs typeface="Montserrat Medium"/>
                <a:sym typeface="Montserrat Medium"/>
              </a:rPr>
              <a:t> before feeling able to trust a local business. </a:t>
            </a:r>
            <a:endParaRPr sz="10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0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10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None/>
            </a:pPr>
            <a:r>
              <a:rPr lang="en" sz="1000">
                <a:solidFill>
                  <a:schemeClr val="accent2"/>
                </a:solidFill>
                <a:latin typeface="Montserrat Medium"/>
                <a:ea typeface="Montserrat Medium"/>
                <a:cs typeface="Montserrat Medium"/>
                <a:sym typeface="Montserrat Medium"/>
              </a:rPr>
              <a:t>  </a:t>
            </a:r>
            <a:endParaRPr sz="1000">
              <a:solidFill>
                <a:schemeClr val="accent2"/>
              </a:solidFill>
              <a:latin typeface="Montserrat Medium"/>
              <a:ea typeface="Montserrat Medium"/>
              <a:cs typeface="Montserrat Medium"/>
              <a:sym typeface="Montserrat Medium"/>
            </a:endParaRPr>
          </a:p>
        </p:txBody>
      </p:sp>
      <p:pic>
        <p:nvPicPr>
          <p:cNvPr id="1195" name="Google Shape;1195;p101"/>
          <p:cNvPicPr preferRelativeResize="0"/>
          <p:nvPr/>
        </p:nvPicPr>
        <p:blipFill>
          <a:blip r:embed="rId10">
            <a:alphaModFix/>
          </a:blip>
          <a:stretch>
            <a:fillRect/>
          </a:stretch>
        </p:blipFill>
        <p:spPr>
          <a:xfrm>
            <a:off x="5967586" y="2428019"/>
            <a:ext cx="138116" cy="100899"/>
          </a:xfrm>
          <a:prstGeom prst="rect">
            <a:avLst/>
          </a:prstGeom>
          <a:noFill/>
          <a:ln>
            <a:noFill/>
          </a:ln>
        </p:spPr>
      </p:pic>
      <p:pic>
        <p:nvPicPr>
          <p:cNvPr id="1196" name="Google Shape;1196;p101"/>
          <p:cNvPicPr preferRelativeResize="0"/>
          <p:nvPr/>
        </p:nvPicPr>
        <p:blipFill>
          <a:blip r:embed="rId10">
            <a:alphaModFix/>
          </a:blip>
          <a:stretch>
            <a:fillRect/>
          </a:stretch>
        </p:blipFill>
        <p:spPr>
          <a:xfrm>
            <a:off x="5967586" y="2179409"/>
            <a:ext cx="138116" cy="100899"/>
          </a:xfrm>
          <a:prstGeom prst="rect">
            <a:avLst/>
          </a:prstGeom>
          <a:noFill/>
          <a:ln>
            <a:noFill/>
          </a:ln>
        </p:spPr>
      </p:pic>
      <p:sp>
        <p:nvSpPr>
          <p:cNvPr id="1197" name="Google Shape;1197;p101"/>
          <p:cNvSpPr txBox="1"/>
          <p:nvPr>
            <p:ph type="title"/>
          </p:nvPr>
        </p:nvSpPr>
        <p:spPr>
          <a:xfrm>
            <a:off x="6900" y="-240775"/>
            <a:ext cx="1584300" cy="21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00"/>
              <a:t>Business Reputation: Advantage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01" name="Shape 1201"/>
        <p:cNvGrpSpPr/>
        <p:nvPr/>
      </p:nvGrpSpPr>
      <p:grpSpPr>
        <a:xfrm>
          <a:off x="0" y="0"/>
          <a:ext cx="0" cy="0"/>
          <a:chOff x="0" y="0"/>
          <a:chExt cx="0" cy="0"/>
        </a:xfrm>
      </p:grpSpPr>
      <p:sp>
        <p:nvSpPr>
          <p:cNvPr id="1202" name="Google Shape;1202;p102"/>
          <p:cNvSpPr/>
          <p:nvPr/>
        </p:nvSpPr>
        <p:spPr>
          <a:xfrm>
            <a:off x="5657775" y="837975"/>
            <a:ext cx="3187500" cy="3927300"/>
          </a:xfrm>
          <a:prstGeom prst="rect">
            <a:avLst/>
          </a:prstGeom>
          <a:solidFill>
            <a:srgbClr val="FDECEA">
              <a:alpha val="37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03" name="Google Shape;1203;p102"/>
          <p:cNvPicPr preferRelativeResize="0"/>
          <p:nvPr/>
        </p:nvPicPr>
        <p:blipFill>
          <a:blip r:embed="rId3">
            <a:alphaModFix/>
          </a:blip>
          <a:stretch>
            <a:fillRect/>
          </a:stretch>
        </p:blipFill>
        <p:spPr>
          <a:xfrm>
            <a:off x="5982671" y="2981657"/>
            <a:ext cx="138116" cy="100899"/>
          </a:xfrm>
          <a:prstGeom prst="rect">
            <a:avLst/>
          </a:prstGeom>
          <a:noFill/>
          <a:ln>
            <a:noFill/>
          </a:ln>
        </p:spPr>
      </p:pic>
      <p:pic>
        <p:nvPicPr>
          <p:cNvPr id="1204" name="Google Shape;1204;p102"/>
          <p:cNvPicPr preferRelativeResize="0"/>
          <p:nvPr/>
        </p:nvPicPr>
        <p:blipFill>
          <a:blip r:embed="rId3">
            <a:alphaModFix/>
          </a:blip>
          <a:stretch>
            <a:fillRect/>
          </a:stretch>
        </p:blipFill>
        <p:spPr>
          <a:xfrm>
            <a:off x="5982684" y="2385529"/>
            <a:ext cx="138116" cy="100899"/>
          </a:xfrm>
          <a:prstGeom prst="rect">
            <a:avLst/>
          </a:prstGeom>
          <a:noFill/>
          <a:ln>
            <a:noFill/>
          </a:ln>
        </p:spPr>
      </p:pic>
      <p:pic>
        <p:nvPicPr>
          <p:cNvPr id="1205" name="Google Shape;1205;p102"/>
          <p:cNvPicPr preferRelativeResize="0"/>
          <p:nvPr/>
        </p:nvPicPr>
        <p:blipFill>
          <a:blip r:embed="rId4">
            <a:alphaModFix/>
          </a:blip>
          <a:stretch>
            <a:fillRect/>
          </a:stretch>
        </p:blipFill>
        <p:spPr>
          <a:xfrm>
            <a:off x="5967563" y="1722549"/>
            <a:ext cx="140700" cy="103766"/>
          </a:xfrm>
          <a:prstGeom prst="rect">
            <a:avLst/>
          </a:prstGeom>
          <a:noFill/>
          <a:ln>
            <a:noFill/>
          </a:ln>
        </p:spPr>
      </p:pic>
      <p:pic>
        <p:nvPicPr>
          <p:cNvPr id="1206" name="Google Shape;1206;p102"/>
          <p:cNvPicPr preferRelativeResize="0"/>
          <p:nvPr/>
        </p:nvPicPr>
        <p:blipFill>
          <a:blip r:embed="rId5">
            <a:alphaModFix/>
          </a:blip>
          <a:stretch>
            <a:fillRect/>
          </a:stretch>
        </p:blipFill>
        <p:spPr>
          <a:xfrm>
            <a:off x="750098" y="1828431"/>
            <a:ext cx="648844" cy="504189"/>
          </a:xfrm>
          <a:prstGeom prst="rect">
            <a:avLst/>
          </a:prstGeom>
          <a:noFill/>
          <a:ln>
            <a:noFill/>
          </a:ln>
        </p:spPr>
      </p:pic>
      <p:pic>
        <p:nvPicPr>
          <p:cNvPr id="1207" name="Google Shape;1207;p102"/>
          <p:cNvPicPr preferRelativeResize="0"/>
          <p:nvPr/>
        </p:nvPicPr>
        <p:blipFill>
          <a:blip r:embed="rId6">
            <a:alphaModFix/>
          </a:blip>
          <a:stretch>
            <a:fillRect/>
          </a:stretch>
        </p:blipFill>
        <p:spPr>
          <a:xfrm>
            <a:off x="2601644" y="1892168"/>
            <a:ext cx="638922" cy="504188"/>
          </a:xfrm>
          <a:prstGeom prst="rect">
            <a:avLst/>
          </a:prstGeom>
          <a:noFill/>
          <a:ln>
            <a:noFill/>
          </a:ln>
        </p:spPr>
      </p:pic>
      <p:pic>
        <p:nvPicPr>
          <p:cNvPr id="1208" name="Google Shape;1208;p102"/>
          <p:cNvPicPr preferRelativeResize="0"/>
          <p:nvPr/>
        </p:nvPicPr>
        <p:blipFill>
          <a:blip r:embed="rId7">
            <a:alphaModFix/>
          </a:blip>
          <a:stretch>
            <a:fillRect/>
          </a:stretch>
        </p:blipFill>
        <p:spPr>
          <a:xfrm>
            <a:off x="4262645" y="1866960"/>
            <a:ext cx="638914" cy="566601"/>
          </a:xfrm>
          <a:prstGeom prst="rect">
            <a:avLst/>
          </a:prstGeom>
          <a:noFill/>
          <a:ln>
            <a:noFill/>
          </a:ln>
        </p:spPr>
      </p:pic>
      <p:pic>
        <p:nvPicPr>
          <p:cNvPr id="1209" name="Google Shape;1209;p102"/>
          <p:cNvPicPr preferRelativeResize="0"/>
          <p:nvPr/>
        </p:nvPicPr>
        <p:blipFill>
          <a:blip r:embed="rId8">
            <a:alphaModFix/>
          </a:blip>
          <a:stretch>
            <a:fillRect/>
          </a:stretch>
        </p:blipFill>
        <p:spPr>
          <a:xfrm>
            <a:off x="988012" y="2006517"/>
            <a:ext cx="262003" cy="209889"/>
          </a:xfrm>
          <a:prstGeom prst="rect">
            <a:avLst/>
          </a:prstGeom>
          <a:noFill/>
          <a:ln>
            <a:noFill/>
          </a:ln>
        </p:spPr>
      </p:pic>
      <p:pic>
        <p:nvPicPr>
          <p:cNvPr id="1210" name="Google Shape;1210;p102"/>
          <p:cNvPicPr preferRelativeResize="0"/>
          <p:nvPr/>
        </p:nvPicPr>
        <p:blipFill>
          <a:blip r:embed="rId9">
            <a:alphaModFix/>
          </a:blip>
          <a:stretch>
            <a:fillRect/>
          </a:stretch>
        </p:blipFill>
        <p:spPr>
          <a:xfrm>
            <a:off x="2767196" y="1984878"/>
            <a:ext cx="238470" cy="239402"/>
          </a:xfrm>
          <a:prstGeom prst="rect">
            <a:avLst/>
          </a:prstGeom>
          <a:noFill/>
          <a:ln>
            <a:noFill/>
          </a:ln>
        </p:spPr>
      </p:pic>
      <p:pic>
        <p:nvPicPr>
          <p:cNvPr id="1211" name="Google Shape;1211;p102"/>
          <p:cNvPicPr preferRelativeResize="0"/>
          <p:nvPr/>
        </p:nvPicPr>
        <p:blipFill>
          <a:blip r:embed="rId10">
            <a:alphaModFix/>
          </a:blip>
          <a:stretch>
            <a:fillRect/>
          </a:stretch>
        </p:blipFill>
        <p:spPr>
          <a:xfrm>
            <a:off x="4430601" y="1969377"/>
            <a:ext cx="262003" cy="262022"/>
          </a:xfrm>
          <a:prstGeom prst="rect">
            <a:avLst/>
          </a:prstGeom>
          <a:noFill/>
          <a:ln>
            <a:noFill/>
          </a:ln>
        </p:spPr>
      </p:pic>
      <p:sp>
        <p:nvSpPr>
          <p:cNvPr id="1212" name="Google Shape;1212;p102"/>
          <p:cNvSpPr txBox="1"/>
          <p:nvPr/>
        </p:nvSpPr>
        <p:spPr>
          <a:xfrm>
            <a:off x="3018675" y="3658075"/>
            <a:ext cx="2112600" cy="14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FF3D00"/>
                </a:solidFill>
                <a:latin typeface="Montserrat ExtraBold"/>
                <a:ea typeface="Montserrat ExtraBold"/>
                <a:cs typeface="Montserrat ExtraBold"/>
                <a:sym typeface="Montserrat ExtraBold"/>
              </a:rPr>
              <a:t>61%</a:t>
            </a:r>
            <a:r>
              <a:rPr lang="en" sz="1000">
                <a:solidFill>
                  <a:schemeClr val="accent2"/>
                </a:solidFill>
                <a:latin typeface="Montserrat Medium"/>
                <a:ea typeface="Montserrat Medium"/>
                <a:cs typeface="Montserrat Medium"/>
                <a:sym typeface="Montserrat Medium"/>
              </a:rPr>
              <a:t> of mobile searchers are more likely to contact a local business if they have a </a:t>
            </a:r>
            <a:r>
              <a:rPr lang="en" sz="1000">
                <a:solidFill>
                  <a:srgbClr val="FF3D00"/>
                </a:solidFill>
                <a:latin typeface="Montserrat ExtraBold"/>
                <a:ea typeface="Montserrat ExtraBold"/>
                <a:cs typeface="Montserrat ExtraBold"/>
                <a:sym typeface="Montserrat ExtraBold"/>
              </a:rPr>
              <a:t>mobile-friendly site. </a:t>
            </a:r>
            <a:endParaRPr sz="10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b="1" sz="1000">
              <a:solidFill>
                <a:srgbClr val="212121"/>
              </a:solidFill>
              <a:latin typeface="Montserrat"/>
              <a:ea typeface="Montserrat"/>
              <a:cs typeface="Montserrat"/>
              <a:sym typeface="Montserrat"/>
            </a:endParaRPr>
          </a:p>
          <a:p>
            <a:pPr indent="0" lvl="0" marL="0" rtl="0" algn="l">
              <a:spcBef>
                <a:spcPts val="0"/>
              </a:spcBef>
              <a:spcAft>
                <a:spcPts val="0"/>
              </a:spcAft>
              <a:buNone/>
            </a:pPr>
            <a:r>
              <a:t/>
            </a:r>
            <a:endParaRPr b="1" sz="1000">
              <a:solidFill>
                <a:srgbClr val="212121"/>
              </a:solidFill>
              <a:latin typeface="Montserrat"/>
              <a:ea typeface="Montserrat"/>
              <a:cs typeface="Montserrat"/>
              <a:sym typeface="Montserrat"/>
            </a:endParaRPr>
          </a:p>
          <a:p>
            <a:pPr indent="0" lvl="0" marL="0" rtl="0" algn="l">
              <a:spcBef>
                <a:spcPts val="0"/>
              </a:spcBef>
              <a:spcAft>
                <a:spcPts val="0"/>
              </a:spcAft>
              <a:buNone/>
            </a:pPr>
            <a:r>
              <a:rPr lang="en" sz="1000">
                <a:solidFill>
                  <a:srgbClr val="29BAA3"/>
                </a:solidFill>
                <a:latin typeface="Montserrat ExtraBold"/>
                <a:ea typeface="Montserrat ExtraBold"/>
                <a:cs typeface="Montserrat ExtraBold"/>
                <a:sym typeface="Montserrat ExtraBold"/>
              </a:rPr>
              <a:t> </a:t>
            </a:r>
            <a:r>
              <a:rPr b="1" lang="en" sz="1000">
                <a:solidFill>
                  <a:srgbClr val="29BAA3"/>
                </a:solidFill>
                <a:latin typeface="Montserrat"/>
                <a:ea typeface="Montserrat"/>
                <a:cs typeface="Montserrat"/>
                <a:sym typeface="Montserrat"/>
              </a:rPr>
              <a:t> </a:t>
            </a:r>
            <a:endParaRPr b="1" sz="1000">
              <a:solidFill>
                <a:srgbClr val="29BAA3"/>
              </a:solidFill>
              <a:latin typeface="Montserrat"/>
              <a:ea typeface="Montserrat"/>
              <a:cs typeface="Montserrat"/>
              <a:sym typeface="Montserrat"/>
            </a:endParaRPr>
          </a:p>
        </p:txBody>
      </p:sp>
      <p:sp>
        <p:nvSpPr>
          <p:cNvPr id="1213" name="Google Shape;1213;p102"/>
          <p:cNvSpPr txBox="1"/>
          <p:nvPr/>
        </p:nvSpPr>
        <p:spPr>
          <a:xfrm>
            <a:off x="506600" y="3658075"/>
            <a:ext cx="2415600" cy="90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accent2"/>
                </a:solidFill>
                <a:latin typeface="Montserrat Medium"/>
                <a:ea typeface="Montserrat Medium"/>
                <a:cs typeface="Montserrat Medium"/>
                <a:sym typeface="Montserrat Medium"/>
              </a:rPr>
              <a:t>Mobile websites that load in</a:t>
            </a:r>
            <a:r>
              <a:rPr lang="en" sz="1000">
                <a:solidFill>
                  <a:srgbClr val="FF3D00"/>
                </a:solidFill>
                <a:latin typeface="Montserrat ExtraBold"/>
                <a:ea typeface="Montserrat ExtraBold"/>
                <a:cs typeface="Montserrat ExtraBold"/>
                <a:sym typeface="Montserrat ExtraBold"/>
              </a:rPr>
              <a:t> 5 seconds or less</a:t>
            </a:r>
            <a:r>
              <a:rPr lang="en" sz="1000">
                <a:solidFill>
                  <a:schemeClr val="accent2"/>
                </a:solidFill>
                <a:latin typeface="Montserrat Medium"/>
                <a:ea typeface="Montserrat Medium"/>
                <a:cs typeface="Montserrat Medium"/>
                <a:sym typeface="Montserrat Medium"/>
              </a:rPr>
              <a:t> will end in a viewing session that’s </a:t>
            </a:r>
            <a:r>
              <a:rPr lang="en" sz="1000">
                <a:solidFill>
                  <a:srgbClr val="FF3D00"/>
                </a:solidFill>
                <a:latin typeface="Montserrat ExtraBold"/>
                <a:ea typeface="Montserrat ExtraBold"/>
                <a:cs typeface="Montserrat ExtraBold"/>
                <a:sym typeface="Montserrat ExtraBold"/>
              </a:rPr>
              <a:t>70% longer</a:t>
            </a:r>
            <a:r>
              <a:rPr lang="en" sz="1000">
                <a:solidFill>
                  <a:schemeClr val="accent2"/>
                </a:solidFill>
                <a:latin typeface="Montserrat Medium"/>
                <a:ea typeface="Montserrat Medium"/>
                <a:cs typeface="Montserrat Medium"/>
                <a:sym typeface="Montserrat Medium"/>
              </a:rPr>
              <a:t> than their slower counterparts. </a:t>
            </a:r>
            <a:endParaRPr sz="1000">
              <a:solidFill>
                <a:srgbClr val="212121"/>
              </a:solidFill>
              <a:latin typeface="Montserrat Medium"/>
              <a:ea typeface="Montserrat Medium"/>
              <a:cs typeface="Montserrat Medium"/>
              <a:sym typeface="Montserrat Medium"/>
            </a:endParaRPr>
          </a:p>
        </p:txBody>
      </p:sp>
      <p:sp>
        <p:nvSpPr>
          <p:cNvPr id="1214" name="Google Shape;1214;p102"/>
          <p:cNvSpPr txBox="1"/>
          <p:nvPr/>
        </p:nvSpPr>
        <p:spPr>
          <a:xfrm>
            <a:off x="6143900" y="3681722"/>
            <a:ext cx="8727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SETUP</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1215" name="Google Shape;1215;p102"/>
          <p:cNvSpPr txBox="1"/>
          <p:nvPr/>
        </p:nvSpPr>
        <p:spPr>
          <a:xfrm>
            <a:off x="7769813" y="3681735"/>
            <a:ext cx="6888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3D00"/>
                </a:solidFill>
                <a:latin typeface="Montserrat"/>
                <a:ea typeface="Montserrat"/>
                <a:cs typeface="Montserrat"/>
                <a:sym typeface="Montserrat"/>
              </a:rPr>
              <a:t>$800</a:t>
            </a:r>
            <a:endParaRPr b="1" sz="1200">
              <a:solidFill>
                <a:srgbClr val="FF3D00"/>
              </a:solidFill>
              <a:latin typeface="Montserrat"/>
              <a:ea typeface="Montserrat"/>
              <a:cs typeface="Montserrat"/>
              <a:sym typeface="Montserrat"/>
            </a:endParaRPr>
          </a:p>
        </p:txBody>
      </p:sp>
      <p:sp>
        <p:nvSpPr>
          <p:cNvPr id="1216" name="Google Shape;1216;p102"/>
          <p:cNvSpPr txBox="1"/>
          <p:nvPr/>
        </p:nvSpPr>
        <p:spPr>
          <a:xfrm>
            <a:off x="6143900" y="3958364"/>
            <a:ext cx="1010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MONTHLY</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1217" name="Google Shape;1217;p102"/>
          <p:cNvSpPr txBox="1"/>
          <p:nvPr/>
        </p:nvSpPr>
        <p:spPr>
          <a:xfrm>
            <a:off x="7769800" y="3929319"/>
            <a:ext cx="8727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3D00"/>
                </a:solidFill>
                <a:latin typeface="Montserrat"/>
                <a:ea typeface="Montserrat"/>
                <a:cs typeface="Montserrat"/>
                <a:sym typeface="Montserrat"/>
              </a:rPr>
              <a:t>$199	</a:t>
            </a:r>
            <a:endParaRPr b="1" sz="1200">
              <a:solidFill>
                <a:srgbClr val="FF3D00"/>
              </a:solidFill>
              <a:latin typeface="Montserrat"/>
              <a:ea typeface="Montserrat"/>
              <a:cs typeface="Montserrat"/>
              <a:sym typeface="Montserrat"/>
            </a:endParaRPr>
          </a:p>
        </p:txBody>
      </p:sp>
      <p:sp>
        <p:nvSpPr>
          <p:cNvPr id="1218" name="Google Shape;1218;p102"/>
          <p:cNvSpPr/>
          <p:nvPr/>
        </p:nvSpPr>
        <p:spPr>
          <a:xfrm>
            <a:off x="0" y="-5323"/>
            <a:ext cx="140700" cy="1521600"/>
          </a:xfrm>
          <a:prstGeom prst="rect">
            <a:avLst/>
          </a:prstGeom>
          <a:solidFill>
            <a:srgbClr val="FF3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EEA00"/>
              </a:solidFill>
            </a:endParaRPr>
          </a:p>
        </p:txBody>
      </p:sp>
      <p:sp>
        <p:nvSpPr>
          <p:cNvPr id="1219" name="Google Shape;1219;p102"/>
          <p:cNvSpPr txBox="1"/>
          <p:nvPr/>
        </p:nvSpPr>
        <p:spPr>
          <a:xfrm>
            <a:off x="6049775" y="1093914"/>
            <a:ext cx="18006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Montserrat"/>
                <a:ea typeface="Montserrat"/>
                <a:cs typeface="Montserrat"/>
                <a:sym typeface="Montserrat"/>
              </a:rPr>
              <a:t>Competitive</a:t>
            </a:r>
            <a:endParaRPr b="1" sz="12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1220" name="Google Shape;1220;p102"/>
          <p:cNvSpPr txBox="1"/>
          <p:nvPr/>
        </p:nvSpPr>
        <p:spPr>
          <a:xfrm>
            <a:off x="6143900" y="1624649"/>
            <a:ext cx="2364300" cy="14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dk1"/>
                </a:solidFill>
                <a:latin typeface="Montserrat Medium"/>
                <a:ea typeface="Montserrat Medium"/>
                <a:cs typeface="Montserrat Medium"/>
                <a:sym typeface="Montserrat Medium"/>
              </a:rPr>
              <a:t>10-15 Custom Built Pages With Call To Actions</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Professionally designed mobile first (5 Page) website. Includes website maintenance and management hosted on a secure cloud</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Business Center Including :  Listing Builder &amp; Distribution, Reputation Management</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800">
              <a:latin typeface="Montserrat Medium"/>
              <a:ea typeface="Montserrat Medium"/>
              <a:cs typeface="Montserrat Medium"/>
              <a:sym typeface="Montserrat Medium"/>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221" name="Google Shape;1221;p102"/>
          <p:cNvSpPr txBox="1"/>
          <p:nvPr/>
        </p:nvSpPr>
        <p:spPr>
          <a:xfrm>
            <a:off x="453138" y="267075"/>
            <a:ext cx="4953000" cy="17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12121"/>
                </a:solidFill>
                <a:latin typeface="Montserrat Medium"/>
                <a:ea typeface="Montserrat Medium"/>
                <a:cs typeface="Montserrat Medium"/>
                <a:sym typeface="Montserrat Medium"/>
              </a:rPr>
              <a:t>MASTER THE</a:t>
            </a:r>
            <a:endParaRPr>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None/>
            </a:pPr>
            <a:r>
              <a:rPr lang="en" sz="3000">
                <a:solidFill>
                  <a:srgbClr val="212121"/>
                </a:solidFill>
                <a:latin typeface="Montserrat ExtraBold"/>
                <a:ea typeface="Montserrat ExtraBold"/>
                <a:cs typeface="Montserrat ExtraBold"/>
                <a:sym typeface="Montserrat ExtraBold"/>
              </a:rPr>
              <a:t>WEBSITE </a:t>
            </a:r>
            <a:endParaRPr sz="3000">
              <a:solidFill>
                <a:srgbClr val="212121"/>
              </a:solidFill>
              <a:latin typeface="Montserrat ExtraBold"/>
              <a:ea typeface="Montserrat ExtraBold"/>
              <a:cs typeface="Montserrat ExtraBold"/>
              <a:sym typeface="Montserrat ExtraBold"/>
            </a:endParaRPr>
          </a:p>
          <a:p>
            <a:pPr indent="0" lvl="0" marL="0" rtl="0" algn="l">
              <a:spcBef>
                <a:spcPts val="0"/>
              </a:spcBef>
              <a:spcAft>
                <a:spcPts val="0"/>
              </a:spcAft>
              <a:buNone/>
            </a:pPr>
            <a:r>
              <a:rPr lang="en" sz="3000">
                <a:solidFill>
                  <a:srgbClr val="FF3D00"/>
                </a:solidFill>
                <a:latin typeface="Montserrat ExtraBold"/>
                <a:ea typeface="Montserrat ExtraBold"/>
                <a:cs typeface="Montserrat ExtraBold"/>
                <a:sym typeface="Montserrat ExtraBold"/>
              </a:rPr>
              <a:t>ESSENTIALS</a:t>
            </a:r>
            <a:endParaRPr sz="3000">
              <a:solidFill>
                <a:srgbClr val="FF3D00"/>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a:p>
        </p:txBody>
      </p:sp>
      <p:grpSp>
        <p:nvGrpSpPr>
          <p:cNvPr id="1222" name="Google Shape;1222;p102"/>
          <p:cNvGrpSpPr/>
          <p:nvPr/>
        </p:nvGrpSpPr>
        <p:grpSpPr>
          <a:xfrm>
            <a:off x="557860" y="2486414"/>
            <a:ext cx="4696998" cy="561781"/>
            <a:chOff x="2369024" y="5191643"/>
            <a:chExt cx="6655800" cy="796063"/>
          </a:xfrm>
        </p:grpSpPr>
        <p:sp>
          <p:nvSpPr>
            <p:cNvPr id="1223" name="Google Shape;1223;p102"/>
            <p:cNvSpPr txBox="1"/>
            <p:nvPr/>
          </p:nvSpPr>
          <p:spPr>
            <a:xfrm>
              <a:off x="2369024" y="5191643"/>
              <a:ext cx="20574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Custom-built websites, designed to perform.</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224" name="Google Shape;1224;p102"/>
            <p:cNvSpPr txBox="1"/>
            <p:nvPr/>
          </p:nvSpPr>
          <p:spPr>
            <a:xfrm>
              <a:off x="4844774" y="5225705"/>
              <a:ext cx="179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Website maintenance and management.</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225" name="Google Shape;1225;p102"/>
            <p:cNvSpPr txBox="1"/>
            <p:nvPr/>
          </p:nvSpPr>
          <p:spPr>
            <a:xfrm>
              <a:off x="7017224" y="5225706"/>
              <a:ext cx="200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Mobile and performance optimized features.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grpSp>
      <p:pic>
        <p:nvPicPr>
          <p:cNvPr id="1226" name="Google Shape;1226;p102"/>
          <p:cNvPicPr preferRelativeResize="0"/>
          <p:nvPr/>
        </p:nvPicPr>
        <p:blipFill rotWithShape="1">
          <a:blip r:embed="rId11">
            <a:alphaModFix/>
          </a:blip>
          <a:srcRect b="78961" l="12889" r="56895" t="9470"/>
          <a:stretch/>
        </p:blipFill>
        <p:spPr>
          <a:xfrm>
            <a:off x="7361975" y="267082"/>
            <a:ext cx="1504524" cy="388643"/>
          </a:xfrm>
          <a:prstGeom prst="rect">
            <a:avLst/>
          </a:prstGeom>
          <a:noFill/>
          <a:ln>
            <a:noFill/>
          </a:ln>
        </p:spPr>
      </p:pic>
      <p:sp>
        <p:nvSpPr>
          <p:cNvPr id="1227" name="Google Shape;1227;p102"/>
          <p:cNvSpPr txBox="1"/>
          <p:nvPr>
            <p:ph type="title"/>
          </p:nvPr>
        </p:nvSpPr>
        <p:spPr>
          <a:xfrm>
            <a:off x="-69300" y="-240775"/>
            <a:ext cx="1504500" cy="21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700"/>
              <a:t>Web Essentials: Competitive</a:t>
            </a:r>
            <a:endParaRPr sz="7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31" name="Shape 1231"/>
        <p:cNvGrpSpPr/>
        <p:nvPr/>
      </p:nvGrpSpPr>
      <p:grpSpPr>
        <a:xfrm>
          <a:off x="0" y="0"/>
          <a:ext cx="0" cy="0"/>
          <a:chOff x="0" y="0"/>
          <a:chExt cx="0" cy="0"/>
        </a:xfrm>
      </p:grpSpPr>
      <p:sp>
        <p:nvSpPr>
          <p:cNvPr id="1232" name="Google Shape;1232;p103"/>
          <p:cNvSpPr/>
          <p:nvPr/>
        </p:nvSpPr>
        <p:spPr>
          <a:xfrm>
            <a:off x="5657775" y="837975"/>
            <a:ext cx="3187500" cy="3927300"/>
          </a:xfrm>
          <a:prstGeom prst="rect">
            <a:avLst/>
          </a:prstGeom>
          <a:solidFill>
            <a:srgbClr val="FDECEA">
              <a:alpha val="372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103"/>
          <p:cNvSpPr/>
          <p:nvPr/>
        </p:nvSpPr>
        <p:spPr>
          <a:xfrm>
            <a:off x="5658050" y="837975"/>
            <a:ext cx="3187500" cy="3927300"/>
          </a:xfrm>
          <a:prstGeom prst="rect">
            <a:avLst/>
          </a:prstGeom>
          <a:noFill/>
          <a:ln cap="flat" cmpd="sng" w="9525">
            <a:solidFill>
              <a:srgbClr val="FF3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34" name="Google Shape;1234;p103"/>
          <p:cNvPicPr preferRelativeResize="0"/>
          <p:nvPr/>
        </p:nvPicPr>
        <p:blipFill>
          <a:blip r:embed="rId3">
            <a:alphaModFix/>
          </a:blip>
          <a:stretch>
            <a:fillRect/>
          </a:stretch>
        </p:blipFill>
        <p:spPr>
          <a:xfrm>
            <a:off x="5982659" y="3425407"/>
            <a:ext cx="138116" cy="100899"/>
          </a:xfrm>
          <a:prstGeom prst="rect">
            <a:avLst/>
          </a:prstGeom>
          <a:noFill/>
          <a:ln>
            <a:noFill/>
          </a:ln>
        </p:spPr>
      </p:pic>
      <p:pic>
        <p:nvPicPr>
          <p:cNvPr id="1235" name="Google Shape;1235;p103"/>
          <p:cNvPicPr preferRelativeResize="0"/>
          <p:nvPr/>
        </p:nvPicPr>
        <p:blipFill>
          <a:blip r:embed="rId3">
            <a:alphaModFix/>
          </a:blip>
          <a:stretch>
            <a:fillRect/>
          </a:stretch>
        </p:blipFill>
        <p:spPr>
          <a:xfrm>
            <a:off x="5982659" y="2822341"/>
            <a:ext cx="138116" cy="100899"/>
          </a:xfrm>
          <a:prstGeom prst="rect">
            <a:avLst/>
          </a:prstGeom>
          <a:noFill/>
          <a:ln>
            <a:noFill/>
          </a:ln>
        </p:spPr>
      </p:pic>
      <p:pic>
        <p:nvPicPr>
          <p:cNvPr id="1236" name="Google Shape;1236;p103"/>
          <p:cNvPicPr preferRelativeResize="0"/>
          <p:nvPr/>
        </p:nvPicPr>
        <p:blipFill>
          <a:blip r:embed="rId4">
            <a:alphaModFix/>
          </a:blip>
          <a:stretch>
            <a:fillRect/>
          </a:stretch>
        </p:blipFill>
        <p:spPr>
          <a:xfrm>
            <a:off x="5981375" y="1571274"/>
            <a:ext cx="140700" cy="103766"/>
          </a:xfrm>
          <a:prstGeom prst="rect">
            <a:avLst/>
          </a:prstGeom>
          <a:noFill/>
          <a:ln>
            <a:noFill/>
          </a:ln>
        </p:spPr>
      </p:pic>
      <p:pic>
        <p:nvPicPr>
          <p:cNvPr id="1237" name="Google Shape;1237;p103"/>
          <p:cNvPicPr preferRelativeResize="0"/>
          <p:nvPr/>
        </p:nvPicPr>
        <p:blipFill>
          <a:blip r:embed="rId5">
            <a:alphaModFix/>
          </a:blip>
          <a:stretch>
            <a:fillRect/>
          </a:stretch>
        </p:blipFill>
        <p:spPr>
          <a:xfrm>
            <a:off x="750098" y="1828431"/>
            <a:ext cx="648844" cy="504189"/>
          </a:xfrm>
          <a:prstGeom prst="rect">
            <a:avLst/>
          </a:prstGeom>
          <a:noFill/>
          <a:ln>
            <a:noFill/>
          </a:ln>
        </p:spPr>
      </p:pic>
      <p:pic>
        <p:nvPicPr>
          <p:cNvPr id="1238" name="Google Shape;1238;p103"/>
          <p:cNvPicPr preferRelativeResize="0"/>
          <p:nvPr/>
        </p:nvPicPr>
        <p:blipFill>
          <a:blip r:embed="rId6">
            <a:alphaModFix/>
          </a:blip>
          <a:stretch>
            <a:fillRect/>
          </a:stretch>
        </p:blipFill>
        <p:spPr>
          <a:xfrm>
            <a:off x="2601644" y="1892168"/>
            <a:ext cx="638922" cy="504188"/>
          </a:xfrm>
          <a:prstGeom prst="rect">
            <a:avLst/>
          </a:prstGeom>
          <a:noFill/>
          <a:ln>
            <a:noFill/>
          </a:ln>
        </p:spPr>
      </p:pic>
      <p:pic>
        <p:nvPicPr>
          <p:cNvPr id="1239" name="Google Shape;1239;p103"/>
          <p:cNvPicPr preferRelativeResize="0"/>
          <p:nvPr/>
        </p:nvPicPr>
        <p:blipFill>
          <a:blip r:embed="rId7">
            <a:alphaModFix/>
          </a:blip>
          <a:stretch>
            <a:fillRect/>
          </a:stretch>
        </p:blipFill>
        <p:spPr>
          <a:xfrm>
            <a:off x="4262645" y="1866960"/>
            <a:ext cx="638914" cy="566601"/>
          </a:xfrm>
          <a:prstGeom prst="rect">
            <a:avLst/>
          </a:prstGeom>
          <a:noFill/>
          <a:ln>
            <a:noFill/>
          </a:ln>
        </p:spPr>
      </p:pic>
      <p:pic>
        <p:nvPicPr>
          <p:cNvPr id="1240" name="Google Shape;1240;p103"/>
          <p:cNvPicPr preferRelativeResize="0"/>
          <p:nvPr/>
        </p:nvPicPr>
        <p:blipFill>
          <a:blip r:embed="rId8">
            <a:alphaModFix/>
          </a:blip>
          <a:stretch>
            <a:fillRect/>
          </a:stretch>
        </p:blipFill>
        <p:spPr>
          <a:xfrm>
            <a:off x="988012" y="2006517"/>
            <a:ext cx="262003" cy="209889"/>
          </a:xfrm>
          <a:prstGeom prst="rect">
            <a:avLst/>
          </a:prstGeom>
          <a:noFill/>
          <a:ln>
            <a:noFill/>
          </a:ln>
        </p:spPr>
      </p:pic>
      <p:pic>
        <p:nvPicPr>
          <p:cNvPr id="1241" name="Google Shape;1241;p103"/>
          <p:cNvPicPr preferRelativeResize="0"/>
          <p:nvPr/>
        </p:nvPicPr>
        <p:blipFill>
          <a:blip r:embed="rId9">
            <a:alphaModFix/>
          </a:blip>
          <a:stretch>
            <a:fillRect/>
          </a:stretch>
        </p:blipFill>
        <p:spPr>
          <a:xfrm>
            <a:off x="2767196" y="1984878"/>
            <a:ext cx="238470" cy="239402"/>
          </a:xfrm>
          <a:prstGeom prst="rect">
            <a:avLst/>
          </a:prstGeom>
          <a:noFill/>
          <a:ln>
            <a:noFill/>
          </a:ln>
        </p:spPr>
      </p:pic>
      <p:pic>
        <p:nvPicPr>
          <p:cNvPr id="1242" name="Google Shape;1242;p103"/>
          <p:cNvPicPr preferRelativeResize="0"/>
          <p:nvPr/>
        </p:nvPicPr>
        <p:blipFill>
          <a:blip r:embed="rId10">
            <a:alphaModFix/>
          </a:blip>
          <a:stretch>
            <a:fillRect/>
          </a:stretch>
        </p:blipFill>
        <p:spPr>
          <a:xfrm>
            <a:off x="4430601" y="1969377"/>
            <a:ext cx="262003" cy="262022"/>
          </a:xfrm>
          <a:prstGeom prst="rect">
            <a:avLst/>
          </a:prstGeom>
          <a:noFill/>
          <a:ln>
            <a:noFill/>
          </a:ln>
        </p:spPr>
      </p:pic>
      <p:sp>
        <p:nvSpPr>
          <p:cNvPr id="1243" name="Google Shape;1243;p103"/>
          <p:cNvSpPr txBox="1"/>
          <p:nvPr/>
        </p:nvSpPr>
        <p:spPr>
          <a:xfrm>
            <a:off x="3018675" y="3658075"/>
            <a:ext cx="2112600" cy="146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rgbClr val="FF3D00"/>
                </a:solidFill>
                <a:latin typeface="Montserrat ExtraBold"/>
                <a:ea typeface="Montserrat ExtraBold"/>
                <a:cs typeface="Montserrat ExtraBold"/>
                <a:sym typeface="Montserrat ExtraBold"/>
              </a:rPr>
              <a:t>61%</a:t>
            </a:r>
            <a:r>
              <a:rPr lang="en" sz="1000">
                <a:solidFill>
                  <a:schemeClr val="accent2"/>
                </a:solidFill>
                <a:latin typeface="Montserrat Medium"/>
                <a:ea typeface="Montserrat Medium"/>
                <a:cs typeface="Montserrat Medium"/>
                <a:sym typeface="Montserrat Medium"/>
              </a:rPr>
              <a:t> of mobile searchers are more likely to contact a local business if they have a </a:t>
            </a:r>
            <a:r>
              <a:rPr lang="en" sz="1000">
                <a:solidFill>
                  <a:srgbClr val="FF3D00"/>
                </a:solidFill>
                <a:latin typeface="Montserrat ExtraBold"/>
                <a:ea typeface="Montserrat ExtraBold"/>
                <a:cs typeface="Montserrat ExtraBold"/>
                <a:sym typeface="Montserrat ExtraBold"/>
              </a:rPr>
              <a:t>mobile-friendly site. </a:t>
            </a:r>
            <a:endParaRPr sz="1000">
              <a:solidFill>
                <a:srgbClr val="FF3D00"/>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b="1" sz="1000">
              <a:solidFill>
                <a:srgbClr val="212121"/>
              </a:solidFill>
              <a:latin typeface="Montserrat"/>
              <a:ea typeface="Montserrat"/>
              <a:cs typeface="Montserrat"/>
              <a:sym typeface="Montserrat"/>
            </a:endParaRPr>
          </a:p>
          <a:p>
            <a:pPr indent="0" lvl="0" marL="0" rtl="0" algn="l">
              <a:spcBef>
                <a:spcPts val="0"/>
              </a:spcBef>
              <a:spcAft>
                <a:spcPts val="0"/>
              </a:spcAft>
              <a:buNone/>
            </a:pPr>
            <a:r>
              <a:t/>
            </a:r>
            <a:endParaRPr b="1" sz="1000">
              <a:solidFill>
                <a:srgbClr val="212121"/>
              </a:solidFill>
              <a:latin typeface="Montserrat"/>
              <a:ea typeface="Montserrat"/>
              <a:cs typeface="Montserrat"/>
              <a:sym typeface="Montserrat"/>
            </a:endParaRPr>
          </a:p>
          <a:p>
            <a:pPr indent="0" lvl="0" marL="0" rtl="0" algn="l">
              <a:spcBef>
                <a:spcPts val="0"/>
              </a:spcBef>
              <a:spcAft>
                <a:spcPts val="0"/>
              </a:spcAft>
              <a:buNone/>
            </a:pPr>
            <a:r>
              <a:rPr lang="en" sz="1000">
                <a:solidFill>
                  <a:srgbClr val="29BAA3"/>
                </a:solidFill>
                <a:latin typeface="Montserrat ExtraBold"/>
                <a:ea typeface="Montserrat ExtraBold"/>
                <a:cs typeface="Montserrat ExtraBold"/>
                <a:sym typeface="Montserrat ExtraBold"/>
              </a:rPr>
              <a:t> </a:t>
            </a:r>
            <a:r>
              <a:rPr b="1" lang="en" sz="1000">
                <a:solidFill>
                  <a:srgbClr val="29BAA3"/>
                </a:solidFill>
                <a:latin typeface="Montserrat"/>
                <a:ea typeface="Montserrat"/>
                <a:cs typeface="Montserrat"/>
                <a:sym typeface="Montserrat"/>
              </a:rPr>
              <a:t> </a:t>
            </a:r>
            <a:endParaRPr b="1" sz="1000">
              <a:solidFill>
                <a:srgbClr val="29BAA3"/>
              </a:solidFill>
              <a:latin typeface="Montserrat"/>
              <a:ea typeface="Montserrat"/>
              <a:cs typeface="Montserrat"/>
              <a:sym typeface="Montserrat"/>
            </a:endParaRPr>
          </a:p>
        </p:txBody>
      </p:sp>
      <p:sp>
        <p:nvSpPr>
          <p:cNvPr id="1244" name="Google Shape;1244;p103"/>
          <p:cNvSpPr/>
          <p:nvPr/>
        </p:nvSpPr>
        <p:spPr>
          <a:xfrm>
            <a:off x="0" y="-5323"/>
            <a:ext cx="140700" cy="1521600"/>
          </a:xfrm>
          <a:prstGeom prst="rect">
            <a:avLst/>
          </a:prstGeom>
          <a:solidFill>
            <a:srgbClr val="FF3D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AEEA00"/>
              </a:solidFill>
            </a:endParaRPr>
          </a:p>
        </p:txBody>
      </p:sp>
      <p:sp>
        <p:nvSpPr>
          <p:cNvPr id="1245" name="Google Shape;1245;p103"/>
          <p:cNvSpPr txBox="1"/>
          <p:nvPr/>
        </p:nvSpPr>
        <p:spPr>
          <a:xfrm>
            <a:off x="6049775" y="1093914"/>
            <a:ext cx="18006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latin typeface="Montserrat"/>
                <a:ea typeface="Montserrat"/>
                <a:cs typeface="Montserrat"/>
                <a:sym typeface="Montserrat"/>
              </a:rPr>
              <a:t>Advantage</a:t>
            </a:r>
            <a:endParaRPr b="1" sz="12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1246" name="Google Shape;1246;p103"/>
          <p:cNvSpPr txBox="1"/>
          <p:nvPr/>
        </p:nvSpPr>
        <p:spPr>
          <a:xfrm>
            <a:off x="453138" y="267075"/>
            <a:ext cx="4953000" cy="174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12121"/>
                </a:solidFill>
                <a:latin typeface="Montserrat Medium"/>
                <a:ea typeface="Montserrat Medium"/>
                <a:cs typeface="Montserrat Medium"/>
                <a:sym typeface="Montserrat Medium"/>
              </a:rPr>
              <a:t>MASTER THE</a:t>
            </a:r>
            <a:endParaRPr>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None/>
            </a:pPr>
            <a:r>
              <a:rPr lang="en" sz="3000">
                <a:solidFill>
                  <a:srgbClr val="212121"/>
                </a:solidFill>
                <a:latin typeface="Montserrat ExtraBold"/>
                <a:ea typeface="Montserrat ExtraBold"/>
                <a:cs typeface="Montserrat ExtraBold"/>
                <a:sym typeface="Montserrat ExtraBold"/>
              </a:rPr>
              <a:t>WEBSITE </a:t>
            </a:r>
            <a:endParaRPr sz="3000">
              <a:solidFill>
                <a:srgbClr val="212121"/>
              </a:solidFill>
              <a:latin typeface="Montserrat ExtraBold"/>
              <a:ea typeface="Montserrat ExtraBold"/>
              <a:cs typeface="Montserrat ExtraBold"/>
              <a:sym typeface="Montserrat ExtraBold"/>
            </a:endParaRPr>
          </a:p>
          <a:p>
            <a:pPr indent="0" lvl="0" marL="0" rtl="0" algn="l">
              <a:spcBef>
                <a:spcPts val="0"/>
              </a:spcBef>
              <a:spcAft>
                <a:spcPts val="0"/>
              </a:spcAft>
              <a:buNone/>
            </a:pPr>
            <a:r>
              <a:rPr lang="en" sz="3000">
                <a:solidFill>
                  <a:srgbClr val="FF3D00"/>
                </a:solidFill>
                <a:latin typeface="Montserrat ExtraBold"/>
                <a:ea typeface="Montserrat ExtraBold"/>
                <a:cs typeface="Montserrat ExtraBold"/>
                <a:sym typeface="Montserrat ExtraBold"/>
              </a:rPr>
              <a:t>ESSENTIALS</a:t>
            </a:r>
            <a:endParaRPr sz="3000">
              <a:solidFill>
                <a:srgbClr val="FF3D00"/>
              </a:solidFill>
              <a:latin typeface="Montserrat ExtraBold"/>
              <a:ea typeface="Montserrat ExtraBold"/>
              <a:cs typeface="Montserrat ExtraBold"/>
              <a:sym typeface="Montserrat ExtraBold"/>
            </a:endParaRPr>
          </a:p>
          <a:p>
            <a:pPr indent="0" lvl="0" marL="0" rtl="0" algn="l">
              <a:spcBef>
                <a:spcPts val="0"/>
              </a:spcBef>
              <a:spcAft>
                <a:spcPts val="0"/>
              </a:spcAft>
              <a:buNone/>
            </a:pPr>
            <a:r>
              <a:t/>
            </a:r>
            <a:endParaRPr/>
          </a:p>
        </p:txBody>
      </p:sp>
      <p:grpSp>
        <p:nvGrpSpPr>
          <p:cNvPr id="1247" name="Google Shape;1247;p103"/>
          <p:cNvGrpSpPr/>
          <p:nvPr/>
        </p:nvGrpSpPr>
        <p:grpSpPr>
          <a:xfrm>
            <a:off x="557860" y="2486414"/>
            <a:ext cx="4696998" cy="561781"/>
            <a:chOff x="2369024" y="5191643"/>
            <a:chExt cx="6655800" cy="796063"/>
          </a:xfrm>
        </p:grpSpPr>
        <p:sp>
          <p:nvSpPr>
            <p:cNvPr id="1248" name="Google Shape;1248;p103"/>
            <p:cNvSpPr txBox="1"/>
            <p:nvPr/>
          </p:nvSpPr>
          <p:spPr>
            <a:xfrm>
              <a:off x="2369024" y="5191643"/>
              <a:ext cx="20574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Custom-built websites, designed to perform.</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249" name="Google Shape;1249;p103"/>
            <p:cNvSpPr txBox="1"/>
            <p:nvPr/>
          </p:nvSpPr>
          <p:spPr>
            <a:xfrm>
              <a:off x="4844774" y="5225705"/>
              <a:ext cx="179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Website maintenance and management.</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250" name="Google Shape;1250;p103"/>
            <p:cNvSpPr txBox="1"/>
            <p:nvPr/>
          </p:nvSpPr>
          <p:spPr>
            <a:xfrm>
              <a:off x="7017224" y="5225706"/>
              <a:ext cx="20076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Montserrat"/>
                  <a:ea typeface="Montserrat"/>
                  <a:cs typeface="Montserrat"/>
                  <a:sym typeface="Montserrat"/>
                </a:rPr>
                <a:t>Mobile and performance optimized features.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a:p>
              <a:pPr indent="0" lvl="0" marL="0" rtl="0" algn="l">
                <a:spcBef>
                  <a:spcPts val="0"/>
                </a:spcBef>
                <a:spcAft>
                  <a:spcPts val="0"/>
                </a:spcAft>
                <a:buNone/>
              </a:pPr>
              <a:r>
                <a:t/>
              </a:r>
              <a:endParaRPr sz="800">
                <a:latin typeface="Montserrat"/>
                <a:ea typeface="Montserrat"/>
                <a:cs typeface="Montserrat"/>
                <a:sym typeface="Montserrat"/>
              </a:endParaRPr>
            </a:p>
          </p:txBody>
        </p:sp>
      </p:grpSp>
      <p:pic>
        <p:nvPicPr>
          <p:cNvPr id="1251" name="Google Shape;1251;p103"/>
          <p:cNvPicPr preferRelativeResize="0"/>
          <p:nvPr/>
        </p:nvPicPr>
        <p:blipFill rotWithShape="1">
          <a:blip r:embed="rId11">
            <a:alphaModFix/>
          </a:blip>
          <a:srcRect b="78961" l="12889" r="56895" t="9470"/>
          <a:stretch/>
        </p:blipFill>
        <p:spPr>
          <a:xfrm>
            <a:off x="7361975" y="267082"/>
            <a:ext cx="1504524" cy="388643"/>
          </a:xfrm>
          <a:prstGeom prst="rect">
            <a:avLst/>
          </a:prstGeom>
          <a:noFill/>
          <a:ln>
            <a:noFill/>
          </a:ln>
        </p:spPr>
      </p:pic>
      <p:sp>
        <p:nvSpPr>
          <p:cNvPr id="1252" name="Google Shape;1252;p103"/>
          <p:cNvSpPr txBox="1"/>
          <p:nvPr/>
        </p:nvSpPr>
        <p:spPr>
          <a:xfrm>
            <a:off x="6143900" y="3910322"/>
            <a:ext cx="8727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SETUP</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1253" name="Google Shape;1253;p103"/>
          <p:cNvSpPr txBox="1"/>
          <p:nvPr/>
        </p:nvSpPr>
        <p:spPr>
          <a:xfrm>
            <a:off x="7769813" y="3910335"/>
            <a:ext cx="6888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3D00"/>
                </a:solidFill>
                <a:latin typeface="Montserrat"/>
                <a:ea typeface="Montserrat"/>
                <a:cs typeface="Montserrat"/>
                <a:sym typeface="Montserrat"/>
              </a:rPr>
              <a:t>$1000</a:t>
            </a:r>
            <a:endParaRPr b="1" sz="1200">
              <a:solidFill>
                <a:srgbClr val="FF3D00"/>
              </a:solidFill>
              <a:latin typeface="Montserrat"/>
              <a:ea typeface="Montserrat"/>
              <a:cs typeface="Montserrat"/>
              <a:sym typeface="Montserrat"/>
            </a:endParaRPr>
          </a:p>
        </p:txBody>
      </p:sp>
      <p:sp>
        <p:nvSpPr>
          <p:cNvPr id="1254" name="Google Shape;1254;p103"/>
          <p:cNvSpPr txBox="1"/>
          <p:nvPr/>
        </p:nvSpPr>
        <p:spPr>
          <a:xfrm>
            <a:off x="6143900" y="4186964"/>
            <a:ext cx="10104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rgbClr val="000000"/>
                </a:solidFill>
                <a:latin typeface="Montserrat"/>
                <a:ea typeface="Montserrat"/>
                <a:cs typeface="Montserrat"/>
                <a:sym typeface="Montserrat"/>
              </a:rPr>
              <a:t>MONTHLY</a:t>
            </a:r>
            <a:endParaRPr b="1" sz="1000">
              <a:solidFill>
                <a:srgbClr val="000000"/>
              </a:solidFill>
              <a:latin typeface="Montserrat"/>
              <a:ea typeface="Montserrat"/>
              <a:cs typeface="Montserrat"/>
              <a:sym typeface="Montserrat"/>
            </a:endParaRPr>
          </a:p>
          <a:p>
            <a:pPr indent="0" lvl="0" marL="0" rtl="0" algn="l">
              <a:spcBef>
                <a:spcPts val="0"/>
              </a:spcBef>
              <a:spcAft>
                <a:spcPts val="0"/>
              </a:spcAft>
              <a:buNone/>
            </a:pPr>
            <a:r>
              <a:t/>
            </a:r>
            <a:endParaRPr sz="1000"/>
          </a:p>
        </p:txBody>
      </p:sp>
      <p:sp>
        <p:nvSpPr>
          <p:cNvPr id="1255" name="Google Shape;1255;p103"/>
          <p:cNvSpPr txBox="1"/>
          <p:nvPr/>
        </p:nvSpPr>
        <p:spPr>
          <a:xfrm>
            <a:off x="7769800" y="4157919"/>
            <a:ext cx="872700" cy="57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FF3D00"/>
                </a:solidFill>
                <a:latin typeface="Montserrat"/>
                <a:ea typeface="Montserrat"/>
                <a:cs typeface="Montserrat"/>
                <a:sym typeface="Montserrat"/>
              </a:rPr>
              <a:t>$249	</a:t>
            </a:r>
            <a:endParaRPr b="1" sz="1200">
              <a:solidFill>
                <a:srgbClr val="FF3D00"/>
              </a:solidFill>
              <a:latin typeface="Montserrat"/>
              <a:ea typeface="Montserrat"/>
              <a:cs typeface="Montserrat"/>
              <a:sym typeface="Montserrat"/>
            </a:endParaRPr>
          </a:p>
        </p:txBody>
      </p:sp>
      <p:sp>
        <p:nvSpPr>
          <p:cNvPr id="1256" name="Google Shape;1256;p103"/>
          <p:cNvSpPr txBox="1"/>
          <p:nvPr/>
        </p:nvSpPr>
        <p:spPr>
          <a:xfrm>
            <a:off x="6158525" y="1500075"/>
            <a:ext cx="2364300" cy="181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15+ custom built pages optimized for lead conversions</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dk1"/>
                </a:solidFill>
                <a:latin typeface="Montserrat Medium"/>
                <a:ea typeface="Montserrat Medium"/>
                <a:cs typeface="Montserrat Medium"/>
                <a:sym typeface="Montserrat Medium"/>
              </a:rPr>
              <a:t>Additional 5 pages focused on your specific products or services which is better for SEO. </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accent2"/>
                </a:solidFill>
                <a:latin typeface="Montserrat Medium"/>
                <a:ea typeface="Montserrat Medium"/>
                <a:cs typeface="Montserrat Medium"/>
                <a:sym typeface="Montserrat Medium"/>
              </a:rPr>
              <a:t>Professionally designed mobile website. Includes website maintenance and management hosted on a secure cloud</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accent2"/>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rPr lang="en" sz="800">
                <a:solidFill>
                  <a:schemeClr val="dk1"/>
                </a:solidFill>
                <a:latin typeface="Montserrat Medium"/>
                <a:ea typeface="Montserrat Medium"/>
                <a:cs typeface="Montserrat Medium"/>
                <a:sym typeface="Montserrat Medium"/>
              </a:rPr>
              <a:t>Business Center Including :  Listing Builder &amp; Distribution, Reputation Management</a:t>
            </a:r>
            <a:endParaRPr sz="800">
              <a:solidFill>
                <a:srgbClr val="212121"/>
              </a:solidFill>
              <a:latin typeface="Montserrat Medium"/>
              <a:ea typeface="Montserrat Medium"/>
              <a:cs typeface="Montserrat Medium"/>
              <a:sym typeface="Montserrat Medium"/>
            </a:endParaRPr>
          </a:p>
          <a:p>
            <a:pPr indent="0" lvl="0" marL="0" rtl="0" algn="l">
              <a:spcBef>
                <a:spcPts val="0"/>
              </a:spcBef>
              <a:spcAft>
                <a:spcPts val="0"/>
              </a:spcAft>
              <a:buClr>
                <a:schemeClr val="dk1"/>
              </a:buClr>
              <a:buSzPts val="1100"/>
              <a:buFont typeface="Arial"/>
              <a:buNone/>
            </a:pPr>
            <a:r>
              <a:t/>
            </a:r>
            <a:endParaRPr sz="800">
              <a:solidFill>
                <a:schemeClr val="dk1"/>
              </a:solidFill>
              <a:latin typeface="Montserrat Medium"/>
              <a:ea typeface="Montserrat Medium"/>
              <a:cs typeface="Montserrat Medium"/>
              <a:sym typeface="Montserrat Medium"/>
            </a:endParaRPr>
          </a:p>
          <a:p>
            <a:pPr indent="0" lvl="0" marL="0" rtl="0" algn="l">
              <a:spcBef>
                <a:spcPts val="0"/>
              </a:spcBef>
              <a:spcAft>
                <a:spcPts val="0"/>
              </a:spcAft>
              <a:buNone/>
            </a:pPr>
            <a:r>
              <a:t/>
            </a:r>
            <a:endParaRPr sz="800">
              <a:latin typeface="Montserrat Medium"/>
              <a:ea typeface="Montserrat Medium"/>
              <a:cs typeface="Montserrat Medium"/>
              <a:sym typeface="Montserrat Medium"/>
            </a:endParaRPr>
          </a:p>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1257" name="Google Shape;1257;p103"/>
          <p:cNvSpPr txBox="1"/>
          <p:nvPr/>
        </p:nvSpPr>
        <p:spPr>
          <a:xfrm>
            <a:off x="506600" y="3658075"/>
            <a:ext cx="2415600" cy="90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000">
                <a:solidFill>
                  <a:schemeClr val="accent2"/>
                </a:solidFill>
                <a:latin typeface="Montserrat Medium"/>
                <a:ea typeface="Montserrat Medium"/>
                <a:cs typeface="Montserrat Medium"/>
                <a:sym typeface="Montserrat Medium"/>
              </a:rPr>
              <a:t>Mobile websites that load in</a:t>
            </a:r>
            <a:r>
              <a:rPr lang="en" sz="1000">
                <a:solidFill>
                  <a:srgbClr val="FF3D00"/>
                </a:solidFill>
                <a:latin typeface="Montserrat ExtraBold"/>
                <a:ea typeface="Montserrat ExtraBold"/>
                <a:cs typeface="Montserrat ExtraBold"/>
                <a:sym typeface="Montserrat ExtraBold"/>
              </a:rPr>
              <a:t> 5 seconds or less</a:t>
            </a:r>
            <a:r>
              <a:rPr lang="en" sz="1000">
                <a:solidFill>
                  <a:schemeClr val="accent2"/>
                </a:solidFill>
                <a:latin typeface="Montserrat Medium"/>
                <a:ea typeface="Montserrat Medium"/>
                <a:cs typeface="Montserrat Medium"/>
                <a:sym typeface="Montserrat Medium"/>
              </a:rPr>
              <a:t> will end in a viewing session that’s </a:t>
            </a:r>
            <a:r>
              <a:rPr lang="en" sz="1000">
                <a:solidFill>
                  <a:srgbClr val="FF3D00"/>
                </a:solidFill>
                <a:latin typeface="Montserrat ExtraBold"/>
                <a:ea typeface="Montserrat ExtraBold"/>
                <a:cs typeface="Montserrat ExtraBold"/>
                <a:sym typeface="Montserrat ExtraBold"/>
              </a:rPr>
              <a:t>70% longer</a:t>
            </a:r>
            <a:r>
              <a:rPr lang="en" sz="1000">
                <a:solidFill>
                  <a:schemeClr val="accent2"/>
                </a:solidFill>
                <a:latin typeface="Montserrat Medium"/>
                <a:ea typeface="Montserrat Medium"/>
                <a:cs typeface="Montserrat Medium"/>
                <a:sym typeface="Montserrat Medium"/>
              </a:rPr>
              <a:t> than their slower counterparts. </a:t>
            </a:r>
            <a:endParaRPr sz="1000">
              <a:solidFill>
                <a:srgbClr val="212121"/>
              </a:solidFill>
              <a:latin typeface="Montserrat Medium"/>
              <a:ea typeface="Montserrat Medium"/>
              <a:cs typeface="Montserrat Medium"/>
              <a:sym typeface="Montserrat Medium"/>
            </a:endParaRPr>
          </a:p>
        </p:txBody>
      </p:sp>
      <p:pic>
        <p:nvPicPr>
          <p:cNvPr id="1258" name="Google Shape;1258;p103"/>
          <p:cNvPicPr preferRelativeResize="0"/>
          <p:nvPr/>
        </p:nvPicPr>
        <p:blipFill>
          <a:blip r:embed="rId3">
            <a:alphaModFix/>
          </a:blip>
          <a:stretch>
            <a:fillRect/>
          </a:stretch>
        </p:blipFill>
        <p:spPr>
          <a:xfrm>
            <a:off x="5982659" y="2212741"/>
            <a:ext cx="138116" cy="100899"/>
          </a:xfrm>
          <a:prstGeom prst="rect">
            <a:avLst/>
          </a:prstGeom>
          <a:noFill/>
          <a:ln>
            <a:noFill/>
          </a:ln>
        </p:spPr>
      </p:pic>
      <p:sp>
        <p:nvSpPr>
          <p:cNvPr id="1259" name="Google Shape;1259;p103"/>
          <p:cNvSpPr txBox="1"/>
          <p:nvPr>
            <p:ph type="title"/>
          </p:nvPr>
        </p:nvSpPr>
        <p:spPr>
          <a:xfrm>
            <a:off x="-69300" y="-240775"/>
            <a:ext cx="1443000" cy="21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700"/>
              <a:t>Web Essentials: Advantage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63" name="Shape 1263"/>
        <p:cNvGrpSpPr/>
        <p:nvPr/>
      </p:nvGrpSpPr>
      <p:grpSpPr>
        <a:xfrm>
          <a:off x="0" y="0"/>
          <a:ext cx="0" cy="0"/>
          <a:chOff x="0" y="0"/>
          <a:chExt cx="0" cy="0"/>
        </a:xfrm>
      </p:grpSpPr>
      <p:sp>
        <p:nvSpPr>
          <p:cNvPr id="1264" name="Google Shape;1264;p104"/>
          <p:cNvSpPr txBox="1"/>
          <p:nvPr/>
        </p:nvSpPr>
        <p:spPr>
          <a:xfrm>
            <a:off x="1261800" y="2665200"/>
            <a:ext cx="6620400" cy="1016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5000">
                <a:latin typeface="Avenir"/>
                <a:ea typeface="Avenir"/>
                <a:cs typeface="Avenir"/>
                <a:sym typeface="Avenir"/>
              </a:rPr>
              <a:t>When can </a:t>
            </a:r>
            <a:r>
              <a:rPr b="1" lang="en" sz="5000">
                <a:latin typeface="Avenir"/>
                <a:ea typeface="Avenir"/>
                <a:cs typeface="Avenir"/>
                <a:sym typeface="Avenir"/>
              </a:rPr>
              <a:t>w</a:t>
            </a:r>
            <a:r>
              <a:rPr b="1" lang="en" sz="5000">
                <a:latin typeface="Avenir"/>
                <a:ea typeface="Avenir"/>
                <a:cs typeface="Avenir"/>
                <a:sym typeface="Avenir"/>
              </a:rPr>
              <a:t>e start?</a:t>
            </a:r>
            <a:endParaRPr b="1" sz="5000">
              <a:latin typeface="Avenir"/>
              <a:ea typeface="Avenir"/>
              <a:cs typeface="Avenir"/>
              <a:sym typeface="Avenir"/>
            </a:endParaRPr>
          </a:p>
        </p:txBody>
      </p:sp>
      <p:sp>
        <p:nvSpPr>
          <p:cNvPr id="1265" name="Google Shape;1265;p104"/>
          <p:cNvSpPr txBox="1"/>
          <p:nvPr>
            <p:ph type="title"/>
          </p:nvPr>
        </p:nvSpPr>
        <p:spPr>
          <a:xfrm>
            <a:off x="-69300" y="-240775"/>
            <a:ext cx="1188300" cy="2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700"/>
              <a:t>When can we Start?</a:t>
            </a:r>
            <a:endParaRPr/>
          </a:p>
        </p:txBody>
      </p:sp>
      <p:pic>
        <p:nvPicPr>
          <p:cNvPr id="1266" name="Google Shape;1266;p104"/>
          <p:cNvPicPr preferRelativeResize="0"/>
          <p:nvPr/>
        </p:nvPicPr>
        <p:blipFill>
          <a:blip r:embed="rId3">
            <a:alphaModFix/>
          </a:blip>
          <a:stretch>
            <a:fillRect/>
          </a:stretch>
        </p:blipFill>
        <p:spPr>
          <a:xfrm>
            <a:off x="2934900" y="589400"/>
            <a:ext cx="3274193" cy="21817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70" name="Shape 1270"/>
        <p:cNvGrpSpPr/>
        <p:nvPr/>
      </p:nvGrpSpPr>
      <p:grpSpPr>
        <a:xfrm>
          <a:off x="0" y="0"/>
          <a:ext cx="0" cy="0"/>
          <a:chOff x="0" y="0"/>
          <a:chExt cx="0" cy="0"/>
        </a:xfrm>
      </p:grpSpPr>
      <p:sp>
        <p:nvSpPr>
          <p:cNvPr id="1271" name="Google Shape;1271;p105"/>
          <p:cNvSpPr/>
          <p:nvPr/>
        </p:nvSpPr>
        <p:spPr>
          <a:xfrm>
            <a:off x="4811925" y="2555575"/>
            <a:ext cx="4332300" cy="13389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105"/>
          <p:cNvSpPr txBox="1"/>
          <p:nvPr/>
        </p:nvSpPr>
        <p:spPr>
          <a:xfrm>
            <a:off x="749250" y="1184700"/>
            <a:ext cx="4256700" cy="22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3600">
                <a:latin typeface="Avenir"/>
                <a:ea typeface="Avenir"/>
                <a:cs typeface="Avenir"/>
                <a:sym typeface="Avenir"/>
              </a:rPr>
              <a:t>Share Knowledge</a:t>
            </a:r>
            <a:br>
              <a:rPr b="1" lang="en" sz="3600">
                <a:latin typeface="Avenir"/>
                <a:ea typeface="Avenir"/>
                <a:cs typeface="Avenir"/>
                <a:sym typeface="Avenir"/>
              </a:rPr>
            </a:br>
            <a:r>
              <a:rPr b="1" lang="en" sz="3600">
                <a:latin typeface="Avenir"/>
                <a:ea typeface="Avenir"/>
                <a:cs typeface="Avenir"/>
                <a:sym typeface="Avenir"/>
              </a:rPr>
              <a:t>&amp; Strategies</a:t>
            </a:r>
            <a:endParaRPr b="1" sz="1800">
              <a:latin typeface="Avenir"/>
              <a:ea typeface="Avenir"/>
              <a:cs typeface="Avenir"/>
              <a:sym typeface="Avenir"/>
            </a:endParaRPr>
          </a:p>
        </p:txBody>
      </p:sp>
      <p:sp>
        <p:nvSpPr>
          <p:cNvPr id="1273" name="Google Shape;1273;p105"/>
          <p:cNvSpPr txBox="1"/>
          <p:nvPr/>
        </p:nvSpPr>
        <p:spPr>
          <a:xfrm>
            <a:off x="5005950" y="2656275"/>
            <a:ext cx="3919800" cy="9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2000">
                <a:solidFill>
                  <a:srgbClr val="FFFFFF"/>
                </a:solidFill>
                <a:latin typeface="Avenir"/>
                <a:ea typeface="Avenir"/>
                <a:cs typeface="Avenir"/>
                <a:sym typeface="Avenir"/>
              </a:rPr>
              <a:t>Sign into</a:t>
            </a:r>
            <a:endParaRPr b="1" sz="2000">
              <a:solidFill>
                <a:srgbClr val="FFFFFF"/>
              </a:solidFill>
              <a:latin typeface="Avenir"/>
              <a:ea typeface="Avenir"/>
              <a:cs typeface="Avenir"/>
              <a:sym typeface="Avenir"/>
            </a:endParaRPr>
          </a:p>
          <a:p>
            <a:pPr indent="0" lvl="0" marL="0" rtl="0" algn="l">
              <a:spcBef>
                <a:spcPts val="0"/>
              </a:spcBef>
              <a:spcAft>
                <a:spcPts val="0"/>
              </a:spcAft>
              <a:buClr>
                <a:srgbClr val="000000"/>
              </a:buClr>
              <a:buSzPts val="1100"/>
              <a:buFont typeface="Arial"/>
              <a:buNone/>
            </a:pPr>
            <a:r>
              <a:rPr b="1" lang="en" sz="2000">
                <a:solidFill>
                  <a:srgbClr val="FFFFFF"/>
                </a:solidFill>
                <a:latin typeface="Avenir"/>
                <a:ea typeface="Avenir"/>
                <a:cs typeface="Avenir"/>
                <a:sym typeface="Avenir"/>
              </a:rPr>
              <a:t>Business Center together:</a:t>
            </a:r>
            <a:endParaRPr b="1" sz="2000">
              <a:solidFill>
                <a:srgbClr val="FFFFFF"/>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b="1" lang="en" sz="2000">
                <a:solidFill>
                  <a:srgbClr val="FFFFFF"/>
                </a:solidFill>
                <a:latin typeface="Avenir"/>
                <a:ea typeface="Avenir"/>
                <a:cs typeface="Avenir"/>
                <a:sym typeface="Avenir"/>
              </a:rPr>
              <a:t>↗ </a:t>
            </a:r>
            <a:r>
              <a:rPr i="1" lang="en" sz="1800">
                <a:solidFill>
                  <a:srgbClr val="FFFFFF"/>
                </a:solidFill>
                <a:latin typeface="Avenir"/>
                <a:ea typeface="Avenir"/>
                <a:cs typeface="Avenir"/>
                <a:sym typeface="Avenir"/>
              </a:rPr>
              <a:t>URL-HERE.smblogin.com</a:t>
            </a:r>
            <a:endParaRPr b="1" i="1" sz="2000">
              <a:solidFill>
                <a:srgbClr val="FFFFFF"/>
              </a:solidFill>
              <a:latin typeface="Avenir"/>
              <a:ea typeface="Avenir"/>
              <a:cs typeface="Avenir"/>
              <a:sym typeface="Aveni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77" name="Shape 1277"/>
        <p:cNvGrpSpPr/>
        <p:nvPr/>
      </p:nvGrpSpPr>
      <p:grpSpPr>
        <a:xfrm>
          <a:off x="0" y="0"/>
          <a:ext cx="0" cy="0"/>
          <a:chOff x="0" y="0"/>
          <a:chExt cx="0" cy="0"/>
        </a:xfrm>
      </p:grpSpPr>
      <p:sp>
        <p:nvSpPr>
          <p:cNvPr id="1278" name="Google Shape;1278;p106"/>
          <p:cNvSpPr txBox="1"/>
          <p:nvPr/>
        </p:nvSpPr>
        <p:spPr>
          <a:xfrm>
            <a:off x="749250" y="644575"/>
            <a:ext cx="5445600" cy="22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What we need from you to begin</a:t>
            </a:r>
            <a:endParaRPr b="1" sz="1800">
              <a:solidFill>
                <a:srgbClr val="434343"/>
              </a:solidFill>
              <a:latin typeface="Avenir"/>
              <a:ea typeface="Avenir"/>
              <a:cs typeface="Avenir"/>
              <a:sym typeface="Avenir"/>
            </a:endParaRPr>
          </a:p>
        </p:txBody>
      </p:sp>
      <p:sp>
        <p:nvSpPr>
          <p:cNvPr id="1279" name="Google Shape;1279;p106"/>
          <p:cNvSpPr txBox="1"/>
          <p:nvPr/>
        </p:nvSpPr>
        <p:spPr>
          <a:xfrm>
            <a:off x="3973100" y="1861300"/>
            <a:ext cx="4394400" cy="29082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434343"/>
              </a:buClr>
              <a:buSzPts val="2000"/>
              <a:buFont typeface="Avenir"/>
              <a:buChar char="●"/>
            </a:pPr>
            <a:r>
              <a:rPr b="1" lang="en" sz="2000">
                <a:solidFill>
                  <a:srgbClr val="434343"/>
                </a:solidFill>
                <a:latin typeface="Avenir"/>
                <a:ea typeface="Avenir"/>
                <a:cs typeface="Avenir"/>
                <a:sym typeface="Avenir"/>
              </a:rPr>
              <a:t>Current complete address and contact information</a:t>
            </a:r>
            <a:endParaRPr b="1" sz="2000">
              <a:solidFill>
                <a:srgbClr val="434343"/>
              </a:solidFill>
              <a:latin typeface="Avenir"/>
              <a:ea typeface="Avenir"/>
              <a:cs typeface="Avenir"/>
              <a:sym typeface="Avenir"/>
            </a:endParaRPr>
          </a:p>
          <a:p>
            <a:pPr indent="-355600" lvl="0" marL="457200" rtl="0" algn="l">
              <a:spcBef>
                <a:spcPts val="0"/>
              </a:spcBef>
              <a:spcAft>
                <a:spcPts val="0"/>
              </a:spcAft>
              <a:buClr>
                <a:srgbClr val="434343"/>
              </a:buClr>
              <a:buSzPts val="2000"/>
              <a:buFont typeface="Avenir"/>
              <a:buChar char="●"/>
            </a:pPr>
            <a:r>
              <a:rPr b="1" lang="en" sz="2000">
                <a:solidFill>
                  <a:srgbClr val="434343"/>
                </a:solidFill>
                <a:latin typeface="Avenir"/>
                <a:ea typeface="Avenir"/>
                <a:cs typeface="Avenir"/>
                <a:sym typeface="Avenir"/>
              </a:rPr>
              <a:t>Business gmail address &amp; password (Google My Business)</a:t>
            </a:r>
            <a:endParaRPr b="1" sz="2000">
              <a:solidFill>
                <a:srgbClr val="434343"/>
              </a:solidFill>
              <a:latin typeface="Avenir"/>
              <a:ea typeface="Avenir"/>
              <a:cs typeface="Avenir"/>
              <a:sym typeface="Avenir"/>
            </a:endParaRPr>
          </a:p>
          <a:p>
            <a:pPr indent="-355600" lvl="0" marL="457200" rtl="0" algn="l">
              <a:spcBef>
                <a:spcPts val="0"/>
              </a:spcBef>
              <a:spcAft>
                <a:spcPts val="0"/>
              </a:spcAft>
              <a:buClr>
                <a:srgbClr val="434343"/>
              </a:buClr>
              <a:buSzPts val="2000"/>
              <a:buFont typeface="Avenir"/>
              <a:buChar char="●"/>
            </a:pPr>
            <a:r>
              <a:rPr b="1" lang="en" sz="2000">
                <a:solidFill>
                  <a:srgbClr val="434343"/>
                </a:solidFill>
                <a:latin typeface="Avenir"/>
                <a:ea typeface="Avenir"/>
                <a:cs typeface="Avenir"/>
                <a:sym typeface="Avenir"/>
              </a:rPr>
              <a:t>Be made an administrator of your Facebook page (or share email and password)</a:t>
            </a:r>
            <a:endParaRPr b="1" sz="2000">
              <a:solidFill>
                <a:srgbClr val="434343"/>
              </a:solidFill>
              <a:latin typeface="Avenir"/>
              <a:ea typeface="Avenir"/>
              <a:cs typeface="Avenir"/>
              <a:sym typeface="Avenir"/>
            </a:endParaRPr>
          </a:p>
          <a:p>
            <a:pPr indent="-355600" lvl="0" marL="457200" rtl="0" algn="l">
              <a:spcBef>
                <a:spcPts val="0"/>
              </a:spcBef>
              <a:spcAft>
                <a:spcPts val="0"/>
              </a:spcAft>
              <a:buClr>
                <a:srgbClr val="434343"/>
              </a:buClr>
              <a:buSzPts val="2000"/>
              <a:buFont typeface="Avenir"/>
              <a:buChar char="●"/>
            </a:pPr>
            <a:r>
              <a:rPr b="1" lang="en" sz="2000">
                <a:solidFill>
                  <a:srgbClr val="434343"/>
                </a:solidFill>
                <a:latin typeface="Avenir"/>
                <a:ea typeface="Avenir"/>
                <a:cs typeface="Avenir"/>
                <a:sym typeface="Avenir"/>
              </a:rPr>
              <a:t>Social media logins</a:t>
            </a:r>
            <a:endParaRPr b="1" sz="2000">
              <a:solidFill>
                <a:srgbClr val="434343"/>
              </a:solidFill>
              <a:latin typeface="Avenir"/>
              <a:ea typeface="Avenir"/>
              <a:cs typeface="Avenir"/>
              <a:sym typeface="Aveni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283" name="Shape 1283"/>
        <p:cNvGrpSpPr/>
        <p:nvPr/>
      </p:nvGrpSpPr>
      <p:grpSpPr>
        <a:xfrm>
          <a:off x="0" y="0"/>
          <a:ext cx="0" cy="0"/>
          <a:chOff x="0" y="0"/>
          <a:chExt cx="0" cy="0"/>
        </a:xfrm>
      </p:grpSpPr>
      <p:sp>
        <p:nvSpPr>
          <p:cNvPr id="1284" name="Google Shape;1284;p107"/>
          <p:cNvSpPr txBox="1"/>
          <p:nvPr/>
        </p:nvSpPr>
        <p:spPr>
          <a:xfrm>
            <a:off x="6110400" y="3220650"/>
            <a:ext cx="2343900" cy="1169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1800">
                <a:solidFill>
                  <a:srgbClr val="434343"/>
                </a:solidFill>
                <a:latin typeface="Avenir"/>
                <a:ea typeface="Avenir"/>
                <a:cs typeface="Avenir"/>
                <a:sym typeface="Avenir"/>
              </a:rPr>
              <a:t>Noah Moss</a:t>
            </a:r>
            <a:endParaRPr sz="1800">
              <a:solidFill>
                <a:srgbClr val="434343"/>
              </a:solidFill>
              <a:latin typeface="Avenir"/>
              <a:ea typeface="Avenir"/>
              <a:cs typeface="Avenir"/>
              <a:sym typeface="Avenir"/>
            </a:endParaRPr>
          </a:p>
          <a:p>
            <a:pPr indent="0" lvl="0" marL="0" rtl="0" algn="r">
              <a:spcBef>
                <a:spcPts val="0"/>
              </a:spcBef>
              <a:spcAft>
                <a:spcPts val="0"/>
              </a:spcAft>
              <a:buNone/>
            </a:pPr>
            <a:r>
              <a:rPr lang="en">
                <a:solidFill>
                  <a:srgbClr val="999999"/>
                </a:solidFill>
                <a:latin typeface="Avenir"/>
                <a:ea typeface="Avenir"/>
                <a:cs typeface="Avenir"/>
                <a:sym typeface="Avenir"/>
              </a:rPr>
              <a:t>Senior Digital Strategist</a:t>
            </a:r>
            <a:endParaRPr>
              <a:solidFill>
                <a:srgbClr val="999999"/>
              </a:solidFill>
              <a:latin typeface="Avenir"/>
              <a:ea typeface="Avenir"/>
              <a:cs typeface="Avenir"/>
              <a:sym typeface="Avenir"/>
            </a:endParaRPr>
          </a:p>
          <a:p>
            <a:pPr indent="0" lvl="0" marL="0" rtl="0" algn="r">
              <a:spcBef>
                <a:spcPts val="0"/>
              </a:spcBef>
              <a:spcAft>
                <a:spcPts val="0"/>
              </a:spcAft>
              <a:buClr>
                <a:schemeClr val="dk1"/>
              </a:buClr>
              <a:buSzPts val="1100"/>
              <a:buFont typeface="Arial"/>
              <a:buNone/>
            </a:pPr>
            <a:r>
              <a:rPr lang="en">
                <a:solidFill>
                  <a:srgbClr val="999999"/>
                </a:solidFill>
                <a:latin typeface="Avenir"/>
                <a:ea typeface="Avenir"/>
                <a:cs typeface="Avenir"/>
                <a:sym typeface="Avenir"/>
              </a:rPr>
              <a:t>812-631-3585</a:t>
            </a:r>
            <a:br>
              <a:rPr lang="en">
                <a:solidFill>
                  <a:srgbClr val="999999"/>
                </a:solidFill>
                <a:latin typeface="Avenir"/>
                <a:ea typeface="Avenir"/>
                <a:cs typeface="Avenir"/>
                <a:sym typeface="Avenir"/>
              </a:rPr>
            </a:br>
            <a:r>
              <a:rPr lang="en">
                <a:solidFill>
                  <a:srgbClr val="999999"/>
                </a:solidFill>
                <a:latin typeface="Avenir"/>
                <a:ea typeface="Avenir"/>
                <a:cs typeface="Avenir"/>
                <a:sym typeface="Avenir"/>
              </a:rPr>
              <a:t>noah@vivabove.com</a:t>
            </a:r>
            <a:endParaRPr>
              <a:solidFill>
                <a:srgbClr val="999999"/>
              </a:solidFill>
              <a:latin typeface="Avenir"/>
              <a:ea typeface="Avenir"/>
              <a:cs typeface="Avenir"/>
              <a:sym typeface="Avenir"/>
            </a:endParaRPr>
          </a:p>
          <a:p>
            <a:pPr indent="0" lvl="0" marL="0" rtl="0" algn="r">
              <a:spcBef>
                <a:spcPts val="0"/>
              </a:spcBef>
              <a:spcAft>
                <a:spcPts val="0"/>
              </a:spcAft>
              <a:buNone/>
            </a:pPr>
            <a:r>
              <a:t/>
            </a:r>
            <a:endParaRPr>
              <a:solidFill>
                <a:srgbClr val="999999"/>
              </a:solidFill>
              <a:latin typeface="Avenir"/>
              <a:ea typeface="Avenir"/>
              <a:cs typeface="Avenir"/>
              <a:sym typeface="Avenir"/>
            </a:endParaRPr>
          </a:p>
        </p:txBody>
      </p:sp>
      <p:sp>
        <p:nvSpPr>
          <p:cNvPr id="1285" name="Google Shape;1285;p107"/>
          <p:cNvSpPr txBox="1"/>
          <p:nvPr/>
        </p:nvSpPr>
        <p:spPr>
          <a:xfrm>
            <a:off x="716375" y="2267125"/>
            <a:ext cx="5556300" cy="169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solidFill>
                  <a:srgbClr val="434343"/>
                </a:solidFill>
                <a:latin typeface="Avenir"/>
                <a:ea typeface="Avenir"/>
                <a:cs typeface="Avenir"/>
                <a:sym typeface="Avenir"/>
              </a:rPr>
              <a:t>Thank you.</a:t>
            </a:r>
            <a:endParaRPr b="1" sz="3600">
              <a:solidFill>
                <a:srgbClr val="434343"/>
              </a:solidFill>
              <a:latin typeface="Avenir"/>
              <a:ea typeface="Avenir"/>
              <a:cs typeface="Avenir"/>
              <a:sym typeface="Avenir"/>
            </a:endParaRPr>
          </a:p>
          <a:p>
            <a:pPr indent="0" lvl="0" marL="0" rtl="0" algn="l">
              <a:spcBef>
                <a:spcPts val="1000"/>
              </a:spcBef>
              <a:spcAft>
                <a:spcPts val="0"/>
              </a:spcAft>
              <a:buClr>
                <a:srgbClr val="000000"/>
              </a:buClr>
              <a:buSzPts val="1100"/>
              <a:buFont typeface="Arial"/>
              <a:buNone/>
            </a:pPr>
            <a:r>
              <a:t/>
            </a:r>
            <a:endParaRPr sz="1800">
              <a:solidFill>
                <a:srgbClr val="999999"/>
              </a:solidFill>
              <a:latin typeface="Avenir"/>
              <a:ea typeface="Avenir"/>
              <a:cs typeface="Avenir"/>
              <a:sym typeface="Avenir"/>
            </a:endParaRPr>
          </a:p>
        </p:txBody>
      </p:sp>
      <p:pic>
        <p:nvPicPr>
          <p:cNvPr id="1286" name="Google Shape;1286;p107"/>
          <p:cNvPicPr preferRelativeResize="0"/>
          <p:nvPr/>
        </p:nvPicPr>
        <p:blipFill>
          <a:blip r:embed="rId3">
            <a:alphaModFix/>
          </a:blip>
          <a:stretch>
            <a:fillRect/>
          </a:stretch>
        </p:blipFill>
        <p:spPr>
          <a:xfrm>
            <a:off x="462725" y="378075"/>
            <a:ext cx="2944894" cy="19623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60" name="Shape 360"/>
        <p:cNvGrpSpPr/>
        <p:nvPr/>
      </p:nvGrpSpPr>
      <p:grpSpPr>
        <a:xfrm>
          <a:off x="0" y="0"/>
          <a:ext cx="0" cy="0"/>
          <a:chOff x="0" y="0"/>
          <a:chExt cx="0" cy="0"/>
        </a:xfrm>
      </p:grpSpPr>
      <p:sp>
        <p:nvSpPr>
          <p:cNvPr id="361" name="Google Shape;361;p74"/>
          <p:cNvSpPr txBox="1"/>
          <p:nvPr/>
        </p:nvSpPr>
        <p:spPr>
          <a:xfrm>
            <a:off x="715296" y="271825"/>
            <a:ext cx="5556300" cy="13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3600">
                <a:solidFill>
                  <a:srgbClr val="242424"/>
                </a:solidFill>
                <a:latin typeface="Avenir"/>
                <a:ea typeface="Avenir"/>
                <a:cs typeface="Avenir"/>
                <a:sym typeface="Avenir"/>
              </a:rPr>
              <a:t>Buying decisions</a:t>
            </a:r>
            <a:br>
              <a:rPr b="1" lang="en" sz="3600">
                <a:solidFill>
                  <a:srgbClr val="242424"/>
                </a:solidFill>
                <a:latin typeface="Avenir"/>
                <a:ea typeface="Avenir"/>
                <a:cs typeface="Avenir"/>
                <a:sym typeface="Avenir"/>
              </a:rPr>
            </a:br>
            <a:r>
              <a:rPr b="1" lang="en" sz="3600">
                <a:solidFill>
                  <a:srgbClr val="242424"/>
                </a:solidFill>
                <a:latin typeface="Avenir"/>
                <a:ea typeface="Avenir"/>
                <a:cs typeface="Avenir"/>
                <a:sym typeface="Avenir"/>
              </a:rPr>
              <a:t>are made online</a:t>
            </a:r>
            <a:endParaRPr b="1" sz="1800">
              <a:solidFill>
                <a:srgbClr val="242424"/>
              </a:solidFill>
              <a:latin typeface="Avenir"/>
              <a:ea typeface="Avenir"/>
              <a:cs typeface="Avenir"/>
              <a:sym typeface="Avenir"/>
            </a:endParaRPr>
          </a:p>
        </p:txBody>
      </p:sp>
      <p:pic>
        <p:nvPicPr>
          <p:cNvPr id="362" name="Google Shape;362;p74"/>
          <p:cNvPicPr preferRelativeResize="0"/>
          <p:nvPr/>
        </p:nvPicPr>
        <p:blipFill>
          <a:blip r:embed="rId3">
            <a:alphaModFix/>
          </a:blip>
          <a:stretch>
            <a:fillRect/>
          </a:stretch>
        </p:blipFill>
        <p:spPr>
          <a:xfrm>
            <a:off x="3879625" y="651000"/>
            <a:ext cx="6033475" cy="4523500"/>
          </a:xfrm>
          <a:prstGeom prst="rect">
            <a:avLst/>
          </a:prstGeom>
          <a:noFill/>
          <a:ln>
            <a:noFill/>
          </a:ln>
        </p:spPr>
      </p:pic>
      <p:grpSp>
        <p:nvGrpSpPr>
          <p:cNvPr id="363" name="Google Shape;363;p74"/>
          <p:cNvGrpSpPr/>
          <p:nvPr/>
        </p:nvGrpSpPr>
        <p:grpSpPr>
          <a:xfrm>
            <a:off x="815369" y="1593402"/>
            <a:ext cx="1563913" cy="1518064"/>
            <a:chOff x="1185300" y="2282400"/>
            <a:chExt cx="2425800" cy="2351400"/>
          </a:xfrm>
        </p:grpSpPr>
        <p:sp>
          <p:nvSpPr>
            <p:cNvPr id="364" name="Google Shape;364;p74"/>
            <p:cNvSpPr/>
            <p:nvPr/>
          </p:nvSpPr>
          <p:spPr>
            <a:xfrm>
              <a:off x="1185300" y="2282400"/>
              <a:ext cx="2425800" cy="23514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5" name="Google Shape;365;p74"/>
            <p:cNvGrpSpPr/>
            <p:nvPr/>
          </p:nvGrpSpPr>
          <p:grpSpPr>
            <a:xfrm>
              <a:off x="1185300" y="2282400"/>
              <a:ext cx="2425800" cy="2351400"/>
              <a:chOff x="1259675" y="2282400"/>
              <a:chExt cx="2425800" cy="2351400"/>
            </a:xfrm>
          </p:grpSpPr>
          <p:sp>
            <p:nvSpPr>
              <p:cNvPr id="366" name="Google Shape;366;p74"/>
              <p:cNvSpPr/>
              <p:nvPr/>
            </p:nvSpPr>
            <p:spPr>
              <a:xfrm>
                <a:off x="1259675" y="2282400"/>
                <a:ext cx="2425800" cy="2351400"/>
              </a:xfrm>
              <a:prstGeom prst="arc">
                <a:avLst>
                  <a:gd fmla="val 16200000" name="adj1"/>
                  <a:gd fmla="val 14127614" name="adj2"/>
                </a:avLst>
              </a:prstGeom>
              <a:noFill/>
              <a:ln cap="flat" cmpd="sng" w="76200">
                <a:solidFill>
                  <a:srgbClr val="64C5B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74"/>
              <p:cNvSpPr txBox="1"/>
              <p:nvPr/>
            </p:nvSpPr>
            <p:spPr>
              <a:xfrm>
                <a:off x="1585325" y="2886134"/>
                <a:ext cx="1774500" cy="10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64C5B3"/>
                    </a:solidFill>
                    <a:latin typeface="Avenir"/>
                    <a:ea typeface="Avenir"/>
                    <a:cs typeface="Avenir"/>
                    <a:sym typeface="Avenir"/>
                  </a:rPr>
                  <a:t>93%</a:t>
                </a:r>
                <a:endParaRPr sz="3600">
                  <a:solidFill>
                    <a:srgbClr val="64C5B3"/>
                  </a:solidFill>
                </a:endParaRPr>
              </a:p>
            </p:txBody>
          </p:sp>
        </p:grpSp>
      </p:grpSp>
      <p:sp>
        <p:nvSpPr>
          <p:cNvPr id="368" name="Google Shape;368;p74"/>
          <p:cNvSpPr txBox="1"/>
          <p:nvPr/>
        </p:nvSpPr>
        <p:spPr>
          <a:xfrm>
            <a:off x="2615300" y="2007588"/>
            <a:ext cx="2330100" cy="68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424242"/>
                </a:solidFill>
                <a:latin typeface="Roboto"/>
                <a:ea typeface="Roboto"/>
                <a:cs typeface="Roboto"/>
                <a:sym typeface="Roboto"/>
              </a:rPr>
              <a:t>Shoppers say they've used online resources</a:t>
            </a:r>
            <a:endParaRPr sz="1600"/>
          </a:p>
        </p:txBody>
      </p:sp>
      <p:grpSp>
        <p:nvGrpSpPr>
          <p:cNvPr id="369" name="Google Shape;369;p74"/>
          <p:cNvGrpSpPr/>
          <p:nvPr/>
        </p:nvGrpSpPr>
        <p:grpSpPr>
          <a:xfrm>
            <a:off x="801784" y="3412747"/>
            <a:ext cx="1591082" cy="1533113"/>
            <a:chOff x="1185300" y="2282400"/>
            <a:chExt cx="2425800" cy="2351400"/>
          </a:xfrm>
        </p:grpSpPr>
        <p:sp>
          <p:nvSpPr>
            <p:cNvPr id="370" name="Google Shape;370;p74"/>
            <p:cNvSpPr/>
            <p:nvPr/>
          </p:nvSpPr>
          <p:spPr>
            <a:xfrm>
              <a:off x="1185300" y="2282400"/>
              <a:ext cx="2425800" cy="23514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1" name="Google Shape;371;p74"/>
            <p:cNvGrpSpPr/>
            <p:nvPr/>
          </p:nvGrpSpPr>
          <p:grpSpPr>
            <a:xfrm>
              <a:off x="1185300" y="2282400"/>
              <a:ext cx="2425800" cy="2351400"/>
              <a:chOff x="1259675" y="2282400"/>
              <a:chExt cx="2425800" cy="2351400"/>
            </a:xfrm>
          </p:grpSpPr>
          <p:sp>
            <p:nvSpPr>
              <p:cNvPr id="372" name="Google Shape;372;p74"/>
              <p:cNvSpPr/>
              <p:nvPr/>
            </p:nvSpPr>
            <p:spPr>
              <a:xfrm>
                <a:off x="1259675" y="2282400"/>
                <a:ext cx="2425800" cy="2351400"/>
              </a:xfrm>
              <a:prstGeom prst="arc">
                <a:avLst>
                  <a:gd fmla="val 16200000" name="adj1"/>
                  <a:gd fmla="val 12388153" name="adj2"/>
                </a:avLst>
              </a:prstGeom>
              <a:noFill/>
              <a:ln cap="flat" cmpd="sng" w="76200">
                <a:solidFill>
                  <a:srgbClr val="64C5B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74"/>
              <p:cNvSpPr txBox="1"/>
              <p:nvPr/>
            </p:nvSpPr>
            <p:spPr>
              <a:xfrm>
                <a:off x="1585325" y="2924544"/>
                <a:ext cx="1774500" cy="10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64C5B3"/>
                    </a:solidFill>
                    <a:latin typeface="Avenir"/>
                    <a:ea typeface="Avenir"/>
                    <a:cs typeface="Avenir"/>
                    <a:sym typeface="Avenir"/>
                  </a:rPr>
                  <a:t>83%</a:t>
                </a:r>
                <a:endParaRPr sz="3600">
                  <a:solidFill>
                    <a:srgbClr val="64C5B3"/>
                  </a:solidFill>
                </a:endParaRPr>
              </a:p>
            </p:txBody>
          </p:sp>
        </p:grpSp>
      </p:grpSp>
      <p:sp>
        <p:nvSpPr>
          <p:cNvPr id="374" name="Google Shape;374;p74"/>
          <p:cNvSpPr txBox="1"/>
          <p:nvPr/>
        </p:nvSpPr>
        <p:spPr>
          <a:xfrm>
            <a:off x="2615300" y="3834438"/>
            <a:ext cx="2330100" cy="68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424242"/>
                </a:solidFill>
                <a:latin typeface="Roboto"/>
                <a:ea typeface="Roboto"/>
                <a:cs typeface="Roboto"/>
                <a:sym typeface="Roboto"/>
              </a:rPr>
              <a:t>Shoppers who visited a store and used online search before going in</a:t>
            </a:r>
            <a:endParaRPr sz="1600"/>
          </a:p>
        </p:txBody>
      </p:sp>
      <p:sp>
        <p:nvSpPr>
          <p:cNvPr id="375" name="Google Shape;375;p74"/>
          <p:cNvSpPr txBox="1"/>
          <p:nvPr>
            <p:ph type="title"/>
          </p:nvPr>
        </p:nvSpPr>
        <p:spPr>
          <a:xfrm>
            <a:off x="-69300" y="-240775"/>
            <a:ext cx="2303700" cy="20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t>Buying decisions are made online</a:t>
            </a:r>
            <a:endParaRPr sz="8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79" name="Shape 379"/>
        <p:cNvGrpSpPr/>
        <p:nvPr/>
      </p:nvGrpSpPr>
      <p:grpSpPr>
        <a:xfrm>
          <a:off x="0" y="0"/>
          <a:ext cx="0" cy="0"/>
          <a:chOff x="0" y="0"/>
          <a:chExt cx="0" cy="0"/>
        </a:xfrm>
      </p:grpSpPr>
      <p:sp>
        <p:nvSpPr>
          <p:cNvPr id="380" name="Google Shape;380;p75"/>
          <p:cNvSpPr txBox="1"/>
          <p:nvPr/>
        </p:nvSpPr>
        <p:spPr>
          <a:xfrm>
            <a:off x="4091050" y="741875"/>
            <a:ext cx="4818600" cy="739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Traditional buying decision model</a:t>
            </a:r>
            <a:endParaRPr b="1" sz="1800">
              <a:solidFill>
                <a:srgbClr val="999999"/>
              </a:solidFill>
              <a:latin typeface="Avenir"/>
              <a:ea typeface="Avenir"/>
              <a:cs typeface="Avenir"/>
              <a:sym typeface="Avenir"/>
            </a:endParaRPr>
          </a:p>
        </p:txBody>
      </p:sp>
      <p:sp>
        <p:nvSpPr>
          <p:cNvPr id="381" name="Google Shape;381;p75"/>
          <p:cNvSpPr/>
          <p:nvPr/>
        </p:nvSpPr>
        <p:spPr>
          <a:xfrm>
            <a:off x="1863325" y="2551850"/>
            <a:ext cx="283500" cy="3585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75"/>
          <p:cNvSpPr/>
          <p:nvPr/>
        </p:nvSpPr>
        <p:spPr>
          <a:xfrm>
            <a:off x="1125625" y="2885650"/>
            <a:ext cx="1758900" cy="950100"/>
          </a:xfrm>
          <a:prstGeom prst="roundRect">
            <a:avLst>
              <a:gd fmla="val 16667"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75"/>
          <p:cNvSpPr/>
          <p:nvPr/>
        </p:nvSpPr>
        <p:spPr>
          <a:xfrm>
            <a:off x="3125938" y="2885650"/>
            <a:ext cx="1758900" cy="950100"/>
          </a:xfrm>
          <a:prstGeom prst="roundRect">
            <a:avLst>
              <a:gd fmla="val 16667"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75"/>
          <p:cNvSpPr/>
          <p:nvPr/>
        </p:nvSpPr>
        <p:spPr>
          <a:xfrm>
            <a:off x="5126213" y="2885650"/>
            <a:ext cx="1758900" cy="950100"/>
          </a:xfrm>
          <a:prstGeom prst="roundRect">
            <a:avLst>
              <a:gd fmla="val 16667"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5" name="Google Shape;385;p75"/>
          <p:cNvCxnSpPr>
            <a:stCxn id="386" idx="6"/>
            <a:endCxn id="387" idx="2"/>
          </p:cNvCxnSpPr>
          <p:nvPr/>
        </p:nvCxnSpPr>
        <p:spPr>
          <a:xfrm>
            <a:off x="2094327" y="2360285"/>
            <a:ext cx="3822000" cy="0"/>
          </a:xfrm>
          <a:prstGeom prst="straightConnector1">
            <a:avLst/>
          </a:prstGeom>
          <a:noFill/>
          <a:ln cap="flat" cmpd="sng" w="19050">
            <a:solidFill>
              <a:schemeClr val="dk2"/>
            </a:solidFill>
            <a:prstDash val="dash"/>
            <a:round/>
            <a:headEnd len="med" w="med" type="none"/>
            <a:tailEnd len="med" w="med" type="none"/>
          </a:ln>
        </p:spPr>
      </p:cxnSp>
      <p:sp>
        <p:nvSpPr>
          <p:cNvPr id="388" name="Google Shape;388;p75"/>
          <p:cNvSpPr/>
          <p:nvPr/>
        </p:nvSpPr>
        <p:spPr>
          <a:xfrm>
            <a:off x="1884175" y="2235338"/>
            <a:ext cx="241800" cy="249900"/>
          </a:xfrm>
          <a:prstGeom prst="ellipse">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75"/>
          <p:cNvSpPr/>
          <p:nvPr/>
        </p:nvSpPr>
        <p:spPr>
          <a:xfrm>
            <a:off x="1915827" y="2271035"/>
            <a:ext cx="178500" cy="178500"/>
          </a:xfrm>
          <a:prstGeom prst="ellipse">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75"/>
          <p:cNvSpPr/>
          <p:nvPr/>
        </p:nvSpPr>
        <p:spPr>
          <a:xfrm>
            <a:off x="3884488" y="2235338"/>
            <a:ext cx="241800" cy="249900"/>
          </a:xfrm>
          <a:prstGeom prst="ellipse">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75"/>
          <p:cNvSpPr/>
          <p:nvPr/>
        </p:nvSpPr>
        <p:spPr>
          <a:xfrm>
            <a:off x="3916139" y="2271035"/>
            <a:ext cx="178500" cy="178500"/>
          </a:xfrm>
          <a:prstGeom prst="ellipse">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75"/>
          <p:cNvSpPr/>
          <p:nvPr/>
        </p:nvSpPr>
        <p:spPr>
          <a:xfrm>
            <a:off x="5884763" y="2235338"/>
            <a:ext cx="241800" cy="249900"/>
          </a:xfrm>
          <a:prstGeom prst="ellipse">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75"/>
          <p:cNvSpPr/>
          <p:nvPr/>
        </p:nvSpPr>
        <p:spPr>
          <a:xfrm>
            <a:off x="5916414" y="2271035"/>
            <a:ext cx="178500" cy="178500"/>
          </a:xfrm>
          <a:prstGeom prst="ellipse">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75"/>
          <p:cNvSpPr txBox="1"/>
          <p:nvPr/>
        </p:nvSpPr>
        <p:spPr>
          <a:xfrm>
            <a:off x="1125625" y="3077575"/>
            <a:ext cx="1758900" cy="24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Montserrat"/>
                <a:ea typeface="Montserrat"/>
                <a:cs typeface="Montserrat"/>
                <a:sym typeface="Montserrat"/>
              </a:rPr>
              <a:t>Stimulus</a:t>
            </a:r>
            <a:endParaRPr sz="1100">
              <a:solidFill>
                <a:srgbClr val="FFFFFF"/>
              </a:solidFill>
              <a:latin typeface="Montserrat"/>
              <a:ea typeface="Montserrat"/>
              <a:cs typeface="Montserrat"/>
              <a:sym typeface="Montserrat"/>
            </a:endParaRPr>
          </a:p>
        </p:txBody>
      </p:sp>
      <p:sp>
        <p:nvSpPr>
          <p:cNvPr id="393" name="Google Shape;393;p75"/>
          <p:cNvSpPr txBox="1"/>
          <p:nvPr/>
        </p:nvSpPr>
        <p:spPr>
          <a:xfrm>
            <a:off x="3125938" y="3077575"/>
            <a:ext cx="1758900" cy="24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Montserrat"/>
                <a:ea typeface="Montserrat"/>
                <a:cs typeface="Montserrat"/>
                <a:sym typeface="Montserrat"/>
              </a:rPr>
              <a:t>First</a:t>
            </a:r>
            <a:br>
              <a:rPr lang="en" sz="1100">
                <a:solidFill>
                  <a:srgbClr val="FFFFFF"/>
                </a:solidFill>
                <a:latin typeface="Montserrat"/>
                <a:ea typeface="Montserrat"/>
                <a:cs typeface="Montserrat"/>
                <a:sym typeface="Montserrat"/>
              </a:rPr>
            </a:br>
            <a:r>
              <a:rPr lang="en" sz="1100">
                <a:solidFill>
                  <a:srgbClr val="FFFFFF"/>
                </a:solidFill>
                <a:latin typeface="Montserrat"/>
                <a:ea typeface="Montserrat"/>
                <a:cs typeface="Montserrat"/>
                <a:sym typeface="Montserrat"/>
              </a:rPr>
              <a:t>Moment of Truth</a:t>
            </a:r>
            <a:endParaRPr sz="1100">
              <a:solidFill>
                <a:srgbClr val="FFFFFF"/>
              </a:solidFill>
              <a:latin typeface="Montserrat"/>
              <a:ea typeface="Montserrat"/>
              <a:cs typeface="Montserrat"/>
              <a:sym typeface="Montserrat"/>
            </a:endParaRPr>
          </a:p>
        </p:txBody>
      </p:sp>
      <p:sp>
        <p:nvSpPr>
          <p:cNvPr id="394" name="Google Shape;394;p75"/>
          <p:cNvSpPr txBox="1"/>
          <p:nvPr/>
        </p:nvSpPr>
        <p:spPr>
          <a:xfrm>
            <a:off x="5126213" y="3077575"/>
            <a:ext cx="1758900" cy="24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Montserrat"/>
                <a:ea typeface="Montserrat"/>
                <a:cs typeface="Montserrat"/>
                <a:sym typeface="Montserrat"/>
              </a:rPr>
              <a:t>Second</a:t>
            </a:r>
            <a:br>
              <a:rPr lang="en" sz="1100">
                <a:solidFill>
                  <a:srgbClr val="FFFFFF"/>
                </a:solidFill>
                <a:latin typeface="Montserrat"/>
                <a:ea typeface="Montserrat"/>
                <a:cs typeface="Montserrat"/>
                <a:sym typeface="Montserrat"/>
              </a:rPr>
            </a:br>
            <a:r>
              <a:rPr lang="en" sz="1100">
                <a:solidFill>
                  <a:srgbClr val="FFFFFF"/>
                </a:solidFill>
                <a:latin typeface="Montserrat"/>
                <a:ea typeface="Montserrat"/>
                <a:cs typeface="Montserrat"/>
                <a:sym typeface="Montserrat"/>
              </a:rPr>
              <a:t>Moment of Truth</a:t>
            </a:r>
            <a:endParaRPr sz="1100">
              <a:solidFill>
                <a:srgbClr val="FFFFFF"/>
              </a:solidFill>
              <a:latin typeface="Montserrat"/>
              <a:ea typeface="Montserrat"/>
              <a:cs typeface="Montserrat"/>
              <a:sym typeface="Montserrat"/>
            </a:endParaRPr>
          </a:p>
        </p:txBody>
      </p:sp>
      <p:sp>
        <p:nvSpPr>
          <p:cNvPr id="395" name="Google Shape;395;p75"/>
          <p:cNvSpPr/>
          <p:nvPr/>
        </p:nvSpPr>
        <p:spPr>
          <a:xfrm>
            <a:off x="3863638" y="2551850"/>
            <a:ext cx="283500" cy="3585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75"/>
          <p:cNvSpPr/>
          <p:nvPr/>
        </p:nvSpPr>
        <p:spPr>
          <a:xfrm>
            <a:off x="5863913" y="2551850"/>
            <a:ext cx="283500" cy="3585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75"/>
          <p:cNvSpPr/>
          <p:nvPr/>
        </p:nvSpPr>
        <p:spPr>
          <a:xfrm>
            <a:off x="1512988" y="2181025"/>
            <a:ext cx="291900" cy="358500"/>
          </a:xfrm>
          <a:prstGeom prst="rightArrow">
            <a:avLst>
              <a:gd fmla="val 50000" name="adj1"/>
              <a:gd fmla="val 50000" name="adj2"/>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75"/>
          <p:cNvSpPr txBox="1"/>
          <p:nvPr/>
        </p:nvSpPr>
        <p:spPr>
          <a:xfrm>
            <a:off x="5220850" y="3406425"/>
            <a:ext cx="1569600" cy="24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000">
                <a:solidFill>
                  <a:srgbClr val="FFFFFF"/>
                </a:solidFill>
                <a:latin typeface="Open Sans"/>
                <a:ea typeface="Open Sans"/>
                <a:cs typeface="Open Sans"/>
                <a:sym typeface="Open Sans"/>
              </a:rPr>
              <a:t>“I love / hate this!”</a:t>
            </a:r>
            <a:endParaRPr i="1" sz="1000">
              <a:solidFill>
                <a:srgbClr val="FFFFFF"/>
              </a:solidFill>
              <a:latin typeface="Open Sans"/>
              <a:ea typeface="Open Sans"/>
              <a:cs typeface="Open Sans"/>
              <a:sym typeface="Open Sans"/>
            </a:endParaRPr>
          </a:p>
        </p:txBody>
      </p:sp>
      <p:sp>
        <p:nvSpPr>
          <p:cNvPr id="399" name="Google Shape;399;p75"/>
          <p:cNvSpPr txBox="1"/>
          <p:nvPr/>
        </p:nvSpPr>
        <p:spPr>
          <a:xfrm>
            <a:off x="3291955" y="3406425"/>
            <a:ext cx="1426800" cy="24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000">
                <a:solidFill>
                  <a:srgbClr val="FFFFFF"/>
                </a:solidFill>
                <a:latin typeface="Open Sans"/>
                <a:ea typeface="Open Sans"/>
                <a:cs typeface="Open Sans"/>
                <a:sym typeface="Open Sans"/>
              </a:rPr>
              <a:t>“Take my money.”</a:t>
            </a:r>
            <a:endParaRPr i="1" sz="1000">
              <a:solidFill>
                <a:srgbClr val="FFFFFF"/>
              </a:solidFill>
              <a:latin typeface="Open Sans"/>
              <a:ea typeface="Open Sans"/>
              <a:cs typeface="Open Sans"/>
              <a:sym typeface="Open Sans"/>
            </a:endParaRPr>
          </a:p>
        </p:txBody>
      </p:sp>
      <p:sp>
        <p:nvSpPr>
          <p:cNvPr id="400" name="Google Shape;400;p75"/>
          <p:cNvSpPr txBox="1"/>
          <p:nvPr/>
        </p:nvSpPr>
        <p:spPr>
          <a:xfrm>
            <a:off x="1291654" y="3406425"/>
            <a:ext cx="1426800" cy="24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000">
                <a:solidFill>
                  <a:srgbClr val="FFFFFF"/>
                </a:solidFill>
                <a:latin typeface="Open Sans"/>
                <a:ea typeface="Open Sans"/>
                <a:cs typeface="Open Sans"/>
                <a:sym typeface="Open Sans"/>
              </a:rPr>
              <a:t>“I’m interested.”</a:t>
            </a:r>
            <a:endParaRPr i="1" sz="1000">
              <a:solidFill>
                <a:srgbClr val="FFFFFF"/>
              </a:solidFill>
              <a:latin typeface="Open Sans"/>
              <a:ea typeface="Open Sans"/>
              <a:cs typeface="Open Sans"/>
              <a:sym typeface="Open Sans"/>
            </a:endParaRPr>
          </a:p>
        </p:txBody>
      </p:sp>
      <p:pic>
        <p:nvPicPr>
          <p:cNvPr id="401" name="Google Shape;401;p75"/>
          <p:cNvPicPr preferRelativeResize="0"/>
          <p:nvPr/>
        </p:nvPicPr>
        <p:blipFill>
          <a:blip r:embed="rId3">
            <a:alphaModFix/>
          </a:blip>
          <a:stretch>
            <a:fillRect/>
          </a:stretch>
        </p:blipFill>
        <p:spPr>
          <a:xfrm flipH="1">
            <a:off x="-54696" y="1032950"/>
            <a:ext cx="2351500" cy="3264526"/>
          </a:xfrm>
          <a:prstGeom prst="rect">
            <a:avLst/>
          </a:prstGeom>
          <a:noFill/>
          <a:ln>
            <a:noFill/>
          </a:ln>
        </p:spPr>
      </p:pic>
      <p:sp>
        <p:nvSpPr>
          <p:cNvPr id="402" name="Google Shape;402;p75"/>
          <p:cNvSpPr/>
          <p:nvPr/>
        </p:nvSpPr>
        <p:spPr>
          <a:xfrm>
            <a:off x="4884850" y="1630025"/>
            <a:ext cx="459298" cy="358525"/>
          </a:xfrm>
          <a:custGeom>
            <a:rect b="b" l="l" r="r" t="t"/>
            <a:pathLst>
              <a:path extrusionOk="0" h="21546" w="23235">
                <a:moveTo>
                  <a:pt x="23235" y="0"/>
                </a:moveTo>
                <a:cubicBezTo>
                  <a:pt x="12795" y="1606"/>
                  <a:pt x="4719" y="12096"/>
                  <a:pt x="0" y="21546"/>
                </a:cubicBezTo>
              </a:path>
            </a:pathLst>
          </a:custGeom>
          <a:noFill/>
          <a:ln cap="flat" cmpd="sng" w="9525">
            <a:solidFill>
              <a:schemeClr val="dk2"/>
            </a:solidFill>
            <a:prstDash val="solid"/>
            <a:round/>
            <a:headEnd len="med" w="med" type="none"/>
            <a:tailEnd len="med" w="med" type="stealth"/>
          </a:ln>
        </p:spPr>
      </p:sp>
      <p:sp>
        <p:nvSpPr>
          <p:cNvPr id="403" name="Google Shape;403;p75"/>
          <p:cNvSpPr txBox="1"/>
          <p:nvPr>
            <p:ph type="title"/>
          </p:nvPr>
        </p:nvSpPr>
        <p:spPr>
          <a:xfrm>
            <a:off x="19050" y="-183350"/>
            <a:ext cx="1090500" cy="136500"/>
          </a:xfrm>
          <a:prstGeom prst="rect">
            <a:avLst/>
          </a:prstGeom>
        </p:spPr>
        <p:txBody>
          <a:bodyPr anchorCtr="0" anchor="ctr" bIns="45725" lIns="45725" spcFirstLastPara="1" rIns="45725" wrap="square" tIns="45725">
            <a:noAutofit/>
          </a:bodyPr>
          <a:lstStyle/>
          <a:p>
            <a:pPr indent="0" lvl="0" marL="0" rtl="0" algn="l">
              <a:spcBef>
                <a:spcPts val="0"/>
              </a:spcBef>
              <a:spcAft>
                <a:spcPts val="0"/>
              </a:spcAft>
              <a:buNone/>
            </a:pPr>
            <a:r>
              <a:rPr lang="en"/>
              <a:t>Traditional Buying Model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07" name="Shape 407"/>
        <p:cNvGrpSpPr/>
        <p:nvPr/>
      </p:nvGrpSpPr>
      <p:grpSpPr>
        <a:xfrm>
          <a:off x="0" y="0"/>
          <a:ext cx="0" cy="0"/>
          <a:chOff x="0" y="0"/>
          <a:chExt cx="0" cy="0"/>
        </a:xfrm>
      </p:grpSpPr>
      <p:sp>
        <p:nvSpPr>
          <p:cNvPr id="408" name="Google Shape;408;p76"/>
          <p:cNvSpPr/>
          <p:nvPr/>
        </p:nvSpPr>
        <p:spPr>
          <a:xfrm>
            <a:off x="1863325" y="2551850"/>
            <a:ext cx="283500" cy="3585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76"/>
          <p:cNvSpPr/>
          <p:nvPr/>
        </p:nvSpPr>
        <p:spPr>
          <a:xfrm>
            <a:off x="1125625" y="2885650"/>
            <a:ext cx="1758900" cy="950100"/>
          </a:xfrm>
          <a:prstGeom prst="roundRect">
            <a:avLst>
              <a:gd fmla="val 16667"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76"/>
          <p:cNvSpPr/>
          <p:nvPr/>
        </p:nvSpPr>
        <p:spPr>
          <a:xfrm>
            <a:off x="5126175" y="2885650"/>
            <a:ext cx="1758900" cy="950100"/>
          </a:xfrm>
          <a:prstGeom prst="roundRect">
            <a:avLst>
              <a:gd fmla="val 16667"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76"/>
          <p:cNvSpPr/>
          <p:nvPr/>
        </p:nvSpPr>
        <p:spPr>
          <a:xfrm>
            <a:off x="7126450" y="2885650"/>
            <a:ext cx="1758900" cy="950100"/>
          </a:xfrm>
          <a:prstGeom prst="roundRect">
            <a:avLst>
              <a:gd fmla="val 16667"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2" name="Google Shape;412;p76"/>
          <p:cNvCxnSpPr>
            <a:stCxn id="413" idx="6"/>
            <a:endCxn id="414" idx="2"/>
          </p:cNvCxnSpPr>
          <p:nvPr/>
        </p:nvCxnSpPr>
        <p:spPr>
          <a:xfrm>
            <a:off x="2094327" y="2360285"/>
            <a:ext cx="5822400" cy="0"/>
          </a:xfrm>
          <a:prstGeom prst="straightConnector1">
            <a:avLst/>
          </a:prstGeom>
          <a:noFill/>
          <a:ln cap="flat" cmpd="sng" w="19050">
            <a:solidFill>
              <a:schemeClr val="dk2"/>
            </a:solidFill>
            <a:prstDash val="dash"/>
            <a:round/>
            <a:headEnd len="med" w="med" type="none"/>
            <a:tailEnd len="med" w="med" type="none"/>
          </a:ln>
        </p:spPr>
      </p:cxnSp>
      <p:sp>
        <p:nvSpPr>
          <p:cNvPr id="415" name="Google Shape;415;p76"/>
          <p:cNvSpPr/>
          <p:nvPr/>
        </p:nvSpPr>
        <p:spPr>
          <a:xfrm>
            <a:off x="1884175" y="2235338"/>
            <a:ext cx="241800" cy="249900"/>
          </a:xfrm>
          <a:prstGeom prst="ellipse">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76"/>
          <p:cNvSpPr/>
          <p:nvPr/>
        </p:nvSpPr>
        <p:spPr>
          <a:xfrm>
            <a:off x="1915827" y="2271035"/>
            <a:ext cx="178500" cy="178500"/>
          </a:xfrm>
          <a:prstGeom prst="ellipse">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76"/>
          <p:cNvSpPr/>
          <p:nvPr/>
        </p:nvSpPr>
        <p:spPr>
          <a:xfrm>
            <a:off x="5884725" y="2235338"/>
            <a:ext cx="241800" cy="249900"/>
          </a:xfrm>
          <a:prstGeom prst="ellipse">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76"/>
          <p:cNvSpPr/>
          <p:nvPr/>
        </p:nvSpPr>
        <p:spPr>
          <a:xfrm>
            <a:off x="5916377" y="2271035"/>
            <a:ext cx="178500" cy="178500"/>
          </a:xfrm>
          <a:prstGeom prst="ellipse">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76"/>
          <p:cNvSpPr/>
          <p:nvPr/>
        </p:nvSpPr>
        <p:spPr>
          <a:xfrm>
            <a:off x="7885000" y="2235338"/>
            <a:ext cx="241800" cy="249900"/>
          </a:xfrm>
          <a:prstGeom prst="ellipse">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76"/>
          <p:cNvSpPr/>
          <p:nvPr/>
        </p:nvSpPr>
        <p:spPr>
          <a:xfrm>
            <a:off x="7916652" y="2271035"/>
            <a:ext cx="178500" cy="178500"/>
          </a:xfrm>
          <a:prstGeom prst="ellipse">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76"/>
          <p:cNvSpPr txBox="1"/>
          <p:nvPr/>
        </p:nvSpPr>
        <p:spPr>
          <a:xfrm>
            <a:off x="1125625" y="3077575"/>
            <a:ext cx="1758900" cy="24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Montserrat"/>
                <a:ea typeface="Montserrat"/>
                <a:cs typeface="Montserrat"/>
                <a:sym typeface="Montserrat"/>
              </a:rPr>
              <a:t>Stimulus</a:t>
            </a:r>
            <a:endParaRPr sz="1100">
              <a:solidFill>
                <a:srgbClr val="FFFFFF"/>
              </a:solidFill>
              <a:latin typeface="Montserrat"/>
              <a:ea typeface="Montserrat"/>
              <a:cs typeface="Montserrat"/>
              <a:sym typeface="Montserrat"/>
            </a:endParaRPr>
          </a:p>
        </p:txBody>
      </p:sp>
      <p:sp>
        <p:nvSpPr>
          <p:cNvPr id="420" name="Google Shape;420;p76"/>
          <p:cNvSpPr txBox="1"/>
          <p:nvPr/>
        </p:nvSpPr>
        <p:spPr>
          <a:xfrm>
            <a:off x="5126175" y="3077575"/>
            <a:ext cx="1758900" cy="24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Montserrat"/>
                <a:ea typeface="Montserrat"/>
                <a:cs typeface="Montserrat"/>
                <a:sym typeface="Montserrat"/>
              </a:rPr>
              <a:t>First</a:t>
            </a:r>
            <a:br>
              <a:rPr lang="en" sz="1100">
                <a:solidFill>
                  <a:srgbClr val="FFFFFF"/>
                </a:solidFill>
                <a:latin typeface="Montserrat"/>
                <a:ea typeface="Montserrat"/>
                <a:cs typeface="Montserrat"/>
                <a:sym typeface="Montserrat"/>
              </a:rPr>
            </a:br>
            <a:r>
              <a:rPr lang="en" sz="1100">
                <a:solidFill>
                  <a:srgbClr val="FFFFFF"/>
                </a:solidFill>
                <a:latin typeface="Montserrat"/>
                <a:ea typeface="Montserrat"/>
                <a:cs typeface="Montserrat"/>
                <a:sym typeface="Montserrat"/>
              </a:rPr>
              <a:t>Moment of Truth</a:t>
            </a:r>
            <a:endParaRPr sz="1100">
              <a:solidFill>
                <a:srgbClr val="FFFFFF"/>
              </a:solidFill>
              <a:latin typeface="Montserrat"/>
              <a:ea typeface="Montserrat"/>
              <a:cs typeface="Montserrat"/>
              <a:sym typeface="Montserrat"/>
            </a:endParaRPr>
          </a:p>
        </p:txBody>
      </p:sp>
      <p:sp>
        <p:nvSpPr>
          <p:cNvPr id="421" name="Google Shape;421;p76"/>
          <p:cNvSpPr txBox="1"/>
          <p:nvPr/>
        </p:nvSpPr>
        <p:spPr>
          <a:xfrm>
            <a:off x="7126450" y="3077575"/>
            <a:ext cx="1758900" cy="24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Montserrat"/>
                <a:ea typeface="Montserrat"/>
                <a:cs typeface="Montserrat"/>
                <a:sym typeface="Montserrat"/>
              </a:rPr>
              <a:t>Second</a:t>
            </a:r>
            <a:br>
              <a:rPr lang="en" sz="1100">
                <a:solidFill>
                  <a:srgbClr val="FFFFFF"/>
                </a:solidFill>
                <a:latin typeface="Montserrat"/>
                <a:ea typeface="Montserrat"/>
                <a:cs typeface="Montserrat"/>
                <a:sym typeface="Montserrat"/>
              </a:rPr>
            </a:br>
            <a:r>
              <a:rPr lang="en" sz="1100">
                <a:solidFill>
                  <a:srgbClr val="FFFFFF"/>
                </a:solidFill>
                <a:latin typeface="Montserrat"/>
                <a:ea typeface="Montserrat"/>
                <a:cs typeface="Montserrat"/>
                <a:sym typeface="Montserrat"/>
              </a:rPr>
              <a:t>Moment of Truth</a:t>
            </a:r>
            <a:endParaRPr sz="1100">
              <a:solidFill>
                <a:srgbClr val="FFFFFF"/>
              </a:solidFill>
              <a:latin typeface="Montserrat"/>
              <a:ea typeface="Montserrat"/>
              <a:cs typeface="Montserrat"/>
              <a:sym typeface="Montserrat"/>
            </a:endParaRPr>
          </a:p>
        </p:txBody>
      </p:sp>
      <p:sp>
        <p:nvSpPr>
          <p:cNvPr id="422" name="Google Shape;422;p76"/>
          <p:cNvSpPr/>
          <p:nvPr/>
        </p:nvSpPr>
        <p:spPr>
          <a:xfrm>
            <a:off x="5863875" y="2551850"/>
            <a:ext cx="283500" cy="3585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76"/>
          <p:cNvSpPr/>
          <p:nvPr/>
        </p:nvSpPr>
        <p:spPr>
          <a:xfrm>
            <a:off x="7864150" y="2551850"/>
            <a:ext cx="283500" cy="3585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76"/>
          <p:cNvSpPr/>
          <p:nvPr/>
        </p:nvSpPr>
        <p:spPr>
          <a:xfrm>
            <a:off x="1512988" y="2181025"/>
            <a:ext cx="291900" cy="358500"/>
          </a:xfrm>
          <a:prstGeom prst="rightArrow">
            <a:avLst>
              <a:gd fmla="val 50000" name="adj1"/>
              <a:gd fmla="val 50000" name="adj2"/>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76"/>
          <p:cNvSpPr txBox="1"/>
          <p:nvPr/>
        </p:nvSpPr>
        <p:spPr>
          <a:xfrm>
            <a:off x="7221088" y="3406425"/>
            <a:ext cx="1569600" cy="24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000">
                <a:solidFill>
                  <a:srgbClr val="FFFFFF"/>
                </a:solidFill>
                <a:latin typeface="Open Sans"/>
                <a:ea typeface="Open Sans"/>
                <a:cs typeface="Open Sans"/>
                <a:sym typeface="Open Sans"/>
              </a:rPr>
              <a:t>“I love / hate this!”</a:t>
            </a:r>
            <a:endParaRPr i="1" sz="1000">
              <a:solidFill>
                <a:srgbClr val="FFFFFF"/>
              </a:solidFill>
              <a:latin typeface="Open Sans"/>
              <a:ea typeface="Open Sans"/>
              <a:cs typeface="Open Sans"/>
              <a:sym typeface="Open Sans"/>
            </a:endParaRPr>
          </a:p>
        </p:txBody>
      </p:sp>
      <p:sp>
        <p:nvSpPr>
          <p:cNvPr id="426" name="Google Shape;426;p76"/>
          <p:cNvSpPr txBox="1"/>
          <p:nvPr/>
        </p:nvSpPr>
        <p:spPr>
          <a:xfrm>
            <a:off x="5292192" y="3406425"/>
            <a:ext cx="1426800" cy="24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000">
                <a:solidFill>
                  <a:srgbClr val="FFFFFF"/>
                </a:solidFill>
                <a:latin typeface="Open Sans"/>
                <a:ea typeface="Open Sans"/>
                <a:cs typeface="Open Sans"/>
                <a:sym typeface="Open Sans"/>
              </a:rPr>
              <a:t>“Take my money.”</a:t>
            </a:r>
            <a:endParaRPr i="1" sz="1000">
              <a:solidFill>
                <a:srgbClr val="FFFFFF"/>
              </a:solidFill>
              <a:latin typeface="Open Sans"/>
              <a:ea typeface="Open Sans"/>
              <a:cs typeface="Open Sans"/>
              <a:sym typeface="Open Sans"/>
            </a:endParaRPr>
          </a:p>
        </p:txBody>
      </p:sp>
      <p:sp>
        <p:nvSpPr>
          <p:cNvPr id="427" name="Google Shape;427;p76"/>
          <p:cNvSpPr txBox="1"/>
          <p:nvPr/>
        </p:nvSpPr>
        <p:spPr>
          <a:xfrm>
            <a:off x="1291654" y="3406425"/>
            <a:ext cx="1426800" cy="24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000">
                <a:solidFill>
                  <a:srgbClr val="FFFFFF"/>
                </a:solidFill>
                <a:latin typeface="Open Sans"/>
                <a:ea typeface="Open Sans"/>
                <a:cs typeface="Open Sans"/>
                <a:sym typeface="Open Sans"/>
              </a:rPr>
              <a:t>“I’m interested.”</a:t>
            </a:r>
            <a:endParaRPr i="1" sz="1000">
              <a:solidFill>
                <a:srgbClr val="FFFFFF"/>
              </a:solidFill>
              <a:latin typeface="Open Sans"/>
              <a:ea typeface="Open Sans"/>
              <a:cs typeface="Open Sans"/>
              <a:sym typeface="Open Sans"/>
            </a:endParaRPr>
          </a:p>
        </p:txBody>
      </p:sp>
      <p:pic>
        <p:nvPicPr>
          <p:cNvPr id="428" name="Google Shape;428;p76"/>
          <p:cNvPicPr preferRelativeResize="0"/>
          <p:nvPr/>
        </p:nvPicPr>
        <p:blipFill>
          <a:blip r:embed="rId3">
            <a:alphaModFix/>
          </a:blip>
          <a:stretch>
            <a:fillRect/>
          </a:stretch>
        </p:blipFill>
        <p:spPr>
          <a:xfrm flipH="1">
            <a:off x="-54696" y="1032950"/>
            <a:ext cx="2351500" cy="3264526"/>
          </a:xfrm>
          <a:prstGeom prst="rect">
            <a:avLst/>
          </a:prstGeom>
          <a:noFill/>
          <a:ln>
            <a:noFill/>
          </a:ln>
        </p:spPr>
      </p:pic>
      <p:sp>
        <p:nvSpPr>
          <p:cNvPr id="429" name="Google Shape;429;p76"/>
          <p:cNvSpPr txBox="1"/>
          <p:nvPr/>
        </p:nvSpPr>
        <p:spPr>
          <a:xfrm>
            <a:off x="4340825" y="741875"/>
            <a:ext cx="4544700" cy="739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Customer behavior has changed</a:t>
            </a:r>
            <a:endParaRPr b="1" sz="1800">
              <a:solidFill>
                <a:srgbClr val="999999"/>
              </a:solidFill>
              <a:latin typeface="Avenir"/>
              <a:ea typeface="Avenir"/>
              <a:cs typeface="Avenir"/>
              <a:sym typeface="Avenir"/>
            </a:endParaRPr>
          </a:p>
        </p:txBody>
      </p:sp>
      <p:sp>
        <p:nvSpPr>
          <p:cNvPr id="430" name="Google Shape;430;p76"/>
          <p:cNvSpPr/>
          <p:nvPr/>
        </p:nvSpPr>
        <p:spPr>
          <a:xfrm>
            <a:off x="4023975" y="1428800"/>
            <a:ext cx="411900" cy="686500"/>
          </a:xfrm>
          <a:custGeom>
            <a:rect b="b" l="l" r="r" t="t"/>
            <a:pathLst>
              <a:path extrusionOk="0" h="27460" w="16476">
                <a:moveTo>
                  <a:pt x="16476" y="0"/>
                </a:moveTo>
                <a:cubicBezTo>
                  <a:pt x="6927" y="4772"/>
                  <a:pt x="0" y="16785"/>
                  <a:pt x="0" y="27460"/>
                </a:cubicBezTo>
              </a:path>
            </a:pathLst>
          </a:custGeom>
          <a:noFill/>
          <a:ln cap="flat" cmpd="sng" w="9525">
            <a:solidFill>
              <a:schemeClr val="dk2"/>
            </a:solidFill>
            <a:prstDash val="solid"/>
            <a:round/>
            <a:headEnd len="med" w="med" type="none"/>
            <a:tailEnd len="med" w="med" type="stealth"/>
          </a:ln>
        </p:spPr>
      </p:sp>
      <p:pic>
        <p:nvPicPr>
          <p:cNvPr id="431" name="Google Shape;431;p76"/>
          <p:cNvPicPr preferRelativeResize="0"/>
          <p:nvPr/>
        </p:nvPicPr>
        <p:blipFill rotWithShape="1">
          <a:blip r:embed="rId4">
            <a:alphaModFix/>
          </a:blip>
          <a:srcRect b="17115" l="-1420" r="1419" t="0"/>
          <a:stretch/>
        </p:blipFill>
        <p:spPr>
          <a:xfrm rot="-431963">
            <a:off x="2118741" y="2094993"/>
            <a:ext cx="2693594" cy="2531414"/>
          </a:xfrm>
          <a:prstGeom prst="rect">
            <a:avLst/>
          </a:prstGeom>
          <a:noFill/>
          <a:ln>
            <a:noFill/>
          </a:ln>
        </p:spPr>
      </p:pic>
      <p:sp>
        <p:nvSpPr>
          <p:cNvPr id="432" name="Google Shape;432;p76"/>
          <p:cNvSpPr txBox="1"/>
          <p:nvPr>
            <p:ph type="title"/>
          </p:nvPr>
        </p:nvSpPr>
        <p:spPr>
          <a:xfrm>
            <a:off x="19050" y="-183350"/>
            <a:ext cx="1465800" cy="143700"/>
          </a:xfrm>
          <a:prstGeom prst="rect">
            <a:avLst/>
          </a:prstGeom>
        </p:spPr>
        <p:txBody>
          <a:bodyPr anchorCtr="0" anchor="ctr" bIns="45725" lIns="45725" spcFirstLastPara="1" rIns="45725" wrap="square" tIns="45725">
            <a:noAutofit/>
          </a:bodyPr>
          <a:lstStyle/>
          <a:p>
            <a:pPr indent="0" lvl="0" marL="0" rtl="0" algn="l">
              <a:spcBef>
                <a:spcPts val="0"/>
              </a:spcBef>
              <a:spcAft>
                <a:spcPts val="0"/>
              </a:spcAft>
              <a:buNone/>
            </a:pPr>
            <a:r>
              <a:rPr lang="en"/>
              <a:t>Customer behavior has changed</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36" name="Shape 436"/>
        <p:cNvGrpSpPr/>
        <p:nvPr/>
      </p:nvGrpSpPr>
      <p:grpSpPr>
        <a:xfrm>
          <a:off x="0" y="0"/>
          <a:ext cx="0" cy="0"/>
          <a:chOff x="0" y="0"/>
          <a:chExt cx="0" cy="0"/>
        </a:xfrm>
      </p:grpSpPr>
      <p:sp>
        <p:nvSpPr>
          <p:cNvPr id="437" name="Google Shape;437;p77"/>
          <p:cNvSpPr/>
          <p:nvPr/>
        </p:nvSpPr>
        <p:spPr>
          <a:xfrm>
            <a:off x="1863325" y="2551850"/>
            <a:ext cx="283500" cy="3585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77"/>
          <p:cNvSpPr/>
          <p:nvPr/>
        </p:nvSpPr>
        <p:spPr>
          <a:xfrm>
            <a:off x="1125625" y="2885650"/>
            <a:ext cx="1758900" cy="950100"/>
          </a:xfrm>
          <a:prstGeom prst="roundRect">
            <a:avLst>
              <a:gd fmla="val 16667"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77"/>
          <p:cNvSpPr/>
          <p:nvPr/>
        </p:nvSpPr>
        <p:spPr>
          <a:xfrm>
            <a:off x="3125900" y="2885650"/>
            <a:ext cx="1758900" cy="950100"/>
          </a:xfrm>
          <a:prstGeom prst="roundRect">
            <a:avLst>
              <a:gd fmla="val 16667" name="adj"/>
            </a:avLst>
          </a:prstGeom>
          <a:solidFill>
            <a:srgbClr val="64C5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77"/>
          <p:cNvSpPr/>
          <p:nvPr/>
        </p:nvSpPr>
        <p:spPr>
          <a:xfrm>
            <a:off x="5126175" y="2885650"/>
            <a:ext cx="1758900" cy="950100"/>
          </a:xfrm>
          <a:prstGeom prst="roundRect">
            <a:avLst>
              <a:gd fmla="val 16667"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77"/>
          <p:cNvSpPr/>
          <p:nvPr/>
        </p:nvSpPr>
        <p:spPr>
          <a:xfrm>
            <a:off x="7126450" y="2885650"/>
            <a:ext cx="1758900" cy="950100"/>
          </a:xfrm>
          <a:prstGeom prst="roundRect">
            <a:avLst>
              <a:gd fmla="val 16667"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2" name="Google Shape;442;p77"/>
          <p:cNvCxnSpPr>
            <a:stCxn id="443" idx="6"/>
            <a:endCxn id="444" idx="2"/>
          </p:cNvCxnSpPr>
          <p:nvPr/>
        </p:nvCxnSpPr>
        <p:spPr>
          <a:xfrm>
            <a:off x="2094327" y="2360285"/>
            <a:ext cx="5822400" cy="0"/>
          </a:xfrm>
          <a:prstGeom prst="straightConnector1">
            <a:avLst/>
          </a:prstGeom>
          <a:noFill/>
          <a:ln cap="flat" cmpd="sng" w="19050">
            <a:solidFill>
              <a:schemeClr val="dk2"/>
            </a:solidFill>
            <a:prstDash val="dash"/>
            <a:round/>
            <a:headEnd len="med" w="med" type="none"/>
            <a:tailEnd len="med" w="med" type="none"/>
          </a:ln>
        </p:spPr>
      </p:cxnSp>
      <p:sp>
        <p:nvSpPr>
          <p:cNvPr id="445" name="Google Shape;445;p77"/>
          <p:cNvSpPr/>
          <p:nvPr/>
        </p:nvSpPr>
        <p:spPr>
          <a:xfrm>
            <a:off x="1884175" y="2235338"/>
            <a:ext cx="241800" cy="249900"/>
          </a:xfrm>
          <a:prstGeom prst="ellipse">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77"/>
          <p:cNvSpPr/>
          <p:nvPr/>
        </p:nvSpPr>
        <p:spPr>
          <a:xfrm>
            <a:off x="1915827" y="2271035"/>
            <a:ext cx="178500" cy="178500"/>
          </a:xfrm>
          <a:prstGeom prst="ellipse">
            <a:avLst/>
          </a:prstGeom>
          <a:solidFill>
            <a:srgbClr val="434343"/>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77"/>
          <p:cNvSpPr/>
          <p:nvPr/>
        </p:nvSpPr>
        <p:spPr>
          <a:xfrm>
            <a:off x="3884450" y="2235338"/>
            <a:ext cx="241800" cy="249900"/>
          </a:xfrm>
          <a:prstGeom prst="ellipse">
            <a:avLst/>
          </a:prstGeom>
          <a:solidFill>
            <a:srgbClr val="FFFFFF"/>
          </a:solidFill>
          <a:ln cap="flat" cmpd="sng" w="28575">
            <a:solidFill>
              <a:srgbClr val="64C5B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77"/>
          <p:cNvSpPr/>
          <p:nvPr/>
        </p:nvSpPr>
        <p:spPr>
          <a:xfrm>
            <a:off x="3916102" y="2271035"/>
            <a:ext cx="178500" cy="178500"/>
          </a:xfrm>
          <a:prstGeom prst="ellipse">
            <a:avLst/>
          </a:prstGeom>
          <a:solidFill>
            <a:srgbClr val="64C5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77"/>
          <p:cNvSpPr/>
          <p:nvPr/>
        </p:nvSpPr>
        <p:spPr>
          <a:xfrm>
            <a:off x="5884725" y="2235338"/>
            <a:ext cx="241800" cy="249900"/>
          </a:xfrm>
          <a:prstGeom prst="ellipse">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77"/>
          <p:cNvSpPr/>
          <p:nvPr/>
        </p:nvSpPr>
        <p:spPr>
          <a:xfrm>
            <a:off x="5916377" y="2271035"/>
            <a:ext cx="178500" cy="178500"/>
          </a:xfrm>
          <a:prstGeom prst="ellipse">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77"/>
          <p:cNvSpPr/>
          <p:nvPr/>
        </p:nvSpPr>
        <p:spPr>
          <a:xfrm>
            <a:off x="7885000" y="2235338"/>
            <a:ext cx="241800" cy="249900"/>
          </a:xfrm>
          <a:prstGeom prst="ellipse">
            <a:avLst/>
          </a:prstGeom>
          <a:solidFill>
            <a:srgbClr val="FFFFFF"/>
          </a:solidFill>
          <a:ln cap="flat" cmpd="sng" w="2857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77"/>
          <p:cNvSpPr/>
          <p:nvPr/>
        </p:nvSpPr>
        <p:spPr>
          <a:xfrm>
            <a:off x="7916652" y="2271035"/>
            <a:ext cx="178500" cy="178500"/>
          </a:xfrm>
          <a:prstGeom prst="ellipse">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77"/>
          <p:cNvSpPr txBox="1"/>
          <p:nvPr/>
        </p:nvSpPr>
        <p:spPr>
          <a:xfrm>
            <a:off x="1125625" y="3077575"/>
            <a:ext cx="1758900" cy="24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Montserrat"/>
                <a:ea typeface="Montserrat"/>
                <a:cs typeface="Montserrat"/>
                <a:sym typeface="Montserrat"/>
              </a:rPr>
              <a:t>Stimulus</a:t>
            </a:r>
            <a:endParaRPr sz="1100">
              <a:solidFill>
                <a:srgbClr val="FFFFFF"/>
              </a:solidFill>
              <a:latin typeface="Montserrat"/>
              <a:ea typeface="Montserrat"/>
              <a:cs typeface="Montserrat"/>
              <a:sym typeface="Montserrat"/>
            </a:endParaRPr>
          </a:p>
        </p:txBody>
      </p:sp>
      <p:sp>
        <p:nvSpPr>
          <p:cNvPr id="452" name="Google Shape;452;p77"/>
          <p:cNvSpPr txBox="1"/>
          <p:nvPr/>
        </p:nvSpPr>
        <p:spPr>
          <a:xfrm>
            <a:off x="3125900" y="3077575"/>
            <a:ext cx="1758900" cy="24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Montserrat"/>
                <a:ea typeface="Montserrat"/>
                <a:cs typeface="Montserrat"/>
                <a:sym typeface="Montserrat"/>
              </a:rPr>
              <a:t>Zero</a:t>
            </a:r>
            <a:br>
              <a:rPr lang="en" sz="1100">
                <a:solidFill>
                  <a:srgbClr val="FFFFFF"/>
                </a:solidFill>
                <a:latin typeface="Montserrat"/>
                <a:ea typeface="Montserrat"/>
                <a:cs typeface="Montserrat"/>
                <a:sym typeface="Montserrat"/>
              </a:rPr>
            </a:br>
            <a:r>
              <a:rPr lang="en" sz="1100">
                <a:solidFill>
                  <a:srgbClr val="FFFFFF"/>
                </a:solidFill>
                <a:latin typeface="Montserrat"/>
                <a:ea typeface="Montserrat"/>
                <a:cs typeface="Montserrat"/>
                <a:sym typeface="Montserrat"/>
              </a:rPr>
              <a:t>Moment of Truth</a:t>
            </a:r>
            <a:endParaRPr sz="1100">
              <a:solidFill>
                <a:srgbClr val="FFFFFF"/>
              </a:solidFill>
              <a:latin typeface="Montserrat"/>
              <a:ea typeface="Montserrat"/>
              <a:cs typeface="Montserrat"/>
              <a:sym typeface="Montserrat"/>
            </a:endParaRPr>
          </a:p>
        </p:txBody>
      </p:sp>
      <p:sp>
        <p:nvSpPr>
          <p:cNvPr id="453" name="Google Shape;453;p77"/>
          <p:cNvSpPr txBox="1"/>
          <p:nvPr/>
        </p:nvSpPr>
        <p:spPr>
          <a:xfrm>
            <a:off x="5126175" y="3077575"/>
            <a:ext cx="1758900" cy="24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Montserrat"/>
                <a:ea typeface="Montserrat"/>
                <a:cs typeface="Montserrat"/>
                <a:sym typeface="Montserrat"/>
              </a:rPr>
              <a:t>First</a:t>
            </a:r>
            <a:br>
              <a:rPr lang="en" sz="1100">
                <a:solidFill>
                  <a:srgbClr val="FFFFFF"/>
                </a:solidFill>
                <a:latin typeface="Montserrat"/>
                <a:ea typeface="Montserrat"/>
                <a:cs typeface="Montserrat"/>
                <a:sym typeface="Montserrat"/>
              </a:rPr>
            </a:br>
            <a:r>
              <a:rPr lang="en" sz="1100">
                <a:solidFill>
                  <a:srgbClr val="FFFFFF"/>
                </a:solidFill>
                <a:latin typeface="Montserrat"/>
                <a:ea typeface="Montserrat"/>
                <a:cs typeface="Montserrat"/>
                <a:sym typeface="Montserrat"/>
              </a:rPr>
              <a:t>Moment of Truth</a:t>
            </a:r>
            <a:endParaRPr sz="1100">
              <a:solidFill>
                <a:srgbClr val="FFFFFF"/>
              </a:solidFill>
              <a:latin typeface="Montserrat"/>
              <a:ea typeface="Montserrat"/>
              <a:cs typeface="Montserrat"/>
              <a:sym typeface="Montserrat"/>
            </a:endParaRPr>
          </a:p>
        </p:txBody>
      </p:sp>
      <p:sp>
        <p:nvSpPr>
          <p:cNvPr id="454" name="Google Shape;454;p77"/>
          <p:cNvSpPr txBox="1"/>
          <p:nvPr/>
        </p:nvSpPr>
        <p:spPr>
          <a:xfrm>
            <a:off x="7126450" y="3077575"/>
            <a:ext cx="1758900" cy="24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Montserrat"/>
                <a:ea typeface="Montserrat"/>
                <a:cs typeface="Montserrat"/>
                <a:sym typeface="Montserrat"/>
              </a:rPr>
              <a:t>Second</a:t>
            </a:r>
            <a:br>
              <a:rPr lang="en" sz="1100">
                <a:solidFill>
                  <a:srgbClr val="FFFFFF"/>
                </a:solidFill>
                <a:latin typeface="Montserrat"/>
                <a:ea typeface="Montserrat"/>
                <a:cs typeface="Montserrat"/>
                <a:sym typeface="Montserrat"/>
              </a:rPr>
            </a:br>
            <a:r>
              <a:rPr lang="en" sz="1100">
                <a:solidFill>
                  <a:srgbClr val="FFFFFF"/>
                </a:solidFill>
                <a:latin typeface="Montserrat"/>
                <a:ea typeface="Montserrat"/>
                <a:cs typeface="Montserrat"/>
                <a:sym typeface="Montserrat"/>
              </a:rPr>
              <a:t>Moment of Truth</a:t>
            </a:r>
            <a:endParaRPr sz="1100">
              <a:solidFill>
                <a:srgbClr val="FFFFFF"/>
              </a:solidFill>
              <a:latin typeface="Montserrat"/>
              <a:ea typeface="Montserrat"/>
              <a:cs typeface="Montserrat"/>
              <a:sym typeface="Montserrat"/>
            </a:endParaRPr>
          </a:p>
        </p:txBody>
      </p:sp>
      <p:sp>
        <p:nvSpPr>
          <p:cNvPr id="455" name="Google Shape;455;p77"/>
          <p:cNvSpPr/>
          <p:nvPr/>
        </p:nvSpPr>
        <p:spPr>
          <a:xfrm>
            <a:off x="3863600" y="2551850"/>
            <a:ext cx="283500" cy="358500"/>
          </a:xfrm>
          <a:prstGeom prst="triangle">
            <a:avLst>
              <a:gd fmla="val 50000" name="adj"/>
            </a:avLst>
          </a:prstGeom>
          <a:solidFill>
            <a:srgbClr val="64C5B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77"/>
          <p:cNvSpPr/>
          <p:nvPr/>
        </p:nvSpPr>
        <p:spPr>
          <a:xfrm>
            <a:off x="5863875" y="2551850"/>
            <a:ext cx="283500" cy="3585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77"/>
          <p:cNvSpPr/>
          <p:nvPr/>
        </p:nvSpPr>
        <p:spPr>
          <a:xfrm>
            <a:off x="7864150" y="2551850"/>
            <a:ext cx="283500" cy="358500"/>
          </a:xfrm>
          <a:prstGeom prst="triangle">
            <a:avLst>
              <a:gd fmla="val 50000" name="adj"/>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77"/>
          <p:cNvSpPr/>
          <p:nvPr/>
        </p:nvSpPr>
        <p:spPr>
          <a:xfrm>
            <a:off x="1512988" y="2181025"/>
            <a:ext cx="291900" cy="358500"/>
          </a:xfrm>
          <a:prstGeom prst="rightArrow">
            <a:avLst>
              <a:gd fmla="val 50000" name="adj1"/>
              <a:gd fmla="val 50000" name="adj2"/>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77"/>
          <p:cNvSpPr txBox="1"/>
          <p:nvPr/>
        </p:nvSpPr>
        <p:spPr>
          <a:xfrm>
            <a:off x="3492638" y="3406430"/>
            <a:ext cx="1025400" cy="24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000">
                <a:solidFill>
                  <a:srgbClr val="FFFFFF"/>
                </a:solidFill>
                <a:latin typeface="Open Sans"/>
                <a:ea typeface="Open Sans"/>
                <a:cs typeface="Open Sans"/>
                <a:sym typeface="Open Sans"/>
              </a:rPr>
              <a:t>“I want this.”</a:t>
            </a:r>
            <a:endParaRPr i="1" sz="1000">
              <a:solidFill>
                <a:srgbClr val="FFFFFF"/>
              </a:solidFill>
              <a:latin typeface="Open Sans"/>
              <a:ea typeface="Open Sans"/>
              <a:cs typeface="Open Sans"/>
              <a:sym typeface="Open Sans"/>
            </a:endParaRPr>
          </a:p>
        </p:txBody>
      </p:sp>
      <p:sp>
        <p:nvSpPr>
          <p:cNvPr id="460" name="Google Shape;460;p77"/>
          <p:cNvSpPr txBox="1"/>
          <p:nvPr/>
        </p:nvSpPr>
        <p:spPr>
          <a:xfrm>
            <a:off x="7221088" y="3406425"/>
            <a:ext cx="1569600" cy="24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000">
                <a:solidFill>
                  <a:srgbClr val="FFFFFF"/>
                </a:solidFill>
                <a:latin typeface="Open Sans"/>
                <a:ea typeface="Open Sans"/>
                <a:cs typeface="Open Sans"/>
                <a:sym typeface="Open Sans"/>
              </a:rPr>
              <a:t>“I love / hate this!”</a:t>
            </a:r>
            <a:endParaRPr i="1" sz="1000">
              <a:solidFill>
                <a:srgbClr val="FFFFFF"/>
              </a:solidFill>
              <a:latin typeface="Open Sans"/>
              <a:ea typeface="Open Sans"/>
              <a:cs typeface="Open Sans"/>
              <a:sym typeface="Open Sans"/>
            </a:endParaRPr>
          </a:p>
        </p:txBody>
      </p:sp>
      <p:sp>
        <p:nvSpPr>
          <p:cNvPr id="461" name="Google Shape;461;p77"/>
          <p:cNvSpPr txBox="1"/>
          <p:nvPr/>
        </p:nvSpPr>
        <p:spPr>
          <a:xfrm>
            <a:off x="5292192" y="3406425"/>
            <a:ext cx="1426800" cy="24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000">
                <a:solidFill>
                  <a:srgbClr val="FFFFFF"/>
                </a:solidFill>
                <a:latin typeface="Open Sans"/>
                <a:ea typeface="Open Sans"/>
                <a:cs typeface="Open Sans"/>
                <a:sym typeface="Open Sans"/>
              </a:rPr>
              <a:t>“Take my money.”</a:t>
            </a:r>
            <a:endParaRPr i="1" sz="1000">
              <a:solidFill>
                <a:srgbClr val="FFFFFF"/>
              </a:solidFill>
              <a:latin typeface="Open Sans"/>
              <a:ea typeface="Open Sans"/>
              <a:cs typeface="Open Sans"/>
              <a:sym typeface="Open Sans"/>
            </a:endParaRPr>
          </a:p>
        </p:txBody>
      </p:sp>
      <p:sp>
        <p:nvSpPr>
          <p:cNvPr id="462" name="Google Shape;462;p77"/>
          <p:cNvSpPr txBox="1"/>
          <p:nvPr/>
        </p:nvSpPr>
        <p:spPr>
          <a:xfrm>
            <a:off x="5126200" y="4002925"/>
            <a:ext cx="1758900" cy="24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434343"/>
                </a:solidFill>
                <a:latin typeface="Montserrat"/>
                <a:ea typeface="Montserrat"/>
                <a:cs typeface="Montserrat"/>
                <a:sym typeface="Montserrat"/>
              </a:rPr>
              <a:t>Contributes to next person’s ZMOT</a:t>
            </a:r>
            <a:endParaRPr sz="1100">
              <a:solidFill>
                <a:srgbClr val="434343"/>
              </a:solidFill>
              <a:latin typeface="Montserrat"/>
              <a:ea typeface="Montserrat"/>
              <a:cs typeface="Montserrat"/>
              <a:sym typeface="Montserrat"/>
            </a:endParaRPr>
          </a:p>
        </p:txBody>
      </p:sp>
      <p:cxnSp>
        <p:nvCxnSpPr>
          <p:cNvPr id="463" name="Google Shape;463;p77"/>
          <p:cNvCxnSpPr>
            <a:stCxn id="441" idx="2"/>
            <a:endCxn id="462" idx="3"/>
          </p:cNvCxnSpPr>
          <p:nvPr/>
        </p:nvCxnSpPr>
        <p:spPr>
          <a:xfrm rot="5400000">
            <a:off x="7299400" y="3421450"/>
            <a:ext cx="292200" cy="1120800"/>
          </a:xfrm>
          <a:prstGeom prst="bentConnector2">
            <a:avLst/>
          </a:prstGeom>
          <a:noFill/>
          <a:ln cap="flat" cmpd="sng" w="19050">
            <a:solidFill>
              <a:schemeClr val="dk2"/>
            </a:solidFill>
            <a:prstDash val="dash"/>
            <a:round/>
            <a:headEnd len="med" w="med" type="none"/>
            <a:tailEnd len="med" w="med" type="none"/>
          </a:ln>
        </p:spPr>
      </p:cxnSp>
      <p:cxnSp>
        <p:nvCxnSpPr>
          <p:cNvPr id="464" name="Google Shape;464;p77"/>
          <p:cNvCxnSpPr>
            <a:stCxn id="462" idx="1"/>
            <a:endCxn id="439" idx="2"/>
          </p:cNvCxnSpPr>
          <p:nvPr/>
        </p:nvCxnSpPr>
        <p:spPr>
          <a:xfrm rot="10800000">
            <a:off x="4005400" y="3835675"/>
            <a:ext cx="1120800" cy="292200"/>
          </a:xfrm>
          <a:prstGeom prst="bentConnector2">
            <a:avLst/>
          </a:prstGeom>
          <a:noFill/>
          <a:ln cap="flat" cmpd="sng" w="19050">
            <a:solidFill>
              <a:schemeClr val="dk2"/>
            </a:solidFill>
            <a:prstDash val="dash"/>
            <a:round/>
            <a:headEnd len="med" w="med" type="none"/>
            <a:tailEnd len="med" w="med" type="stealth"/>
          </a:ln>
        </p:spPr>
      </p:cxnSp>
      <p:sp>
        <p:nvSpPr>
          <p:cNvPr id="465" name="Google Shape;465;p77"/>
          <p:cNvSpPr txBox="1"/>
          <p:nvPr/>
        </p:nvSpPr>
        <p:spPr>
          <a:xfrm>
            <a:off x="1291654" y="3406425"/>
            <a:ext cx="1426800" cy="24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000">
                <a:solidFill>
                  <a:srgbClr val="FFFFFF"/>
                </a:solidFill>
                <a:latin typeface="Open Sans"/>
                <a:ea typeface="Open Sans"/>
                <a:cs typeface="Open Sans"/>
                <a:sym typeface="Open Sans"/>
              </a:rPr>
              <a:t>“I’m interested.”</a:t>
            </a:r>
            <a:endParaRPr i="1" sz="1000">
              <a:solidFill>
                <a:srgbClr val="FFFFFF"/>
              </a:solidFill>
              <a:latin typeface="Open Sans"/>
              <a:ea typeface="Open Sans"/>
              <a:cs typeface="Open Sans"/>
              <a:sym typeface="Open Sans"/>
            </a:endParaRPr>
          </a:p>
        </p:txBody>
      </p:sp>
      <p:pic>
        <p:nvPicPr>
          <p:cNvPr id="466" name="Google Shape;466;p77"/>
          <p:cNvPicPr preferRelativeResize="0"/>
          <p:nvPr/>
        </p:nvPicPr>
        <p:blipFill>
          <a:blip r:embed="rId3">
            <a:alphaModFix/>
          </a:blip>
          <a:stretch>
            <a:fillRect/>
          </a:stretch>
        </p:blipFill>
        <p:spPr>
          <a:xfrm flipH="1">
            <a:off x="-54696" y="1032950"/>
            <a:ext cx="2351500" cy="3264526"/>
          </a:xfrm>
          <a:prstGeom prst="rect">
            <a:avLst/>
          </a:prstGeom>
          <a:noFill/>
          <a:ln>
            <a:noFill/>
          </a:ln>
        </p:spPr>
      </p:pic>
      <p:sp>
        <p:nvSpPr>
          <p:cNvPr id="467" name="Google Shape;467;p77"/>
          <p:cNvSpPr txBox="1"/>
          <p:nvPr/>
        </p:nvSpPr>
        <p:spPr>
          <a:xfrm>
            <a:off x="2884525" y="741875"/>
            <a:ext cx="6000900" cy="7398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The ‘zero-moment-of-truth’</a:t>
            </a:r>
            <a:endParaRPr b="1" sz="1800">
              <a:solidFill>
                <a:srgbClr val="999999"/>
              </a:solidFill>
              <a:latin typeface="Avenir"/>
              <a:ea typeface="Avenir"/>
              <a:cs typeface="Avenir"/>
              <a:sym typeface="Avenir"/>
            </a:endParaRPr>
          </a:p>
        </p:txBody>
      </p:sp>
      <p:sp>
        <p:nvSpPr>
          <p:cNvPr id="468" name="Google Shape;468;p77"/>
          <p:cNvSpPr/>
          <p:nvPr/>
        </p:nvSpPr>
        <p:spPr>
          <a:xfrm>
            <a:off x="4023975" y="1428800"/>
            <a:ext cx="411900" cy="686500"/>
          </a:xfrm>
          <a:custGeom>
            <a:rect b="b" l="l" r="r" t="t"/>
            <a:pathLst>
              <a:path extrusionOk="0" h="27460" w="16476">
                <a:moveTo>
                  <a:pt x="16476" y="0"/>
                </a:moveTo>
                <a:cubicBezTo>
                  <a:pt x="6927" y="4772"/>
                  <a:pt x="0" y="16785"/>
                  <a:pt x="0" y="27460"/>
                </a:cubicBezTo>
              </a:path>
            </a:pathLst>
          </a:custGeom>
          <a:noFill/>
          <a:ln cap="flat" cmpd="sng" w="9525">
            <a:solidFill>
              <a:schemeClr val="dk2"/>
            </a:solidFill>
            <a:prstDash val="solid"/>
            <a:round/>
            <a:headEnd len="med" w="med" type="none"/>
            <a:tailEnd len="med" w="med" type="stealth"/>
          </a:ln>
        </p:spPr>
      </p:sp>
      <p:pic>
        <p:nvPicPr>
          <p:cNvPr id="469" name="Google Shape;469;p77"/>
          <p:cNvPicPr preferRelativeResize="0"/>
          <p:nvPr/>
        </p:nvPicPr>
        <p:blipFill>
          <a:blip r:embed="rId4">
            <a:alphaModFix/>
          </a:blip>
          <a:stretch>
            <a:fillRect/>
          </a:stretch>
        </p:blipFill>
        <p:spPr>
          <a:xfrm>
            <a:off x="7730046" y="383375"/>
            <a:ext cx="1060660" cy="358500"/>
          </a:xfrm>
          <a:prstGeom prst="rect">
            <a:avLst/>
          </a:prstGeom>
          <a:noFill/>
          <a:ln>
            <a:noFill/>
          </a:ln>
        </p:spPr>
      </p:pic>
      <p:sp>
        <p:nvSpPr>
          <p:cNvPr id="470" name="Google Shape;470;p77"/>
          <p:cNvSpPr txBox="1"/>
          <p:nvPr/>
        </p:nvSpPr>
        <p:spPr>
          <a:xfrm>
            <a:off x="4198925" y="1301551"/>
            <a:ext cx="4664400" cy="417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solidFill>
                  <a:srgbClr val="999999"/>
                </a:solidFill>
                <a:latin typeface="Avenir"/>
                <a:ea typeface="Avenir"/>
                <a:cs typeface="Avenir"/>
                <a:sym typeface="Avenir"/>
              </a:rPr>
              <a:t>The moment someone decides they want something.</a:t>
            </a:r>
            <a:endParaRPr>
              <a:solidFill>
                <a:srgbClr val="999999"/>
              </a:solidFill>
              <a:latin typeface="Avenir"/>
              <a:ea typeface="Avenir"/>
              <a:cs typeface="Avenir"/>
              <a:sym typeface="Avenir"/>
            </a:endParaRPr>
          </a:p>
        </p:txBody>
      </p:sp>
      <p:sp>
        <p:nvSpPr>
          <p:cNvPr id="471" name="Google Shape;471;p77"/>
          <p:cNvSpPr txBox="1"/>
          <p:nvPr>
            <p:ph type="title"/>
          </p:nvPr>
        </p:nvSpPr>
        <p:spPr>
          <a:xfrm>
            <a:off x="19050" y="-183350"/>
            <a:ext cx="1025400" cy="109500"/>
          </a:xfrm>
          <a:prstGeom prst="rect">
            <a:avLst/>
          </a:prstGeom>
        </p:spPr>
        <p:txBody>
          <a:bodyPr anchorCtr="0" anchor="ctr" bIns="45725" lIns="45725" spcFirstLastPara="1" rIns="45725" wrap="square" tIns="45725">
            <a:noAutofit/>
          </a:bodyPr>
          <a:lstStyle/>
          <a:p>
            <a:pPr indent="0" lvl="0" marL="0" rtl="0" algn="l">
              <a:spcBef>
                <a:spcPts val="0"/>
              </a:spcBef>
              <a:spcAft>
                <a:spcPts val="0"/>
              </a:spcAft>
              <a:buNone/>
            </a:pPr>
            <a:r>
              <a:rPr lang="en"/>
              <a:t>Zero Moment of Truth</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75" name="Shape 475"/>
        <p:cNvGrpSpPr/>
        <p:nvPr/>
      </p:nvGrpSpPr>
      <p:grpSpPr>
        <a:xfrm>
          <a:off x="0" y="0"/>
          <a:ext cx="0" cy="0"/>
          <a:chOff x="0" y="0"/>
          <a:chExt cx="0" cy="0"/>
        </a:xfrm>
      </p:grpSpPr>
      <p:pic>
        <p:nvPicPr>
          <p:cNvPr id="476" name="Google Shape;476;p78"/>
          <p:cNvPicPr preferRelativeResize="0"/>
          <p:nvPr/>
        </p:nvPicPr>
        <p:blipFill>
          <a:blip r:embed="rId3">
            <a:alphaModFix/>
          </a:blip>
          <a:stretch>
            <a:fillRect/>
          </a:stretch>
        </p:blipFill>
        <p:spPr>
          <a:xfrm>
            <a:off x="5660699" y="2152254"/>
            <a:ext cx="1147957" cy="2053542"/>
          </a:xfrm>
          <a:prstGeom prst="rect">
            <a:avLst/>
          </a:prstGeom>
          <a:noFill/>
          <a:ln>
            <a:noFill/>
          </a:ln>
        </p:spPr>
      </p:pic>
      <p:sp>
        <p:nvSpPr>
          <p:cNvPr id="477" name="Google Shape;477;p78"/>
          <p:cNvSpPr/>
          <p:nvPr/>
        </p:nvSpPr>
        <p:spPr>
          <a:xfrm>
            <a:off x="3548529" y="2253113"/>
            <a:ext cx="290700" cy="357300"/>
          </a:xfrm>
          <a:prstGeom prst="rightArrow">
            <a:avLst>
              <a:gd fmla="val 50000" name="adj1"/>
              <a:gd fmla="val 50000" name="adj2"/>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8" name="Google Shape;478;p78"/>
          <p:cNvGrpSpPr/>
          <p:nvPr/>
        </p:nvGrpSpPr>
        <p:grpSpPr>
          <a:xfrm>
            <a:off x="3276500" y="1653488"/>
            <a:ext cx="5159025" cy="3051074"/>
            <a:chOff x="2875450" y="1686151"/>
            <a:chExt cx="5159025" cy="3051074"/>
          </a:xfrm>
        </p:grpSpPr>
        <p:pic>
          <p:nvPicPr>
            <p:cNvPr descr="flat_apple_iphone_device.png" id="479" name="Google Shape;479;p78"/>
            <p:cNvPicPr preferRelativeResize="0"/>
            <p:nvPr/>
          </p:nvPicPr>
          <p:blipFill rotWithShape="1">
            <a:blip r:embed="rId4">
              <a:alphaModFix/>
            </a:blip>
            <a:srcRect b="0" l="0" r="10" t="0"/>
            <a:stretch/>
          </p:blipFill>
          <p:spPr>
            <a:xfrm>
              <a:off x="6808646" y="1899608"/>
              <a:ext cx="1225829" cy="2516151"/>
            </a:xfrm>
            <a:prstGeom prst="rect">
              <a:avLst/>
            </a:prstGeom>
            <a:noFill/>
            <a:ln>
              <a:noFill/>
            </a:ln>
          </p:spPr>
        </p:pic>
        <p:pic>
          <p:nvPicPr>
            <p:cNvPr descr="Screen Shot 2017-08-17 at 2.36.04 PM.png" id="480" name="Google Shape;480;p78"/>
            <p:cNvPicPr preferRelativeResize="0"/>
            <p:nvPr/>
          </p:nvPicPr>
          <p:blipFill rotWithShape="1">
            <a:blip r:embed="rId5">
              <a:alphaModFix/>
            </a:blip>
            <a:srcRect b="0" l="347" r="337" t="0"/>
            <a:stretch/>
          </p:blipFill>
          <p:spPr>
            <a:xfrm>
              <a:off x="6882552" y="2188769"/>
              <a:ext cx="1087191" cy="1944854"/>
            </a:xfrm>
            <a:prstGeom prst="rect">
              <a:avLst/>
            </a:prstGeom>
            <a:noFill/>
            <a:ln>
              <a:noFill/>
            </a:ln>
          </p:spPr>
        </p:pic>
        <p:pic>
          <p:nvPicPr>
            <p:cNvPr descr="flat_apple_iphone_device.png" id="481" name="Google Shape;481;p78"/>
            <p:cNvPicPr preferRelativeResize="0"/>
            <p:nvPr/>
          </p:nvPicPr>
          <p:blipFill rotWithShape="1">
            <a:blip r:embed="rId6">
              <a:alphaModFix/>
            </a:blip>
            <a:srcRect b="0" l="0" r="10" t="0"/>
            <a:stretch/>
          </p:blipFill>
          <p:spPr>
            <a:xfrm>
              <a:off x="5582070" y="1828456"/>
              <a:ext cx="1304474" cy="2677580"/>
            </a:xfrm>
            <a:prstGeom prst="rect">
              <a:avLst/>
            </a:prstGeom>
            <a:noFill/>
            <a:ln>
              <a:noFill/>
            </a:ln>
          </p:spPr>
        </p:pic>
        <p:pic>
          <p:nvPicPr>
            <p:cNvPr id="482" name="Google Shape;482;p78"/>
            <p:cNvPicPr preferRelativeResize="0"/>
            <p:nvPr/>
          </p:nvPicPr>
          <p:blipFill rotWithShape="1">
            <a:blip r:embed="rId7">
              <a:alphaModFix/>
            </a:blip>
            <a:srcRect b="3576" l="3829" r="37611" t="3770"/>
            <a:stretch/>
          </p:blipFill>
          <p:spPr>
            <a:xfrm>
              <a:off x="5660705" y="2152254"/>
              <a:ext cx="1147958" cy="2053543"/>
            </a:xfrm>
            <a:prstGeom prst="rect">
              <a:avLst/>
            </a:prstGeom>
            <a:noFill/>
            <a:ln cap="flat" cmpd="sng" w="9525">
              <a:solidFill>
                <a:srgbClr val="44546A"/>
              </a:solidFill>
              <a:prstDash val="solid"/>
              <a:round/>
              <a:headEnd len="sm" w="sm" type="none"/>
              <a:tailEnd len="sm" w="sm" type="none"/>
            </a:ln>
          </p:spPr>
        </p:pic>
        <p:pic>
          <p:nvPicPr>
            <p:cNvPr descr="flat_apple_iphone_device.png" id="483" name="Google Shape;483;p78"/>
            <p:cNvPicPr preferRelativeResize="0"/>
            <p:nvPr/>
          </p:nvPicPr>
          <p:blipFill rotWithShape="1">
            <a:blip r:embed="rId8">
              <a:alphaModFix/>
            </a:blip>
            <a:srcRect b="0" l="0" r="10" t="0"/>
            <a:stretch/>
          </p:blipFill>
          <p:spPr>
            <a:xfrm>
              <a:off x="4282464" y="1757303"/>
              <a:ext cx="1378217" cy="2828945"/>
            </a:xfrm>
            <a:prstGeom prst="rect">
              <a:avLst/>
            </a:prstGeom>
            <a:noFill/>
            <a:ln>
              <a:noFill/>
            </a:ln>
          </p:spPr>
        </p:pic>
        <p:pic>
          <p:nvPicPr>
            <p:cNvPr id="484" name="Google Shape;484;p78"/>
            <p:cNvPicPr preferRelativeResize="0"/>
            <p:nvPr/>
          </p:nvPicPr>
          <p:blipFill rotWithShape="1">
            <a:blip r:embed="rId9">
              <a:alphaModFix/>
            </a:blip>
            <a:srcRect b="-959" l="0" r="0" t="0"/>
            <a:stretch/>
          </p:blipFill>
          <p:spPr>
            <a:xfrm>
              <a:off x="4365554" y="2099408"/>
              <a:ext cx="1225829" cy="2197309"/>
            </a:xfrm>
            <a:prstGeom prst="rect">
              <a:avLst/>
            </a:prstGeom>
            <a:noFill/>
            <a:ln>
              <a:noFill/>
            </a:ln>
          </p:spPr>
        </p:pic>
        <p:pic>
          <p:nvPicPr>
            <p:cNvPr descr="flat_apple_iphone_device.png" id="485" name="Google Shape;485;p78"/>
            <p:cNvPicPr preferRelativeResize="0"/>
            <p:nvPr/>
          </p:nvPicPr>
          <p:blipFill rotWithShape="1">
            <a:blip r:embed="rId10">
              <a:alphaModFix/>
            </a:blip>
            <a:srcRect b="0" l="0" r="10" t="0"/>
            <a:stretch/>
          </p:blipFill>
          <p:spPr>
            <a:xfrm>
              <a:off x="2875450" y="1686151"/>
              <a:ext cx="1486440" cy="3051074"/>
            </a:xfrm>
            <a:prstGeom prst="rect">
              <a:avLst/>
            </a:prstGeom>
            <a:noFill/>
            <a:ln>
              <a:noFill/>
            </a:ln>
          </p:spPr>
        </p:pic>
        <p:pic>
          <p:nvPicPr>
            <p:cNvPr id="486" name="Google Shape;486;p78"/>
            <p:cNvPicPr preferRelativeResize="0"/>
            <p:nvPr/>
          </p:nvPicPr>
          <p:blipFill rotWithShape="1">
            <a:blip r:embed="rId3">
              <a:alphaModFix/>
            </a:blip>
            <a:srcRect b="0" l="0" r="0" t="0"/>
            <a:stretch/>
          </p:blipFill>
          <p:spPr>
            <a:xfrm>
              <a:off x="2955659" y="2021636"/>
              <a:ext cx="1326815" cy="2373450"/>
            </a:xfrm>
            <a:prstGeom prst="rect">
              <a:avLst/>
            </a:prstGeom>
            <a:noFill/>
            <a:ln>
              <a:noFill/>
            </a:ln>
          </p:spPr>
        </p:pic>
      </p:grpSp>
      <p:sp>
        <p:nvSpPr>
          <p:cNvPr id="487" name="Google Shape;487;p78"/>
          <p:cNvSpPr txBox="1"/>
          <p:nvPr/>
        </p:nvSpPr>
        <p:spPr>
          <a:xfrm>
            <a:off x="715300" y="210900"/>
            <a:ext cx="6393300" cy="77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3600">
                <a:solidFill>
                  <a:srgbClr val="434343"/>
                </a:solidFill>
                <a:latin typeface="Avenir"/>
                <a:ea typeface="Avenir"/>
                <a:cs typeface="Avenir"/>
                <a:sym typeface="Avenir"/>
              </a:rPr>
              <a:t>Do you </a:t>
            </a:r>
            <a:r>
              <a:rPr lang="en" sz="3600">
                <a:solidFill>
                  <a:srgbClr val="434343"/>
                </a:solidFill>
                <a:latin typeface="Montserrat Medium"/>
                <a:ea typeface="Montserrat Medium"/>
                <a:cs typeface="Montserrat Medium"/>
                <a:sym typeface="Montserrat Medium"/>
              </a:rPr>
              <a:t>stand out</a:t>
            </a:r>
            <a:r>
              <a:rPr lang="en" sz="3600">
                <a:solidFill>
                  <a:srgbClr val="434343"/>
                </a:solidFill>
                <a:latin typeface="Avenir"/>
                <a:ea typeface="Avenir"/>
                <a:cs typeface="Avenir"/>
                <a:sym typeface="Avenir"/>
              </a:rPr>
              <a:t> where people are making decisions?</a:t>
            </a:r>
            <a:endParaRPr sz="1800">
              <a:solidFill>
                <a:srgbClr val="434343"/>
              </a:solidFill>
              <a:latin typeface="Avenir"/>
              <a:ea typeface="Avenir"/>
              <a:cs typeface="Avenir"/>
              <a:sym typeface="Avenir"/>
            </a:endParaRPr>
          </a:p>
        </p:txBody>
      </p:sp>
      <p:grpSp>
        <p:nvGrpSpPr>
          <p:cNvPr id="488" name="Google Shape;488;p78"/>
          <p:cNvGrpSpPr/>
          <p:nvPr/>
        </p:nvGrpSpPr>
        <p:grpSpPr>
          <a:xfrm>
            <a:off x="1098394" y="1672740"/>
            <a:ext cx="1563913" cy="1518064"/>
            <a:chOff x="1185300" y="2282400"/>
            <a:chExt cx="2425800" cy="2351400"/>
          </a:xfrm>
        </p:grpSpPr>
        <p:sp>
          <p:nvSpPr>
            <p:cNvPr id="489" name="Google Shape;489;p78"/>
            <p:cNvSpPr/>
            <p:nvPr/>
          </p:nvSpPr>
          <p:spPr>
            <a:xfrm>
              <a:off x="1185300" y="2282400"/>
              <a:ext cx="2425800" cy="23514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0" name="Google Shape;490;p78"/>
            <p:cNvGrpSpPr/>
            <p:nvPr/>
          </p:nvGrpSpPr>
          <p:grpSpPr>
            <a:xfrm>
              <a:off x="1185300" y="2282400"/>
              <a:ext cx="2425800" cy="2351400"/>
              <a:chOff x="1259675" y="2282400"/>
              <a:chExt cx="2425800" cy="2351400"/>
            </a:xfrm>
          </p:grpSpPr>
          <p:sp>
            <p:nvSpPr>
              <p:cNvPr id="491" name="Google Shape;491;p78"/>
              <p:cNvSpPr/>
              <p:nvPr/>
            </p:nvSpPr>
            <p:spPr>
              <a:xfrm>
                <a:off x="1259675" y="2282400"/>
                <a:ext cx="2425800" cy="2351400"/>
              </a:xfrm>
              <a:prstGeom prst="arc">
                <a:avLst>
                  <a:gd fmla="val 16200000" name="adj1"/>
                  <a:gd fmla="val 14127614" name="adj2"/>
                </a:avLst>
              </a:prstGeom>
              <a:noFill/>
              <a:ln cap="flat" cmpd="sng" w="76200">
                <a:solidFill>
                  <a:srgbClr val="64C5B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78"/>
              <p:cNvSpPr txBox="1"/>
              <p:nvPr/>
            </p:nvSpPr>
            <p:spPr>
              <a:xfrm>
                <a:off x="1585325" y="2886134"/>
                <a:ext cx="1774500" cy="106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64C5B3"/>
                    </a:solidFill>
                    <a:latin typeface="Avenir"/>
                    <a:ea typeface="Avenir"/>
                    <a:cs typeface="Avenir"/>
                    <a:sym typeface="Avenir"/>
                  </a:rPr>
                  <a:t>93%</a:t>
                </a:r>
                <a:endParaRPr sz="3600">
                  <a:solidFill>
                    <a:srgbClr val="64C5B3"/>
                  </a:solidFill>
                </a:endParaRPr>
              </a:p>
            </p:txBody>
          </p:sp>
        </p:grpSp>
      </p:grpSp>
      <p:sp>
        <p:nvSpPr>
          <p:cNvPr id="493" name="Google Shape;493;p78"/>
          <p:cNvSpPr txBox="1"/>
          <p:nvPr/>
        </p:nvSpPr>
        <p:spPr>
          <a:xfrm>
            <a:off x="715300" y="3516088"/>
            <a:ext cx="2330100" cy="68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424242"/>
                </a:solidFill>
                <a:latin typeface="Roboto"/>
                <a:ea typeface="Roboto"/>
                <a:cs typeface="Roboto"/>
                <a:sym typeface="Roboto"/>
              </a:rPr>
              <a:t>Shoppers say they've used online resources</a:t>
            </a:r>
            <a:endParaRPr sz="1600"/>
          </a:p>
        </p:txBody>
      </p:sp>
      <p:sp>
        <p:nvSpPr>
          <p:cNvPr id="494" name="Google Shape;494;p78"/>
          <p:cNvSpPr txBox="1"/>
          <p:nvPr>
            <p:ph type="title"/>
          </p:nvPr>
        </p:nvSpPr>
        <p:spPr>
          <a:xfrm>
            <a:off x="-69300" y="-240775"/>
            <a:ext cx="1147800" cy="2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t>Do you stand out?</a:t>
            </a:r>
            <a:endParaRPr sz="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98" name="Shape 498"/>
        <p:cNvGrpSpPr/>
        <p:nvPr/>
      </p:nvGrpSpPr>
      <p:grpSpPr>
        <a:xfrm>
          <a:off x="0" y="0"/>
          <a:ext cx="0" cy="0"/>
          <a:chOff x="0" y="0"/>
          <a:chExt cx="0" cy="0"/>
        </a:xfrm>
      </p:grpSpPr>
      <p:sp>
        <p:nvSpPr>
          <p:cNvPr id="499" name="Google Shape;499;p79"/>
          <p:cNvSpPr/>
          <p:nvPr/>
        </p:nvSpPr>
        <p:spPr>
          <a:xfrm rot="-5400000">
            <a:off x="7617288" y="1652262"/>
            <a:ext cx="333300" cy="1442400"/>
          </a:xfrm>
          <a:prstGeom prst="trapezoid">
            <a:avLst>
              <a:gd fmla="val 57469"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79"/>
          <p:cNvSpPr/>
          <p:nvPr/>
        </p:nvSpPr>
        <p:spPr>
          <a:xfrm rot="5400000">
            <a:off x="2505767" y="1657849"/>
            <a:ext cx="1035900" cy="1433400"/>
          </a:xfrm>
          <a:prstGeom prst="trapezoid">
            <a:avLst>
              <a:gd fmla="val 16167"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79"/>
          <p:cNvSpPr/>
          <p:nvPr/>
        </p:nvSpPr>
        <p:spPr>
          <a:xfrm rot="5400000">
            <a:off x="5888912" y="1652200"/>
            <a:ext cx="320400" cy="1442400"/>
          </a:xfrm>
          <a:prstGeom prst="trapezoid">
            <a:avLst>
              <a:gd fmla="val 57469"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79"/>
          <p:cNvSpPr/>
          <p:nvPr/>
        </p:nvSpPr>
        <p:spPr>
          <a:xfrm rot="5400000">
            <a:off x="4186023" y="1598870"/>
            <a:ext cx="696300" cy="1548000"/>
          </a:xfrm>
          <a:prstGeom prst="trapezoid">
            <a:avLst>
              <a:gd fmla="val 26580"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79"/>
          <p:cNvSpPr/>
          <p:nvPr/>
        </p:nvSpPr>
        <p:spPr>
          <a:xfrm>
            <a:off x="5087350" y="2130448"/>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7CB16"/>
              </a:solidFill>
            </a:endParaRPr>
          </a:p>
        </p:txBody>
      </p:sp>
      <p:sp>
        <p:nvSpPr>
          <p:cNvPr id="504" name="Google Shape;504;p79"/>
          <p:cNvSpPr/>
          <p:nvPr/>
        </p:nvSpPr>
        <p:spPr>
          <a:xfrm rot="5400000">
            <a:off x="923012" y="1657950"/>
            <a:ext cx="1295100" cy="1433400"/>
          </a:xfrm>
          <a:prstGeom prst="trapezoid">
            <a:avLst>
              <a:gd fmla="val 10058" name="adj"/>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79"/>
          <p:cNvSpPr/>
          <p:nvPr/>
        </p:nvSpPr>
        <p:spPr>
          <a:xfrm>
            <a:off x="690792" y="2193611"/>
            <a:ext cx="291900" cy="358500"/>
          </a:xfrm>
          <a:prstGeom prst="rightArrow">
            <a:avLst>
              <a:gd fmla="val 50000" name="adj1"/>
              <a:gd fmla="val 50000" name="adj2"/>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79"/>
          <p:cNvSpPr/>
          <p:nvPr/>
        </p:nvSpPr>
        <p:spPr>
          <a:xfrm>
            <a:off x="8267850" y="2143723"/>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sp>
        <p:nvSpPr>
          <p:cNvPr id="507" name="Google Shape;507;p79"/>
          <p:cNvSpPr/>
          <p:nvPr/>
        </p:nvSpPr>
        <p:spPr>
          <a:xfrm>
            <a:off x="6743825" y="2157665"/>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79"/>
          <p:cNvSpPr/>
          <p:nvPr/>
        </p:nvSpPr>
        <p:spPr>
          <a:xfrm>
            <a:off x="2065029" y="2130453"/>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79"/>
          <p:cNvSpPr/>
          <p:nvPr/>
        </p:nvSpPr>
        <p:spPr>
          <a:xfrm>
            <a:off x="3514300" y="2130448"/>
            <a:ext cx="461700" cy="461700"/>
          </a:xfrm>
          <a:prstGeom prst="ellipse">
            <a:avLst/>
          </a:prstGeom>
          <a:solidFill>
            <a:srgbClr val="CCCCCC"/>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D84848"/>
              </a:solidFill>
            </a:endParaRPr>
          </a:p>
        </p:txBody>
      </p:sp>
      <p:sp>
        <p:nvSpPr>
          <p:cNvPr id="510" name="Google Shape;510;p79"/>
          <p:cNvSpPr txBox="1"/>
          <p:nvPr/>
        </p:nvSpPr>
        <p:spPr>
          <a:xfrm>
            <a:off x="744711" y="344908"/>
            <a:ext cx="6000900" cy="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b="1" lang="en" sz="3600">
                <a:solidFill>
                  <a:srgbClr val="434343"/>
                </a:solidFill>
                <a:latin typeface="Avenir"/>
                <a:ea typeface="Avenir"/>
                <a:cs typeface="Avenir"/>
                <a:sym typeface="Avenir"/>
              </a:rPr>
              <a:t>Customer Journey</a:t>
            </a:r>
            <a:endParaRPr b="1" sz="1800">
              <a:solidFill>
                <a:srgbClr val="999999"/>
              </a:solidFill>
              <a:latin typeface="Avenir"/>
              <a:ea typeface="Avenir"/>
              <a:cs typeface="Avenir"/>
              <a:sym typeface="Avenir"/>
            </a:endParaRPr>
          </a:p>
        </p:txBody>
      </p:sp>
      <p:pic>
        <p:nvPicPr>
          <p:cNvPr id="511" name="Google Shape;511;p79"/>
          <p:cNvPicPr preferRelativeResize="0"/>
          <p:nvPr/>
        </p:nvPicPr>
        <p:blipFill>
          <a:blip r:embed="rId3">
            <a:alphaModFix/>
          </a:blip>
          <a:stretch>
            <a:fillRect/>
          </a:stretch>
        </p:blipFill>
        <p:spPr>
          <a:xfrm flipH="1">
            <a:off x="-183518" y="1228633"/>
            <a:ext cx="1354350" cy="1880174"/>
          </a:xfrm>
          <a:prstGeom prst="rect">
            <a:avLst/>
          </a:prstGeom>
          <a:noFill/>
          <a:ln>
            <a:noFill/>
          </a:ln>
        </p:spPr>
      </p:pic>
      <p:pic>
        <p:nvPicPr>
          <p:cNvPr id="512" name="Google Shape;512;p79"/>
          <p:cNvPicPr preferRelativeResize="0"/>
          <p:nvPr/>
        </p:nvPicPr>
        <p:blipFill>
          <a:blip r:embed="rId4">
            <a:alphaModFix/>
          </a:blip>
          <a:stretch>
            <a:fillRect/>
          </a:stretch>
        </p:blipFill>
        <p:spPr>
          <a:xfrm>
            <a:off x="6730962" y="2226738"/>
            <a:ext cx="487425" cy="329407"/>
          </a:xfrm>
          <a:prstGeom prst="rect">
            <a:avLst/>
          </a:prstGeom>
          <a:noFill/>
          <a:ln>
            <a:noFill/>
          </a:ln>
        </p:spPr>
      </p:pic>
      <p:sp>
        <p:nvSpPr>
          <p:cNvPr id="513" name="Google Shape;513;p79"/>
          <p:cNvSpPr txBox="1"/>
          <p:nvPr>
            <p:ph type="title"/>
          </p:nvPr>
        </p:nvSpPr>
        <p:spPr>
          <a:xfrm>
            <a:off x="19050" y="-183350"/>
            <a:ext cx="892500" cy="129300"/>
          </a:xfrm>
          <a:prstGeom prst="rect">
            <a:avLst/>
          </a:prstGeom>
        </p:spPr>
        <p:txBody>
          <a:bodyPr anchorCtr="0" anchor="ctr" bIns="45725" lIns="45725" spcFirstLastPara="1" rIns="45725" wrap="square" tIns="45725">
            <a:noAutofit/>
          </a:bodyPr>
          <a:lstStyle/>
          <a:p>
            <a:pPr indent="0" lvl="0" marL="0" rtl="0" algn="l">
              <a:spcBef>
                <a:spcPts val="0"/>
              </a:spcBef>
              <a:spcAft>
                <a:spcPts val="0"/>
              </a:spcAft>
              <a:buNone/>
            </a:pPr>
            <a:r>
              <a:rPr lang="en"/>
              <a:t>Customer Journey</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