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7" r:id="rId3"/>
    <p:sldId id="262" r:id="rId4"/>
    <p:sldId id="274" r:id="rId5"/>
    <p:sldId id="264" r:id="rId6"/>
    <p:sldId id="277" r:id="rId7"/>
    <p:sldId id="257" r:id="rId8"/>
    <p:sldId id="258" r:id="rId9"/>
    <p:sldId id="269" r:id="rId10"/>
    <p:sldId id="268" r:id="rId11"/>
    <p:sldId id="263" r:id="rId12"/>
    <p:sldId id="261" r:id="rId13"/>
    <p:sldId id="272" r:id="rId14"/>
    <p:sldId id="273" r:id="rId15"/>
    <p:sldId id="259" r:id="rId16"/>
    <p:sldId id="280" r:id="rId17"/>
    <p:sldId id="275" r:id="rId18"/>
    <p:sldId id="276" r:id="rId19"/>
    <p:sldId id="278" r:id="rId20"/>
    <p:sldId id="279" r:id="rId21"/>
    <p:sldId id="266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 varScale="1">
        <p:scale>
          <a:sx n="61" d="100"/>
          <a:sy n="61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E569-7C37-4F79-8596-4DC39FBCDD1C}" type="datetimeFigureOut">
              <a:rPr lang="pt-PT" smtClean="0"/>
              <a:pPr/>
              <a:t>11/10/2020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8AB02-3605-4F79-821E-75440FEB4E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8AB02-3605-4F79-821E-75440FEB4E56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8AB02-3605-4F79-821E-75440FEB4E56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B29-0857-4267-A156-FD63AB72C1BE}" type="datetimeFigureOut">
              <a:rPr lang="pt-PT" smtClean="0"/>
              <a:pPr/>
              <a:t>11/10/2020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86E-5A2D-4407-A69E-0A0C59D9C4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B29-0857-4267-A156-FD63AB72C1BE}" type="datetimeFigureOut">
              <a:rPr lang="pt-PT" smtClean="0"/>
              <a:pPr/>
              <a:t>11/10/2020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86E-5A2D-4407-A69E-0A0C59D9C4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B29-0857-4267-A156-FD63AB72C1BE}" type="datetimeFigureOut">
              <a:rPr lang="pt-PT" smtClean="0"/>
              <a:pPr/>
              <a:t>11/10/2020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86E-5A2D-4407-A69E-0A0C59D9C4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B29-0857-4267-A156-FD63AB72C1BE}" type="datetimeFigureOut">
              <a:rPr lang="pt-PT" smtClean="0"/>
              <a:pPr/>
              <a:t>11/10/2020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86E-5A2D-4407-A69E-0A0C59D9C4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B29-0857-4267-A156-FD63AB72C1BE}" type="datetimeFigureOut">
              <a:rPr lang="pt-PT" smtClean="0"/>
              <a:pPr/>
              <a:t>11/10/2020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86E-5A2D-4407-A69E-0A0C59D9C4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B29-0857-4267-A156-FD63AB72C1BE}" type="datetimeFigureOut">
              <a:rPr lang="pt-PT" smtClean="0"/>
              <a:pPr/>
              <a:t>11/10/2020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86E-5A2D-4407-A69E-0A0C59D9C4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B29-0857-4267-A156-FD63AB72C1BE}" type="datetimeFigureOut">
              <a:rPr lang="pt-PT" smtClean="0"/>
              <a:pPr/>
              <a:t>11/10/2020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86E-5A2D-4407-A69E-0A0C59D9C4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B29-0857-4267-A156-FD63AB72C1BE}" type="datetimeFigureOut">
              <a:rPr lang="pt-PT" smtClean="0"/>
              <a:pPr/>
              <a:t>11/10/2020</a:t>
            </a:fld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16786E-5A2D-4407-A69E-0A0C59D9C4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B29-0857-4267-A156-FD63AB72C1BE}" type="datetimeFigureOut">
              <a:rPr lang="pt-PT" smtClean="0"/>
              <a:pPr/>
              <a:t>11/10/2020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86E-5A2D-4407-A69E-0A0C59D9C4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B29-0857-4267-A156-FD63AB72C1BE}" type="datetimeFigureOut">
              <a:rPr lang="pt-PT" smtClean="0"/>
              <a:pPr/>
              <a:t>11/10/2020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216786E-5A2D-4407-A69E-0A0C59D9C4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B7F6B29-0857-4267-A156-FD63AB72C1BE}" type="datetimeFigureOut">
              <a:rPr lang="pt-PT" smtClean="0"/>
              <a:pPr/>
              <a:t>11/10/2020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86E-5A2D-4407-A69E-0A0C59D9C4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7F6B29-0857-4267-A156-FD63AB72C1BE}" type="datetimeFigureOut">
              <a:rPr lang="pt-PT" smtClean="0"/>
              <a:pPr/>
              <a:t>11/10/2020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216786E-5A2D-4407-A69E-0A0C59D9C4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416824" cy="3096344"/>
          </a:xfrm>
        </p:spPr>
        <p:txBody>
          <a:bodyPr>
            <a:normAutofit fontScale="90000"/>
          </a:bodyPr>
          <a:lstStyle/>
          <a:p>
            <a:pPr algn="l"/>
            <a:r>
              <a:rPr lang="pt-PT" sz="6600" dirty="0" smtClean="0"/>
              <a:t>Montagem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             chapéus de esparto</a:t>
            </a:r>
            <a:br>
              <a:rPr lang="pt-PT" dirty="0" smtClean="0"/>
            </a:br>
            <a:r>
              <a:rPr lang="pt-PT" dirty="0" smtClean="0"/>
              <a:t>   </a:t>
            </a:r>
            <a:endParaRPr lang="pt-PT" dirty="0"/>
          </a:p>
        </p:txBody>
      </p:sp>
      <p:pic>
        <p:nvPicPr>
          <p:cNvPr id="9220" name="Picture 4" descr="C:\Users\P50- A - 144\Documents\Pictures\2015-07-16 Chapeu Sol\fotos chapeus de sol NET\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-81517" y="2609909"/>
            <a:ext cx="3816424" cy="2862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1" name="Picture 5" descr="C:\Users\P50- A - 144\Documents\Pictures\2015-07-16 Chapeu Sol\fotos chapeus de sol NET\4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01719" y="2924944"/>
            <a:ext cx="4342689" cy="3257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Mesas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just"/>
            <a:r>
              <a:rPr lang="pt-PT" dirty="0" smtClean="0"/>
              <a:t>Mesas envernizadas  com verniz marítimo</a:t>
            </a:r>
            <a:endParaRPr lang="pt-PT" dirty="0"/>
          </a:p>
        </p:txBody>
      </p:sp>
      <p:pic>
        <p:nvPicPr>
          <p:cNvPr id="2050" name="Picture 2" descr="C:\Users\P50- A - 144\Documents\Pictures\2016-07\IMG_4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3648405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P50- A - 144\Documents\Pictures\2016-07\IMG_4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374441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1259632" y="285293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Pinho Natural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51512" y="2598003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Contraplacado marítimo </a:t>
            </a:r>
          </a:p>
          <a:p>
            <a:pPr algn="ctr"/>
            <a:r>
              <a:rPr lang="pt-PT" sz="2400" dirty="0" smtClean="0"/>
              <a:t>Cor: Mogno</a:t>
            </a:r>
            <a:endParaRPr lang="pt-PT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03848" y="6351711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Feitas por medida</a:t>
            </a:r>
            <a:endParaRPr lang="pt-PT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19672" y="51571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Diâmetro – 40cm 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940152" y="53012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Diâmetro – 62cm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/>
              <a:t>4 ª FASE</a:t>
            </a:r>
            <a:br>
              <a:rPr lang="pt-PT" b="1" dirty="0" smtClean="0"/>
            </a:br>
            <a:r>
              <a:rPr lang="pt-PT" b="1" dirty="0" smtClean="0"/>
              <a:t>Colocação Poste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Utilização do nível e das cunhas para aprumação do poste (aplicadas com o martelo).</a:t>
            </a:r>
            <a:r>
              <a:rPr lang="pt-PT" dirty="0"/>
              <a:t> </a:t>
            </a:r>
            <a:endParaRPr lang="pt-PT" dirty="0" smtClean="0"/>
          </a:p>
        </p:txBody>
      </p:sp>
      <p:pic>
        <p:nvPicPr>
          <p:cNvPr id="6146" name="Picture 2" descr="C:\Users\P50- A - 144\Documents\Pictures\2015-07-16 Chapeu Sol\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56992"/>
            <a:ext cx="3888432" cy="2916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P50- A - 144\Documents\Pictures\2016-07\IMG_4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76089" y="3489007"/>
            <a:ext cx="3360373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pt-PT" b="1" dirty="0" smtClean="0"/>
              <a:t>Montagem Poste – Móvel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BASE</a:t>
            </a:r>
            <a:endParaRPr lang="pt-PT" dirty="0"/>
          </a:p>
        </p:txBody>
      </p:sp>
      <p:pic>
        <p:nvPicPr>
          <p:cNvPr id="4099" name="Picture 3" descr="C:\Users\P50- A - 144\Documents\Pictures\2015-07-16 Chapeu Sol\2016-06 base reciclada\IMG_4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897896">
            <a:off x="4553524" y="2228084"/>
            <a:ext cx="432048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C:\Users\P50- A - 144\Documents\Pictures\2015-07-16 Chapeu Sol\2016-06 base reciclada\IMG_45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3717032"/>
            <a:ext cx="3312368" cy="2484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Montagem Poste Fixo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AREIA</a:t>
            </a:r>
            <a:endParaRPr lang="pt-PT" dirty="0"/>
          </a:p>
        </p:txBody>
      </p:sp>
      <p:pic>
        <p:nvPicPr>
          <p:cNvPr id="7171" name="Picture 3" descr="C:\Users\P50- A - 144\Documents\Pictures\2016-07\IMG_455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0800000">
            <a:off x="2195736" y="2819182"/>
            <a:ext cx="4248470" cy="2389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pt-PT" b="1" dirty="0" smtClean="0"/>
              <a:t>Montagem Poste Fixo 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LAGE ALVENARIA</a:t>
            </a:r>
          </a:p>
          <a:p>
            <a:pPr>
              <a:buNone/>
            </a:pPr>
            <a:r>
              <a:rPr lang="pt-PT" dirty="0" smtClean="0"/>
              <a:t>                                      RELVA</a:t>
            </a:r>
            <a:endParaRPr lang="pt-PT" dirty="0"/>
          </a:p>
        </p:txBody>
      </p:sp>
      <p:pic>
        <p:nvPicPr>
          <p:cNvPr id="8194" name="Picture 2" descr="C:\Users\P50- A - 144\Documents\Pictures\2015-07-16 Chapeu Sol\2016-05-15 chapeus de sol\0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6224133">
            <a:off x="5081446" y="3137039"/>
            <a:ext cx="3917869" cy="2938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 descr="IMG-20200619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7" y="2852936"/>
            <a:ext cx="3936437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/>
              <a:t>5 ª FASE</a:t>
            </a:r>
            <a:br>
              <a:rPr lang="pt-PT" b="1" dirty="0" smtClean="0"/>
            </a:br>
            <a:r>
              <a:rPr lang="pt-PT" b="1" dirty="0" smtClean="0"/>
              <a:t>Cobertura de Esparto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/>
          <a:lstStyle/>
          <a:p>
            <a:r>
              <a:rPr lang="pt-PT" dirty="0" smtClean="0"/>
              <a:t>Colocar cobertura sobre estrutura metálica</a:t>
            </a:r>
            <a:endParaRPr lang="pt-PT" dirty="0"/>
          </a:p>
        </p:txBody>
      </p:sp>
      <p:pic>
        <p:nvPicPr>
          <p:cNvPr id="3074" name="Picture 2" descr="C:\Users\P50- A - 144\Documents\Pictures\2015-07-16 Chapeu Sol\2016-05-15 chapeus de sol\01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2492896"/>
            <a:ext cx="3840426" cy="2880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P50- A - 144\Documents\Pictures\2015-07-16 Chapeu Sol\2016-05-15 chapeus de sol\02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3356992"/>
            <a:ext cx="4385648" cy="3289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A Cobertura deve ser montada com a parte lisa para dentro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         Vista                              </a:t>
            </a:r>
            <a:r>
              <a:rPr lang="pt-PT" dirty="0" err="1" smtClean="0"/>
              <a:t>Vista</a:t>
            </a:r>
            <a:endParaRPr lang="pt-PT" dirty="0" smtClean="0"/>
          </a:p>
          <a:p>
            <a:r>
              <a:rPr lang="pt-PT" dirty="0" smtClean="0"/>
              <a:t>        Exterior                         Interior</a:t>
            </a:r>
            <a:endParaRPr lang="pt-PT" dirty="0"/>
          </a:p>
        </p:txBody>
      </p:sp>
      <p:pic>
        <p:nvPicPr>
          <p:cNvPr id="4" name="Imagem 3" descr="IMG_4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64890" y="3198862"/>
            <a:ext cx="4181872" cy="3136404"/>
          </a:xfrm>
          <a:prstGeom prst="rect">
            <a:avLst/>
          </a:prstGeom>
        </p:spPr>
      </p:pic>
      <p:pic>
        <p:nvPicPr>
          <p:cNvPr id="5" name="Imagem 4" descr="IMG_4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20988"/>
            <a:ext cx="4716016" cy="35370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sz="4400" dirty="0" smtClean="0"/>
              <a:t>Fixação da cobertura</a:t>
            </a:r>
            <a:br>
              <a:rPr lang="pt-PT" sz="4400" dirty="0" smtClean="0"/>
            </a:br>
            <a:r>
              <a:rPr lang="pt-PT" sz="4400" dirty="0" smtClean="0"/>
              <a:t>através  de corda</a:t>
            </a:r>
            <a:endParaRPr lang="pt-PT" sz="44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4 pontos de costura entre raios no arco exterior</a:t>
            </a:r>
            <a:endParaRPr lang="pt-PT" dirty="0"/>
          </a:p>
        </p:txBody>
      </p:sp>
      <p:pic>
        <p:nvPicPr>
          <p:cNvPr id="7" name="Imagem 6" descr="IMG_4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636912"/>
            <a:ext cx="4812027" cy="3609020"/>
          </a:xfrm>
          <a:prstGeom prst="rect">
            <a:avLst/>
          </a:prstGeom>
        </p:spPr>
      </p:pic>
      <p:pic>
        <p:nvPicPr>
          <p:cNvPr id="8" name="Imagem 7" descr="IMG_4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04003">
            <a:off x="395536" y="4077072"/>
            <a:ext cx="3035829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dirty="0" smtClean="0"/>
              <a:t>Fixação da cobertura</a:t>
            </a:r>
            <a:br>
              <a:rPr lang="pt-PT" dirty="0" smtClean="0"/>
            </a:br>
            <a:r>
              <a:rPr lang="pt-PT" dirty="0" smtClean="0"/>
              <a:t>através de Braçadeiras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20 braçadeiras por estrutura</a:t>
            </a:r>
          </a:p>
          <a:p>
            <a:r>
              <a:rPr lang="pt-PT" dirty="0" smtClean="0"/>
              <a:t>2 braçadeiras entre raios no arco exterior</a:t>
            </a:r>
            <a:endParaRPr lang="pt-PT" dirty="0"/>
          </a:p>
        </p:txBody>
      </p:sp>
      <p:pic>
        <p:nvPicPr>
          <p:cNvPr id="4" name="Imagem 3" descr="IMG_4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26198">
            <a:off x="168274" y="4172233"/>
            <a:ext cx="2651787" cy="1988840"/>
          </a:xfrm>
          <a:prstGeom prst="rect">
            <a:avLst/>
          </a:prstGeom>
        </p:spPr>
      </p:pic>
      <p:pic>
        <p:nvPicPr>
          <p:cNvPr id="5" name="Imagem 4" descr="IMG_4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708920"/>
            <a:ext cx="5160573" cy="38704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Localização das braçadeiras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Assinaladas a vermelho</a:t>
            </a:r>
          </a:p>
          <a:p>
            <a:r>
              <a:rPr lang="pt-PT" dirty="0" smtClean="0"/>
              <a:t>Apontar as 20 braçadeiras e só no fim aperta-las para possibilitar ajustes</a:t>
            </a:r>
            <a:endParaRPr lang="pt-PT" dirty="0"/>
          </a:p>
        </p:txBody>
      </p:sp>
      <p:pic>
        <p:nvPicPr>
          <p:cNvPr id="5" name="Imagem 4" descr="IMG_6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429000"/>
            <a:ext cx="4536504" cy="34023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Introdução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363272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PT" dirty="0" smtClean="0"/>
              <a:t>O presente PowerPoint serve para ajudar a perceber  o processo de montagem dos chapéus de esparto, não sendo o mesmo vinculativo a todas as situações podendo o instalador optar por diferentes materiais e ferramentas tendo em conta o local (em termos de solo) da instalação.</a:t>
            </a:r>
          </a:p>
          <a:p>
            <a:pPr algn="just"/>
            <a:r>
              <a:rPr lang="pt-PT" dirty="0" smtClean="0"/>
              <a:t>Está dividido em 6 fases sendo elas:</a:t>
            </a:r>
          </a:p>
          <a:p>
            <a:pPr algn="just"/>
            <a:r>
              <a:rPr lang="pt-PT" dirty="0" smtClean="0"/>
              <a:t>1-Furo / Base</a:t>
            </a:r>
          </a:p>
          <a:p>
            <a:pPr algn="just"/>
            <a:r>
              <a:rPr lang="pt-PT" dirty="0" smtClean="0"/>
              <a:t>2-Fixação  da estrutura ao poste</a:t>
            </a:r>
          </a:p>
          <a:p>
            <a:pPr algn="just"/>
            <a:r>
              <a:rPr lang="pt-PT" dirty="0" smtClean="0"/>
              <a:t>3-Montagem da mesa ( opcional )</a:t>
            </a:r>
          </a:p>
          <a:p>
            <a:pPr algn="just"/>
            <a:r>
              <a:rPr lang="pt-PT" dirty="0" smtClean="0"/>
              <a:t>4-Fixação do poste</a:t>
            </a:r>
          </a:p>
          <a:p>
            <a:pPr algn="just"/>
            <a:r>
              <a:rPr lang="pt-PT" dirty="0" smtClean="0"/>
              <a:t>5-Fixação da cobertura á estrutura</a:t>
            </a:r>
          </a:p>
          <a:p>
            <a:pPr algn="just"/>
            <a:r>
              <a:rPr lang="pt-PT" dirty="0" smtClean="0"/>
              <a:t>6-Apresentação final</a:t>
            </a:r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Localização das braçadeiras na cobertura de esparto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Aproximadamente na 4ª fiada a contar da extremidade como mostra foto</a:t>
            </a:r>
          </a:p>
          <a:p>
            <a:r>
              <a:rPr lang="pt-PT" dirty="0" smtClean="0"/>
              <a:t>Colocadas pelo interior</a:t>
            </a:r>
            <a:endParaRPr lang="pt-PT" dirty="0"/>
          </a:p>
        </p:txBody>
      </p:sp>
      <p:pic>
        <p:nvPicPr>
          <p:cNvPr id="6" name="Imagem 5" descr="20201003_083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620419">
            <a:off x="2070624" y="3039127"/>
            <a:ext cx="6492213" cy="36518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/>
              <a:t>6 ª FASE</a:t>
            </a:r>
            <a:br>
              <a:rPr lang="pt-PT" b="1" dirty="0" smtClean="0"/>
            </a:br>
            <a:r>
              <a:rPr lang="pt-PT" b="1" dirty="0" smtClean="0"/>
              <a:t>Apresentação Final</a:t>
            </a:r>
            <a:endParaRPr lang="pt-PT" b="1" dirty="0"/>
          </a:p>
        </p:txBody>
      </p:sp>
      <p:pic>
        <p:nvPicPr>
          <p:cNvPr id="1028" name="Picture 4" descr="C:\Users\P50- A - 144\Documents\Pictures\2015-07-16 Chapeu Sol\06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969476">
            <a:off x="2141829" y="2328218"/>
            <a:ext cx="5235943" cy="3926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/>
              <a:t>1ª FASE</a:t>
            </a:r>
            <a:br>
              <a:rPr lang="pt-PT" b="1" dirty="0" smtClean="0"/>
            </a:br>
            <a:r>
              <a:rPr lang="pt-PT" b="1" dirty="0" smtClean="0"/>
              <a:t>Furo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pPr algn="just"/>
            <a:r>
              <a:rPr lang="pt-PT" dirty="0" smtClean="0"/>
              <a:t>Profundidade mínima de 50cm (consoante o solo), utilização de um tubo ,abre buracos ,enxada ,pá para efetuar furo, dependendo do solo</a:t>
            </a:r>
            <a:endParaRPr lang="pt-PT" dirty="0"/>
          </a:p>
        </p:txBody>
      </p:sp>
      <p:pic>
        <p:nvPicPr>
          <p:cNvPr id="5122" name="Picture 2" descr="C:\Users\P50- A - 144\Documents\Pictures\2015-07-16 Chapeu Sol\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4032447" cy="3024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P50- A - 144\Documents\Pictures\2015-07-16 Chapeu Sol\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552394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dirty="0" smtClean="0"/>
              <a:t>Ferramentas  manuais </a:t>
            </a:r>
            <a:br>
              <a:rPr lang="pt-PT" dirty="0" smtClean="0"/>
            </a:br>
            <a:r>
              <a:rPr lang="pt-PT" dirty="0" smtClean="0"/>
              <a:t>para abrir furo</a:t>
            </a:r>
            <a:endParaRPr lang="pt-PT" dirty="0"/>
          </a:p>
        </p:txBody>
      </p:sp>
      <p:pic>
        <p:nvPicPr>
          <p:cNvPr id="4" name="Marcador de Posição de Conteúdo 3" descr="20200813_104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81390" y="3009781"/>
            <a:ext cx="4667161" cy="2625278"/>
          </a:xfrm>
        </p:spPr>
      </p:pic>
      <p:pic>
        <p:nvPicPr>
          <p:cNvPr id="5" name="Imagem 4" descr="20200813_104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78276" y="3058628"/>
            <a:ext cx="4561278" cy="25657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/>
              <a:t>2 ª FASE</a:t>
            </a:r>
            <a:br>
              <a:rPr lang="pt-PT" b="1" dirty="0" smtClean="0"/>
            </a:br>
            <a:r>
              <a:rPr lang="pt-PT" b="1" dirty="0" smtClean="0"/>
              <a:t>Montagem Estrutura no Poste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Fixação da estrutura ao poste</a:t>
            </a:r>
          </a:p>
          <a:p>
            <a:r>
              <a:rPr lang="pt-PT" dirty="0" smtClean="0"/>
              <a:t>Pormenor da fixação da estrutura ao poste</a:t>
            </a:r>
          </a:p>
          <a:p>
            <a:pPr lvl="1"/>
            <a:r>
              <a:rPr lang="pt-PT" dirty="0" smtClean="0"/>
              <a:t>Encaixe</a:t>
            </a:r>
          </a:p>
          <a:p>
            <a:pPr lvl="1"/>
            <a:r>
              <a:rPr lang="pt-PT" dirty="0" smtClean="0"/>
              <a:t>Fixação Superior </a:t>
            </a:r>
          </a:p>
          <a:p>
            <a:pPr lvl="1"/>
            <a:r>
              <a:rPr lang="pt-PT" dirty="0" smtClean="0"/>
              <a:t>Fixação Lateral</a:t>
            </a:r>
            <a:endParaRPr lang="pt-PT" dirty="0"/>
          </a:p>
        </p:txBody>
      </p:sp>
      <p:pic>
        <p:nvPicPr>
          <p:cNvPr id="7170" name="Picture 2" descr="C:\Users\P50- A - 144\Documents\Pictures\2015-07-16 Chapeu Sol\2016-05\IMG_4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3667802" cy="2750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7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Armação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Estrutura de ferro galvanizada com 1.72m de diâmetro e 50cm de altura, com 10 raios e 5 círculos e 3 pontos de fixação </a:t>
            </a:r>
            <a:endParaRPr lang="pt-PT" dirty="0"/>
          </a:p>
        </p:txBody>
      </p:sp>
      <p:pic>
        <p:nvPicPr>
          <p:cNvPr id="1026" name="Picture 2" descr="C:\Users\P50- A - 144\Documents\Pictures\2016-07\IMG_4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89040"/>
            <a:ext cx="3323862" cy="2492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>
                <a:latin typeface="Franklin Gothic Book (Cabeçalhos)"/>
              </a:rPr>
              <a:t>Poste </a:t>
            </a:r>
            <a:endParaRPr lang="pt-PT" b="1" dirty="0">
              <a:latin typeface="Franklin Gothic Book (Cabeçalhos)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Poste de pinho tratado em autoclave com garantia dada pelo fabricante de 20 anos contra apodrecimento natural, com 3m de comprimento e 8cm de diâmetro. </a:t>
            </a:r>
            <a:endParaRPr lang="pt-PT" dirty="0"/>
          </a:p>
        </p:txBody>
      </p:sp>
      <p:pic>
        <p:nvPicPr>
          <p:cNvPr id="1026" name="Picture 2" descr="C:\Users\P50- A - 144\Documents\Pictures\2015-07-16 Chapeu Sol\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61048"/>
            <a:ext cx="3528392" cy="2646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dirty="0" smtClean="0"/>
              <a:t>3 ª FASE</a:t>
            </a:r>
            <a:br>
              <a:rPr lang="pt-PT" dirty="0" smtClean="0"/>
            </a:br>
            <a:r>
              <a:rPr lang="pt-PT" dirty="0" smtClean="0"/>
              <a:t>Montagem da Mesa ( opcional 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Colocar a mesa antes de colocar o poste dentro do furo / base</a:t>
            </a:r>
          </a:p>
          <a:p>
            <a:r>
              <a:rPr lang="pt-PT" dirty="0" smtClean="0"/>
              <a:t>Ficção com 4 parafusos</a:t>
            </a:r>
          </a:p>
          <a:p>
            <a:endParaRPr lang="pt-PT" dirty="0"/>
          </a:p>
        </p:txBody>
      </p:sp>
      <p:pic>
        <p:nvPicPr>
          <p:cNvPr id="3074" name="Picture 2" descr="C:\Users\P50- A - 144\Documents\Pictures\2016-07\IMG_4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7032"/>
            <a:ext cx="374441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P50- A - 144\Documents\Pictures\2016-07\IMG_4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2320">
            <a:off x="4568555" y="3478988"/>
            <a:ext cx="3648405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238</TotalTime>
  <Words>359</Words>
  <Application>Microsoft Office PowerPoint</Application>
  <PresentationFormat>Apresentação no Ecrã (4:3)</PresentationFormat>
  <Paragraphs>62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Técnica</vt:lpstr>
      <vt:lpstr>Montagem               chapéus de esparto    </vt:lpstr>
      <vt:lpstr>Introdução</vt:lpstr>
      <vt:lpstr>1ª FASE Furo</vt:lpstr>
      <vt:lpstr>Ferramentas  manuais  para abrir furo</vt:lpstr>
      <vt:lpstr>2 ª FASE Montagem Estrutura no Poste</vt:lpstr>
      <vt:lpstr>Diapositivo 6</vt:lpstr>
      <vt:lpstr>Armação</vt:lpstr>
      <vt:lpstr>Poste </vt:lpstr>
      <vt:lpstr>3 ª FASE Montagem da Mesa ( opcional )</vt:lpstr>
      <vt:lpstr>Mesas</vt:lpstr>
      <vt:lpstr>4 ª FASE Colocação Poste</vt:lpstr>
      <vt:lpstr>Montagem Poste – Móvel</vt:lpstr>
      <vt:lpstr>Montagem Poste Fixo </vt:lpstr>
      <vt:lpstr>Montagem Poste Fixo </vt:lpstr>
      <vt:lpstr>5 ª FASE Cobertura de Esparto</vt:lpstr>
      <vt:lpstr>A Cobertura deve ser montada com a parte lisa para dentro</vt:lpstr>
      <vt:lpstr>Fixação da cobertura através  de corda</vt:lpstr>
      <vt:lpstr>Fixação da cobertura através de Braçadeiras</vt:lpstr>
      <vt:lpstr>Localização das braçadeiras</vt:lpstr>
      <vt:lpstr>Localização das braçadeiras na cobertura de esparto</vt:lpstr>
      <vt:lpstr>6 ª FASE Apresentação Final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P50- A - 144</dc:creator>
  <cp:lastModifiedBy>P50- A - 144</cp:lastModifiedBy>
  <cp:revision>28</cp:revision>
  <dcterms:created xsi:type="dcterms:W3CDTF">2016-07-03T16:41:07Z</dcterms:created>
  <dcterms:modified xsi:type="dcterms:W3CDTF">2020-10-11T08:17:34Z</dcterms:modified>
</cp:coreProperties>
</file>