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har char="●"/>
              <a:defRPr/>
            </a:lvl1pPr>
            <a:lvl2pPr lvl="1" algn="ctr">
              <a:spcBef>
                <a:spcPts val="0"/>
              </a:spcBef>
              <a:buChar char="○"/>
              <a:defRPr/>
            </a:lvl2pPr>
            <a:lvl3pPr lvl="2" algn="ctr">
              <a:spcBef>
                <a:spcPts val="0"/>
              </a:spcBef>
              <a:buChar char="■"/>
              <a:defRPr/>
            </a:lvl3pPr>
            <a:lvl4pPr lvl="3" algn="ctr">
              <a:spcBef>
                <a:spcPts val="0"/>
              </a:spcBef>
              <a:buChar char="●"/>
              <a:defRPr/>
            </a:lvl4pPr>
            <a:lvl5pPr lvl="4" algn="ctr">
              <a:spcBef>
                <a:spcPts val="0"/>
              </a:spcBef>
              <a:buChar char="○"/>
              <a:defRPr/>
            </a:lvl5pPr>
            <a:lvl6pPr lvl="5" algn="ctr">
              <a:spcBef>
                <a:spcPts val="0"/>
              </a:spcBef>
              <a:buChar char="■"/>
              <a:defRPr/>
            </a:lvl6pPr>
            <a:lvl7pPr lvl="6" algn="ctr">
              <a:spcBef>
                <a:spcPts val="0"/>
              </a:spcBef>
              <a:buChar char="●"/>
              <a:defRPr/>
            </a:lvl7pPr>
            <a:lvl8pPr lvl="7" algn="ctr">
              <a:spcBef>
                <a:spcPts val="0"/>
              </a:spcBef>
              <a:buChar char="○"/>
              <a:defRPr/>
            </a:lvl8pPr>
            <a:lvl9pPr lvl="8" algn="ctr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Char char="●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Char char="○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Char char="■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Char char="●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Char char="○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Char char="■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Char char="●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Char char="○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11708" y="2846800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 dirty="0">
                <a:latin typeface="Arial"/>
                <a:ea typeface="Arial"/>
                <a:cs typeface="Arial"/>
                <a:sym typeface="Arial"/>
              </a:rPr>
              <a:t>Ō</a:t>
            </a:r>
            <a:r>
              <a:rPr lang="en-NZ" sz="9600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9600" dirty="0">
                <a:latin typeface="Arial"/>
                <a:ea typeface="Arial"/>
                <a:cs typeface="Arial"/>
                <a:sym typeface="Arial"/>
              </a:rPr>
              <a:t>ūkaikino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4675" y="180225"/>
            <a:ext cx="2124599" cy="283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5201" y="180225"/>
            <a:ext cx="2124599" cy="28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4150" y="180225"/>
            <a:ext cx="2274649" cy="283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14950" y="197450"/>
            <a:ext cx="22107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Wetlands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600" y="1052650"/>
            <a:ext cx="2579400" cy="380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7800" y="1024950"/>
            <a:ext cx="2827072" cy="385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3950" y="1052625"/>
            <a:ext cx="2827072" cy="3800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45200" y="128350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Wetlands 2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075" y="896050"/>
            <a:ext cx="2801277" cy="387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2022" y="896050"/>
            <a:ext cx="2904827" cy="387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275" y="896049"/>
            <a:ext cx="2605302" cy="3873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60950" y="1053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Native plants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25" y="944337"/>
            <a:ext cx="2815549" cy="381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5999" y="921300"/>
            <a:ext cx="2654325" cy="3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1821" y="898250"/>
            <a:ext cx="2893500" cy="3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60950" y="20897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Native plants 2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71" y="1047766"/>
            <a:ext cx="2740899" cy="3654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2159" y="1012225"/>
            <a:ext cx="2794219" cy="37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9871" y="1047766"/>
            <a:ext cx="2740899" cy="3654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60950" y="1744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Native plants 3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76" y="1102026"/>
            <a:ext cx="2849774" cy="3799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7113" y="1102012"/>
            <a:ext cx="2849774" cy="37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2150" y="1102025"/>
            <a:ext cx="2849774" cy="37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25850" y="70775"/>
            <a:ext cx="18315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Wildlife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76125" y="20897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Other cool spots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50" y="1084424"/>
            <a:ext cx="2922202" cy="389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411" y="1084425"/>
            <a:ext cx="2922177" cy="389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2992" y="1084425"/>
            <a:ext cx="2625832" cy="389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On-screen Show (16:9)</PresentationFormat>
  <Paragraphs>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Roboto</vt:lpstr>
      <vt:lpstr>material</vt:lpstr>
      <vt:lpstr>Ōtūkaikino</vt:lpstr>
      <vt:lpstr>Wetlands</vt:lpstr>
      <vt:lpstr>Wetlands 2</vt:lpstr>
      <vt:lpstr>Native plants</vt:lpstr>
      <vt:lpstr>Native plants 2</vt:lpstr>
      <vt:lpstr>Native plants 3</vt:lpstr>
      <vt:lpstr>Wildlife</vt:lpstr>
      <vt:lpstr>Other cool spots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Ōtūkaikino</dc:title>
  <cp:lastModifiedBy>Rhea Waretini</cp:lastModifiedBy>
  <cp:revision>1</cp:revision>
  <dcterms:modified xsi:type="dcterms:W3CDTF">2020-06-10T23:23:52Z</dcterms:modified>
</cp:coreProperties>
</file>