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343" r:id="rId3"/>
    <p:sldId id="257" r:id="rId4"/>
    <p:sldId id="345" r:id="rId5"/>
    <p:sldId id="346" r:id="rId6"/>
    <p:sldId id="350" r:id="rId7"/>
    <p:sldId id="351" r:id="rId8"/>
    <p:sldId id="347" r:id="rId9"/>
    <p:sldId id="352" r:id="rId10"/>
    <p:sldId id="353" r:id="rId11"/>
    <p:sldId id="348" r:id="rId12"/>
    <p:sldId id="349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4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0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98B3DF-78C1-4D8F-A100-F09D7284F836}" type="doc">
      <dgm:prSet loTypeId="urn:microsoft.com/office/officeart/2008/layout/LinedList" loCatId="list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CA6D130-B7C8-4F59-9ED9-1DA7C02145E0}">
      <dgm:prSet/>
      <dgm:spPr/>
      <dgm:t>
        <a:bodyPr/>
        <a:lstStyle/>
        <a:p>
          <a:r>
            <a:rPr lang="en-GB"/>
            <a:t>Test scripting brings the gap between requirements gathering and test execution</a:t>
          </a:r>
          <a:endParaRPr lang="en-US"/>
        </a:p>
      </dgm:t>
    </dgm:pt>
    <dgm:pt modelId="{3CF9CC63-4E7A-4BD3-AB8C-B67215F1059D}" type="parTrans" cxnId="{7006C8EB-631B-437E-9E9D-AEA2B8E37AAC}">
      <dgm:prSet/>
      <dgm:spPr/>
      <dgm:t>
        <a:bodyPr/>
        <a:lstStyle/>
        <a:p>
          <a:endParaRPr lang="en-US"/>
        </a:p>
      </dgm:t>
    </dgm:pt>
    <dgm:pt modelId="{FCCEB1AF-9F84-419A-B14F-4D38FC4102A7}" type="sibTrans" cxnId="{7006C8EB-631B-437E-9E9D-AEA2B8E37AAC}">
      <dgm:prSet/>
      <dgm:spPr/>
      <dgm:t>
        <a:bodyPr/>
        <a:lstStyle/>
        <a:p>
          <a:endParaRPr lang="en-US"/>
        </a:p>
      </dgm:t>
    </dgm:pt>
    <dgm:pt modelId="{63EBDAE5-FF2A-419A-BEDD-0434D1D13050}">
      <dgm:prSet/>
      <dgm:spPr/>
      <dgm:t>
        <a:bodyPr/>
        <a:lstStyle/>
        <a:p>
          <a:r>
            <a:rPr lang="en-GB"/>
            <a:t>It is the method by which order and structure is imposed on what would otherwise be  just adhoc checking and review of the delivered software</a:t>
          </a:r>
          <a:endParaRPr lang="en-US"/>
        </a:p>
      </dgm:t>
    </dgm:pt>
    <dgm:pt modelId="{A2E71402-31BF-4726-8B45-52D62F69B26D}" type="parTrans" cxnId="{9B7C9EF4-B70C-4611-AFDD-4D37986560CE}">
      <dgm:prSet/>
      <dgm:spPr/>
      <dgm:t>
        <a:bodyPr/>
        <a:lstStyle/>
        <a:p>
          <a:endParaRPr lang="en-US"/>
        </a:p>
      </dgm:t>
    </dgm:pt>
    <dgm:pt modelId="{97EF76E3-196D-4890-8257-59B1B9C4EBD8}" type="sibTrans" cxnId="{9B7C9EF4-B70C-4611-AFDD-4D37986560CE}">
      <dgm:prSet/>
      <dgm:spPr/>
      <dgm:t>
        <a:bodyPr/>
        <a:lstStyle/>
        <a:p>
          <a:endParaRPr lang="en-US"/>
        </a:p>
      </dgm:t>
    </dgm:pt>
    <dgm:pt modelId="{1D297959-0A2D-403A-AB81-88030F2E7957}" type="pres">
      <dgm:prSet presAssocID="{4698B3DF-78C1-4D8F-A100-F09D7284F836}" presName="vert0" presStyleCnt="0">
        <dgm:presLayoutVars>
          <dgm:dir/>
          <dgm:animOne val="branch"/>
          <dgm:animLvl val="lvl"/>
        </dgm:presLayoutVars>
      </dgm:prSet>
      <dgm:spPr/>
    </dgm:pt>
    <dgm:pt modelId="{9D32C696-EC9C-4D99-8585-B271AF07BB27}" type="pres">
      <dgm:prSet presAssocID="{CCA6D130-B7C8-4F59-9ED9-1DA7C02145E0}" presName="thickLine" presStyleLbl="alignNode1" presStyleIdx="0" presStyleCnt="2"/>
      <dgm:spPr/>
    </dgm:pt>
    <dgm:pt modelId="{C7D35493-032A-4B24-B1D7-F1256C4259BC}" type="pres">
      <dgm:prSet presAssocID="{CCA6D130-B7C8-4F59-9ED9-1DA7C02145E0}" presName="horz1" presStyleCnt="0"/>
      <dgm:spPr/>
    </dgm:pt>
    <dgm:pt modelId="{890C264C-0CC4-4DC1-8B13-9E8BE3978CF5}" type="pres">
      <dgm:prSet presAssocID="{CCA6D130-B7C8-4F59-9ED9-1DA7C02145E0}" presName="tx1" presStyleLbl="revTx" presStyleIdx="0" presStyleCnt="2"/>
      <dgm:spPr/>
    </dgm:pt>
    <dgm:pt modelId="{F16688C3-F831-4CD4-B63B-5A6A77C74821}" type="pres">
      <dgm:prSet presAssocID="{CCA6D130-B7C8-4F59-9ED9-1DA7C02145E0}" presName="vert1" presStyleCnt="0"/>
      <dgm:spPr/>
    </dgm:pt>
    <dgm:pt modelId="{6C2AEA93-9CCE-4CE8-98F4-595A899C548C}" type="pres">
      <dgm:prSet presAssocID="{63EBDAE5-FF2A-419A-BEDD-0434D1D13050}" presName="thickLine" presStyleLbl="alignNode1" presStyleIdx="1" presStyleCnt="2"/>
      <dgm:spPr/>
    </dgm:pt>
    <dgm:pt modelId="{B2BFBEE4-2B77-47D2-8BE3-C6009F7DE4A0}" type="pres">
      <dgm:prSet presAssocID="{63EBDAE5-FF2A-419A-BEDD-0434D1D13050}" presName="horz1" presStyleCnt="0"/>
      <dgm:spPr/>
    </dgm:pt>
    <dgm:pt modelId="{FBFF82E2-9A5A-4758-BB01-2A91FF3AA3A2}" type="pres">
      <dgm:prSet presAssocID="{63EBDAE5-FF2A-419A-BEDD-0434D1D13050}" presName="tx1" presStyleLbl="revTx" presStyleIdx="1" presStyleCnt="2"/>
      <dgm:spPr/>
    </dgm:pt>
    <dgm:pt modelId="{E9C75A18-10B1-4080-AEC1-72FB6C0483BE}" type="pres">
      <dgm:prSet presAssocID="{63EBDAE5-FF2A-419A-BEDD-0434D1D13050}" presName="vert1" presStyleCnt="0"/>
      <dgm:spPr/>
    </dgm:pt>
  </dgm:ptLst>
  <dgm:cxnLst>
    <dgm:cxn modelId="{8F0A6837-79D4-4BC2-9286-93F331A4BD1C}" type="presOf" srcId="{CCA6D130-B7C8-4F59-9ED9-1DA7C02145E0}" destId="{890C264C-0CC4-4DC1-8B13-9E8BE3978CF5}" srcOrd="0" destOrd="0" presId="urn:microsoft.com/office/officeart/2008/layout/LinedList"/>
    <dgm:cxn modelId="{A91E2943-9B99-40AC-ACAE-D63B6DF22406}" type="presOf" srcId="{63EBDAE5-FF2A-419A-BEDD-0434D1D13050}" destId="{FBFF82E2-9A5A-4758-BB01-2A91FF3AA3A2}" srcOrd="0" destOrd="0" presId="urn:microsoft.com/office/officeart/2008/layout/LinedList"/>
    <dgm:cxn modelId="{7006C8EB-631B-437E-9E9D-AEA2B8E37AAC}" srcId="{4698B3DF-78C1-4D8F-A100-F09D7284F836}" destId="{CCA6D130-B7C8-4F59-9ED9-1DA7C02145E0}" srcOrd="0" destOrd="0" parTransId="{3CF9CC63-4E7A-4BD3-AB8C-B67215F1059D}" sibTransId="{FCCEB1AF-9F84-419A-B14F-4D38FC4102A7}"/>
    <dgm:cxn modelId="{9B7C9EF4-B70C-4611-AFDD-4D37986560CE}" srcId="{4698B3DF-78C1-4D8F-A100-F09D7284F836}" destId="{63EBDAE5-FF2A-419A-BEDD-0434D1D13050}" srcOrd="1" destOrd="0" parTransId="{A2E71402-31BF-4726-8B45-52D62F69B26D}" sibTransId="{97EF76E3-196D-4890-8257-59B1B9C4EBD8}"/>
    <dgm:cxn modelId="{B4DF38F7-FAF0-4E95-AA4E-C41A777867CB}" type="presOf" srcId="{4698B3DF-78C1-4D8F-A100-F09D7284F836}" destId="{1D297959-0A2D-403A-AB81-88030F2E7957}" srcOrd="0" destOrd="0" presId="urn:microsoft.com/office/officeart/2008/layout/LinedList"/>
    <dgm:cxn modelId="{89BB6C5B-4678-46AD-AC0E-D9EDB551D809}" type="presParOf" srcId="{1D297959-0A2D-403A-AB81-88030F2E7957}" destId="{9D32C696-EC9C-4D99-8585-B271AF07BB27}" srcOrd="0" destOrd="0" presId="urn:microsoft.com/office/officeart/2008/layout/LinedList"/>
    <dgm:cxn modelId="{26E54431-6342-49E0-9DE2-B3525A945601}" type="presParOf" srcId="{1D297959-0A2D-403A-AB81-88030F2E7957}" destId="{C7D35493-032A-4B24-B1D7-F1256C4259BC}" srcOrd="1" destOrd="0" presId="urn:microsoft.com/office/officeart/2008/layout/LinedList"/>
    <dgm:cxn modelId="{D7734775-1D94-425C-8D5A-47E42F41C60A}" type="presParOf" srcId="{C7D35493-032A-4B24-B1D7-F1256C4259BC}" destId="{890C264C-0CC4-4DC1-8B13-9E8BE3978CF5}" srcOrd="0" destOrd="0" presId="urn:microsoft.com/office/officeart/2008/layout/LinedList"/>
    <dgm:cxn modelId="{C74524B4-E58F-4E8E-A45D-1077B8048763}" type="presParOf" srcId="{C7D35493-032A-4B24-B1D7-F1256C4259BC}" destId="{F16688C3-F831-4CD4-B63B-5A6A77C74821}" srcOrd="1" destOrd="0" presId="urn:microsoft.com/office/officeart/2008/layout/LinedList"/>
    <dgm:cxn modelId="{595536D4-7648-409E-9136-79932DDC6079}" type="presParOf" srcId="{1D297959-0A2D-403A-AB81-88030F2E7957}" destId="{6C2AEA93-9CCE-4CE8-98F4-595A899C548C}" srcOrd="2" destOrd="0" presId="urn:microsoft.com/office/officeart/2008/layout/LinedList"/>
    <dgm:cxn modelId="{B93162A3-2120-41A5-8214-09E2640C904A}" type="presParOf" srcId="{1D297959-0A2D-403A-AB81-88030F2E7957}" destId="{B2BFBEE4-2B77-47D2-8BE3-C6009F7DE4A0}" srcOrd="3" destOrd="0" presId="urn:microsoft.com/office/officeart/2008/layout/LinedList"/>
    <dgm:cxn modelId="{4AE9F30C-9043-4166-ABD4-AB6E38A41C18}" type="presParOf" srcId="{B2BFBEE4-2B77-47D2-8BE3-C6009F7DE4A0}" destId="{FBFF82E2-9A5A-4758-BB01-2A91FF3AA3A2}" srcOrd="0" destOrd="0" presId="urn:microsoft.com/office/officeart/2008/layout/LinedList"/>
    <dgm:cxn modelId="{D4B001BE-56C1-4638-8EB1-2F6AC08CEF86}" type="presParOf" srcId="{B2BFBEE4-2B77-47D2-8BE3-C6009F7DE4A0}" destId="{E9C75A18-10B1-4080-AEC1-72FB6C0483B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6C6531F-11EA-4C28-8732-293B39BBE3AD}" type="doc">
      <dgm:prSet loTypeId="urn:microsoft.com/office/officeart/2016/7/layout/RepeatingBendingProcessNew" loCatId="process" qsTypeId="urn:microsoft.com/office/officeart/2005/8/quickstyle/simple5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1549C53E-3A94-4857-81CC-2D11EE04992E}">
      <dgm:prSet/>
      <dgm:spPr/>
      <dgm:t>
        <a:bodyPr/>
        <a:lstStyle/>
        <a:p>
          <a:r>
            <a:rPr lang="en-GB"/>
            <a:t>Make Identifying gaps in script coverage simpler</a:t>
          </a:r>
          <a:endParaRPr lang="en-US"/>
        </a:p>
      </dgm:t>
    </dgm:pt>
    <dgm:pt modelId="{3324F15C-C553-4C45-B21A-C9D07B7221EE}" type="parTrans" cxnId="{394CCD64-BBF1-40A5-8D08-D4A72D1BE7B7}">
      <dgm:prSet/>
      <dgm:spPr/>
      <dgm:t>
        <a:bodyPr/>
        <a:lstStyle/>
        <a:p>
          <a:endParaRPr lang="en-US"/>
        </a:p>
      </dgm:t>
    </dgm:pt>
    <dgm:pt modelId="{54FCE8F9-06C5-4DB3-9A59-E09A4CBF0403}" type="sibTrans" cxnId="{394CCD64-BBF1-40A5-8D08-D4A72D1BE7B7}">
      <dgm:prSet/>
      <dgm:spPr/>
      <dgm:t>
        <a:bodyPr/>
        <a:lstStyle/>
        <a:p>
          <a:endParaRPr lang="en-US"/>
        </a:p>
      </dgm:t>
    </dgm:pt>
    <dgm:pt modelId="{CE399AB2-FAE0-4D1D-8FDA-C77471D5FE98}">
      <dgm:prSet/>
      <dgm:spPr/>
      <dgm:t>
        <a:bodyPr/>
        <a:lstStyle/>
        <a:p>
          <a:r>
            <a:rPr lang="en-GB"/>
            <a:t>Also can compare actual with expected progress as follows</a:t>
          </a:r>
          <a:endParaRPr lang="en-US"/>
        </a:p>
      </dgm:t>
    </dgm:pt>
    <dgm:pt modelId="{341CE71B-B283-41FA-AB51-69206F980632}" type="parTrans" cxnId="{8045DF87-C7A5-4E9A-867A-6DCF6DD4D57E}">
      <dgm:prSet/>
      <dgm:spPr/>
      <dgm:t>
        <a:bodyPr/>
        <a:lstStyle/>
        <a:p>
          <a:endParaRPr lang="en-US"/>
        </a:p>
      </dgm:t>
    </dgm:pt>
    <dgm:pt modelId="{BA406999-E0FD-495A-9414-C742B9AF9AB6}" type="sibTrans" cxnId="{8045DF87-C7A5-4E9A-867A-6DCF6DD4D57E}">
      <dgm:prSet/>
      <dgm:spPr/>
      <dgm:t>
        <a:bodyPr/>
        <a:lstStyle/>
        <a:p>
          <a:endParaRPr lang="en-US"/>
        </a:p>
      </dgm:t>
    </dgm:pt>
    <dgm:pt modelId="{5A840612-6150-46B6-B958-80AA6F47E21E}">
      <dgm:prSet/>
      <dgm:spPr/>
      <dgm:t>
        <a:bodyPr/>
        <a:lstStyle/>
        <a:p>
          <a:r>
            <a:rPr lang="en-GB"/>
            <a:t>Compare what % of this figure has already been scripted and compare this with the time elapsed</a:t>
          </a:r>
          <a:endParaRPr lang="en-US"/>
        </a:p>
      </dgm:t>
    </dgm:pt>
    <dgm:pt modelId="{FE8A93D8-9064-4D47-945D-81DE84547D15}" type="parTrans" cxnId="{E20D7D28-20CD-4A8B-900B-FB697B90AB13}">
      <dgm:prSet/>
      <dgm:spPr/>
      <dgm:t>
        <a:bodyPr/>
        <a:lstStyle/>
        <a:p>
          <a:endParaRPr lang="en-US"/>
        </a:p>
      </dgm:t>
    </dgm:pt>
    <dgm:pt modelId="{2E42D7B3-8F58-4A9E-AA3D-9FEC6A8699F3}" type="sibTrans" cxnId="{E20D7D28-20CD-4A8B-900B-FB697B90AB13}">
      <dgm:prSet/>
      <dgm:spPr/>
      <dgm:t>
        <a:bodyPr/>
        <a:lstStyle/>
        <a:p>
          <a:endParaRPr lang="en-US"/>
        </a:p>
      </dgm:t>
    </dgm:pt>
    <dgm:pt modelId="{73B45FA5-5D41-46F9-BF15-6D7581675F35}">
      <dgm:prSet/>
      <dgm:spPr/>
      <dgm:t>
        <a:bodyPr/>
        <a:lstStyle/>
        <a:p>
          <a:r>
            <a:rPr lang="en-GB"/>
            <a:t>45% of total tests scripted, 60% of allotted time elapsed.  We are </a:t>
          </a:r>
          <a:r>
            <a:rPr lang="en-GB" u="sng"/>
            <a:t>behind</a:t>
          </a:r>
          <a:r>
            <a:rPr lang="en-GB"/>
            <a:t> schedule</a:t>
          </a:r>
          <a:endParaRPr lang="en-US"/>
        </a:p>
      </dgm:t>
    </dgm:pt>
    <dgm:pt modelId="{A77AA334-4212-4A78-9E20-8D1F12DC9813}" type="parTrans" cxnId="{1A6FFDBB-DF0B-4928-B43E-0350B83541EE}">
      <dgm:prSet/>
      <dgm:spPr/>
      <dgm:t>
        <a:bodyPr/>
        <a:lstStyle/>
        <a:p>
          <a:endParaRPr lang="en-US"/>
        </a:p>
      </dgm:t>
    </dgm:pt>
    <dgm:pt modelId="{E6581B2F-1A99-4B7F-B980-CC3503AE9F4E}" type="sibTrans" cxnId="{1A6FFDBB-DF0B-4928-B43E-0350B83541EE}">
      <dgm:prSet/>
      <dgm:spPr/>
      <dgm:t>
        <a:bodyPr/>
        <a:lstStyle/>
        <a:p>
          <a:endParaRPr lang="en-US"/>
        </a:p>
      </dgm:t>
    </dgm:pt>
    <dgm:pt modelId="{C51B0A24-81F7-402E-B418-81F6CE44A33D}">
      <dgm:prSet/>
      <dgm:spPr/>
      <dgm:t>
        <a:bodyPr/>
        <a:lstStyle/>
        <a:p>
          <a:r>
            <a:rPr lang="en-GB"/>
            <a:t>65% of total tests scripted, 50% of allotted time elapsed. We are </a:t>
          </a:r>
          <a:r>
            <a:rPr lang="en-GB" u="sng"/>
            <a:t>ahead </a:t>
          </a:r>
          <a:r>
            <a:rPr lang="en-GB"/>
            <a:t>of schedule</a:t>
          </a:r>
          <a:endParaRPr lang="en-US"/>
        </a:p>
      </dgm:t>
    </dgm:pt>
    <dgm:pt modelId="{CE5A8433-E57C-4746-840C-400E5EC3E25E}" type="parTrans" cxnId="{1B518211-AE7C-4744-B8B6-95E0B9B31B70}">
      <dgm:prSet/>
      <dgm:spPr/>
      <dgm:t>
        <a:bodyPr/>
        <a:lstStyle/>
        <a:p>
          <a:endParaRPr lang="en-US"/>
        </a:p>
      </dgm:t>
    </dgm:pt>
    <dgm:pt modelId="{945392FA-6112-42F2-A030-C302D994243C}" type="sibTrans" cxnId="{1B518211-AE7C-4744-B8B6-95E0B9B31B70}">
      <dgm:prSet/>
      <dgm:spPr/>
      <dgm:t>
        <a:bodyPr/>
        <a:lstStyle/>
        <a:p>
          <a:endParaRPr lang="en-US"/>
        </a:p>
      </dgm:t>
    </dgm:pt>
    <dgm:pt modelId="{CED3FA36-6F65-485B-ACAA-BC559A6796E5}" type="pres">
      <dgm:prSet presAssocID="{76C6531F-11EA-4C28-8732-293B39BBE3AD}" presName="Name0" presStyleCnt="0">
        <dgm:presLayoutVars>
          <dgm:dir/>
          <dgm:resizeHandles val="exact"/>
        </dgm:presLayoutVars>
      </dgm:prSet>
      <dgm:spPr/>
    </dgm:pt>
    <dgm:pt modelId="{BE0F70E9-F0D1-4EA0-B8CD-32858ED0238A}" type="pres">
      <dgm:prSet presAssocID="{1549C53E-3A94-4857-81CC-2D11EE04992E}" presName="node" presStyleLbl="node1" presStyleIdx="0" presStyleCnt="3">
        <dgm:presLayoutVars>
          <dgm:bulletEnabled val="1"/>
        </dgm:presLayoutVars>
      </dgm:prSet>
      <dgm:spPr/>
    </dgm:pt>
    <dgm:pt modelId="{200570E2-148F-4F8A-90BB-0DF1FF9B5331}" type="pres">
      <dgm:prSet presAssocID="{54FCE8F9-06C5-4DB3-9A59-E09A4CBF0403}" presName="sibTrans" presStyleLbl="sibTrans1D1" presStyleIdx="0" presStyleCnt="2"/>
      <dgm:spPr/>
    </dgm:pt>
    <dgm:pt modelId="{96F0CB01-3218-4044-83E2-43AF7DF3B108}" type="pres">
      <dgm:prSet presAssocID="{54FCE8F9-06C5-4DB3-9A59-E09A4CBF0403}" presName="connectorText" presStyleLbl="sibTrans1D1" presStyleIdx="0" presStyleCnt="2"/>
      <dgm:spPr/>
    </dgm:pt>
    <dgm:pt modelId="{437BB5FE-0484-4B38-8309-F9084B376ABF}" type="pres">
      <dgm:prSet presAssocID="{CE399AB2-FAE0-4D1D-8FDA-C77471D5FE98}" presName="node" presStyleLbl="node1" presStyleIdx="1" presStyleCnt="3">
        <dgm:presLayoutVars>
          <dgm:bulletEnabled val="1"/>
        </dgm:presLayoutVars>
      </dgm:prSet>
      <dgm:spPr/>
    </dgm:pt>
    <dgm:pt modelId="{1CF81E3E-6ED4-4258-9F5B-C4C9D16F49E4}" type="pres">
      <dgm:prSet presAssocID="{BA406999-E0FD-495A-9414-C742B9AF9AB6}" presName="sibTrans" presStyleLbl="sibTrans1D1" presStyleIdx="1" presStyleCnt="2"/>
      <dgm:spPr/>
    </dgm:pt>
    <dgm:pt modelId="{FDC2A4B6-9DBC-4B50-800A-6DFE9E0534A3}" type="pres">
      <dgm:prSet presAssocID="{BA406999-E0FD-495A-9414-C742B9AF9AB6}" presName="connectorText" presStyleLbl="sibTrans1D1" presStyleIdx="1" presStyleCnt="2"/>
      <dgm:spPr/>
    </dgm:pt>
    <dgm:pt modelId="{A400D09B-E808-4CC3-BCE2-B4D728E194AF}" type="pres">
      <dgm:prSet presAssocID="{5A840612-6150-46B6-B958-80AA6F47E21E}" presName="node" presStyleLbl="node1" presStyleIdx="2" presStyleCnt="3">
        <dgm:presLayoutVars>
          <dgm:bulletEnabled val="1"/>
        </dgm:presLayoutVars>
      </dgm:prSet>
      <dgm:spPr/>
    </dgm:pt>
  </dgm:ptLst>
  <dgm:cxnLst>
    <dgm:cxn modelId="{1B518211-AE7C-4744-B8B6-95E0B9B31B70}" srcId="{5A840612-6150-46B6-B958-80AA6F47E21E}" destId="{C51B0A24-81F7-402E-B418-81F6CE44A33D}" srcOrd="1" destOrd="0" parTransId="{CE5A8433-E57C-4746-840C-400E5EC3E25E}" sibTransId="{945392FA-6112-42F2-A030-C302D994243C}"/>
    <dgm:cxn modelId="{E20D7D28-20CD-4A8B-900B-FB697B90AB13}" srcId="{76C6531F-11EA-4C28-8732-293B39BBE3AD}" destId="{5A840612-6150-46B6-B958-80AA6F47E21E}" srcOrd="2" destOrd="0" parTransId="{FE8A93D8-9064-4D47-945D-81DE84547D15}" sibTransId="{2E42D7B3-8F58-4A9E-AA3D-9FEC6A8699F3}"/>
    <dgm:cxn modelId="{A784D830-6BB4-46C8-A2CE-940AD217E2FE}" type="presOf" srcId="{54FCE8F9-06C5-4DB3-9A59-E09A4CBF0403}" destId="{200570E2-148F-4F8A-90BB-0DF1FF9B5331}" srcOrd="0" destOrd="0" presId="urn:microsoft.com/office/officeart/2016/7/layout/RepeatingBendingProcessNew"/>
    <dgm:cxn modelId="{F58A1C40-D218-4CDD-B0F6-62B59BE0573E}" type="presOf" srcId="{73B45FA5-5D41-46F9-BF15-6D7581675F35}" destId="{A400D09B-E808-4CC3-BCE2-B4D728E194AF}" srcOrd="0" destOrd="1" presId="urn:microsoft.com/office/officeart/2016/7/layout/RepeatingBendingProcessNew"/>
    <dgm:cxn modelId="{394CCD64-BBF1-40A5-8D08-D4A72D1BE7B7}" srcId="{76C6531F-11EA-4C28-8732-293B39BBE3AD}" destId="{1549C53E-3A94-4857-81CC-2D11EE04992E}" srcOrd="0" destOrd="0" parTransId="{3324F15C-C553-4C45-B21A-C9D07B7221EE}" sibTransId="{54FCE8F9-06C5-4DB3-9A59-E09A4CBF0403}"/>
    <dgm:cxn modelId="{EAB42270-ED26-4270-BEF8-2C6449C8768B}" type="presOf" srcId="{CE399AB2-FAE0-4D1D-8FDA-C77471D5FE98}" destId="{437BB5FE-0484-4B38-8309-F9084B376ABF}" srcOrd="0" destOrd="0" presId="urn:microsoft.com/office/officeart/2016/7/layout/RepeatingBendingProcessNew"/>
    <dgm:cxn modelId="{3CF6057B-F28F-4958-AFFB-F23A856D198E}" type="presOf" srcId="{54FCE8F9-06C5-4DB3-9A59-E09A4CBF0403}" destId="{96F0CB01-3218-4044-83E2-43AF7DF3B108}" srcOrd="1" destOrd="0" presId="urn:microsoft.com/office/officeart/2016/7/layout/RepeatingBendingProcessNew"/>
    <dgm:cxn modelId="{A62A3D80-0655-4F4D-9131-DA0A9BBF8823}" type="presOf" srcId="{BA406999-E0FD-495A-9414-C742B9AF9AB6}" destId="{1CF81E3E-6ED4-4258-9F5B-C4C9D16F49E4}" srcOrd="0" destOrd="0" presId="urn:microsoft.com/office/officeart/2016/7/layout/RepeatingBendingProcessNew"/>
    <dgm:cxn modelId="{FDE40685-747F-4ED0-B93F-E8E34A3D1AFC}" type="presOf" srcId="{76C6531F-11EA-4C28-8732-293B39BBE3AD}" destId="{CED3FA36-6F65-485B-ACAA-BC559A6796E5}" srcOrd="0" destOrd="0" presId="urn:microsoft.com/office/officeart/2016/7/layout/RepeatingBendingProcessNew"/>
    <dgm:cxn modelId="{8045DF87-C7A5-4E9A-867A-6DCF6DD4D57E}" srcId="{76C6531F-11EA-4C28-8732-293B39BBE3AD}" destId="{CE399AB2-FAE0-4D1D-8FDA-C77471D5FE98}" srcOrd="1" destOrd="0" parTransId="{341CE71B-B283-41FA-AB51-69206F980632}" sibTransId="{BA406999-E0FD-495A-9414-C742B9AF9AB6}"/>
    <dgm:cxn modelId="{FC2A378E-CE9E-4845-B7E6-F6908DC6ADAE}" type="presOf" srcId="{BA406999-E0FD-495A-9414-C742B9AF9AB6}" destId="{FDC2A4B6-9DBC-4B50-800A-6DFE9E0534A3}" srcOrd="1" destOrd="0" presId="urn:microsoft.com/office/officeart/2016/7/layout/RepeatingBendingProcessNew"/>
    <dgm:cxn modelId="{464B0697-DF4B-45EF-89B7-BD702120777D}" type="presOf" srcId="{5A840612-6150-46B6-B958-80AA6F47E21E}" destId="{A400D09B-E808-4CC3-BCE2-B4D728E194AF}" srcOrd="0" destOrd="0" presId="urn:microsoft.com/office/officeart/2016/7/layout/RepeatingBendingProcessNew"/>
    <dgm:cxn modelId="{1A6FFDBB-DF0B-4928-B43E-0350B83541EE}" srcId="{5A840612-6150-46B6-B958-80AA6F47E21E}" destId="{73B45FA5-5D41-46F9-BF15-6D7581675F35}" srcOrd="0" destOrd="0" parTransId="{A77AA334-4212-4A78-9E20-8D1F12DC9813}" sibTransId="{E6581B2F-1A99-4B7F-B980-CC3503AE9F4E}"/>
    <dgm:cxn modelId="{C82626BC-222C-4A83-8C96-FE88882A372F}" type="presOf" srcId="{C51B0A24-81F7-402E-B418-81F6CE44A33D}" destId="{A400D09B-E808-4CC3-BCE2-B4D728E194AF}" srcOrd="0" destOrd="2" presId="urn:microsoft.com/office/officeart/2016/7/layout/RepeatingBendingProcessNew"/>
    <dgm:cxn modelId="{E853FCE1-A0B5-46BF-BC2F-1DD9EBC0AF85}" type="presOf" srcId="{1549C53E-3A94-4857-81CC-2D11EE04992E}" destId="{BE0F70E9-F0D1-4EA0-B8CD-32858ED0238A}" srcOrd="0" destOrd="0" presId="urn:microsoft.com/office/officeart/2016/7/layout/RepeatingBendingProcessNew"/>
    <dgm:cxn modelId="{3B2AAE15-5022-4510-9E35-FA800DB61EE3}" type="presParOf" srcId="{CED3FA36-6F65-485B-ACAA-BC559A6796E5}" destId="{BE0F70E9-F0D1-4EA0-B8CD-32858ED0238A}" srcOrd="0" destOrd="0" presId="urn:microsoft.com/office/officeart/2016/7/layout/RepeatingBendingProcessNew"/>
    <dgm:cxn modelId="{B727B5EC-6041-4F24-B839-1A0BAFD559C4}" type="presParOf" srcId="{CED3FA36-6F65-485B-ACAA-BC559A6796E5}" destId="{200570E2-148F-4F8A-90BB-0DF1FF9B5331}" srcOrd="1" destOrd="0" presId="urn:microsoft.com/office/officeart/2016/7/layout/RepeatingBendingProcessNew"/>
    <dgm:cxn modelId="{50197B83-5C53-4CB1-A9C8-B055A2D4818A}" type="presParOf" srcId="{200570E2-148F-4F8A-90BB-0DF1FF9B5331}" destId="{96F0CB01-3218-4044-83E2-43AF7DF3B108}" srcOrd="0" destOrd="0" presId="urn:microsoft.com/office/officeart/2016/7/layout/RepeatingBendingProcessNew"/>
    <dgm:cxn modelId="{CE146760-AC84-49B2-B849-0364F6171222}" type="presParOf" srcId="{CED3FA36-6F65-485B-ACAA-BC559A6796E5}" destId="{437BB5FE-0484-4B38-8309-F9084B376ABF}" srcOrd="2" destOrd="0" presId="urn:microsoft.com/office/officeart/2016/7/layout/RepeatingBendingProcessNew"/>
    <dgm:cxn modelId="{4EA5257E-7336-4393-9C17-11CCA79BC949}" type="presParOf" srcId="{CED3FA36-6F65-485B-ACAA-BC559A6796E5}" destId="{1CF81E3E-6ED4-4258-9F5B-C4C9D16F49E4}" srcOrd="3" destOrd="0" presId="urn:microsoft.com/office/officeart/2016/7/layout/RepeatingBendingProcessNew"/>
    <dgm:cxn modelId="{89323775-F53F-4EAC-B5E6-494635B2AEDB}" type="presParOf" srcId="{1CF81E3E-6ED4-4258-9F5B-C4C9D16F49E4}" destId="{FDC2A4B6-9DBC-4B50-800A-6DFE9E0534A3}" srcOrd="0" destOrd="0" presId="urn:microsoft.com/office/officeart/2016/7/layout/RepeatingBendingProcessNew"/>
    <dgm:cxn modelId="{F7F68FCB-6CF8-416A-81BE-5D032BE3B38B}" type="presParOf" srcId="{CED3FA36-6F65-485B-ACAA-BC559A6796E5}" destId="{A400D09B-E808-4CC3-BCE2-B4D728E194AF}" srcOrd="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F4BD718-CD73-4D1A-B9F9-1366E28E23F4}" type="doc">
      <dgm:prSet loTypeId="urn:microsoft.com/office/officeart/2008/layout/LinedList" loCatId="list" qsTypeId="urn:microsoft.com/office/officeart/2005/8/quickstyle/simple4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40AD789D-75B6-4AD8-9A4E-A0367D268EAB}">
      <dgm:prSet/>
      <dgm:spPr/>
      <dgm:t>
        <a:bodyPr/>
        <a:lstStyle/>
        <a:p>
          <a:r>
            <a:rPr lang="en-GB"/>
            <a:t>This is ensure that whatever scripts you prepare will test the most important elements in each delivery</a:t>
          </a:r>
          <a:endParaRPr lang="en-US"/>
        </a:p>
      </dgm:t>
    </dgm:pt>
    <dgm:pt modelId="{A5AC73CD-C896-43D0-A715-F143AD07E1DC}" type="parTrans" cxnId="{E0C140EB-FBEE-42A2-8239-F9B9E0BBEB06}">
      <dgm:prSet/>
      <dgm:spPr/>
      <dgm:t>
        <a:bodyPr/>
        <a:lstStyle/>
        <a:p>
          <a:endParaRPr lang="en-US"/>
        </a:p>
      </dgm:t>
    </dgm:pt>
    <dgm:pt modelId="{447794DC-7B19-4425-A820-94916CBA269A}" type="sibTrans" cxnId="{E0C140EB-FBEE-42A2-8239-F9B9E0BBEB06}">
      <dgm:prSet/>
      <dgm:spPr/>
      <dgm:t>
        <a:bodyPr/>
        <a:lstStyle/>
        <a:p>
          <a:endParaRPr lang="en-US"/>
        </a:p>
      </dgm:t>
    </dgm:pt>
    <dgm:pt modelId="{542DB64D-4F2C-4A9E-A6B8-403E5E89F415}">
      <dgm:prSet/>
      <dgm:spPr/>
      <dgm:t>
        <a:bodyPr/>
        <a:lstStyle/>
        <a:p>
          <a:r>
            <a:rPr lang="en-GB"/>
            <a:t>and at least find the biggest and most obvious defects in each area</a:t>
          </a:r>
          <a:endParaRPr lang="en-US"/>
        </a:p>
      </dgm:t>
    </dgm:pt>
    <dgm:pt modelId="{0089AA44-DACF-48EC-B462-36D7C98D92B8}" type="parTrans" cxnId="{F169977D-596C-4E91-9AA2-1FC35917BEA6}">
      <dgm:prSet/>
      <dgm:spPr/>
      <dgm:t>
        <a:bodyPr/>
        <a:lstStyle/>
        <a:p>
          <a:endParaRPr lang="en-US"/>
        </a:p>
      </dgm:t>
    </dgm:pt>
    <dgm:pt modelId="{6B26AE27-E12B-43F8-8860-F73084185B44}" type="sibTrans" cxnId="{F169977D-596C-4E91-9AA2-1FC35917BEA6}">
      <dgm:prSet/>
      <dgm:spPr/>
      <dgm:t>
        <a:bodyPr/>
        <a:lstStyle/>
        <a:p>
          <a:endParaRPr lang="en-US"/>
        </a:p>
      </dgm:t>
    </dgm:pt>
    <dgm:pt modelId="{704ED926-93DA-425D-B840-D5A4D557029E}" type="pres">
      <dgm:prSet presAssocID="{CF4BD718-CD73-4D1A-B9F9-1366E28E23F4}" presName="vert0" presStyleCnt="0">
        <dgm:presLayoutVars>
          <dgm:dir/>
          <dgm:animOne val="branch"/>
          <dgm:animLvl val="lvl"/>
        </dgm:presLayoutVars>
      </dgm:prSet>
      <dgm:spPr/>
    </dgm:pt>
    <dgm:pt modelId="{6FD6C1AA-AD36-4E26-9DF9-83009FF58BA1}" type="pres">
      <dgm:prSet presAssocID="{40AD789D-75B6-4AD8-9A4E-A0367D268EAB}" presName="thickLine" presStyleLbl="alignNode1" presStyleIdx="0" presStyleCnt="2"/>
      <dgm:spPr/>
    </dgm:pt>
    <dgm:pt modelId="{AB9B4968-2870-4688-BD0F-39950D053DA0}" type="pres">
      <dgm:prSet presAssocID="{40AD789D-75B6-4AD8-9A4E-A0367D268EAB}" presName="horz1" presStyleCnt="0"/>
      <dgm:spPr/>
    </dgm:pt>
    <dgm:pt modelId="{BCC5AFB5-DD16-4052-B4E5-B6D69EA67B60}" type="pres">
      <dgm:prSet presAssocID="{40AD789D-75B6-4AD8-9A4E-A0367D268EAB}" presName="tx1" presStyleLbl="revTx" presStyleIdx="0" presStyleCnt="2"/>
      <dgm:spPr/>
    </dgm:pt>
    <dgm:pt modelId="{FB175731-05C1-4B1A-90E7-1BE8E82E1FA0}" type="pres">
      <dgm:prSet presAssocID="{40AD789D-75B6-4AD8-9A4E-A0367D268EAB}" presName="vert1" presStyleCnt="0"/>
      <dgm:spPr/>
    </dgm:pt>
    <dgm:pt modelId="{0082EEFB-2EE3-489B-9840-55C1103A9770}" type="pres">
      <dgm:prSet presAssocID="{542DB64D-4F2C-4A9E-A6B8-403E5E89F415}" presName="thickLine" presStyleLbl="alignNode1" presStyleIdx="1" presStyleCnt="2"/>
      <dgm:spPr/>
    </dgm:pt>
    <dgm:pt modelId="{59138EB6-8959-484F-AD40-E44F72A8FC52}" type="pres">
      <dgm:prSet presAssocID="{542DB64D-4F2C-4A9E-A6B8-403E5E89F415}" presName="horz1" presStyleCnt="0"/>
      <dgm:spPr/>
    </dgm:pt>
    <dgm:pt modelId="{B4E22F55-2101-4163-ACB5-A19D3B94E284}" type="pres">
      <dgm:prSet presAssocID="{542DB64D-4F2C-4A9E-A6B8-403E5E89F415}" presName="tx1" presStyleLbl="revTx" presStyleIdx="1" presStyleCnt="2"/>
      <dgm:spPr/>
    </dgm:pt>
    <dgm:pt modelId="{2D6E12A1-713B-40BE-A06E-978FF3B2F895}" type="pres">
      <dgm:prSet presAssocID="{542DB64D-4F2C-4A9E-A6B8-403E5E89F415}" presName="vert1" presStyleCnt="0"/>
      <dgm:spPr/>
    </dgm:pt>
  </dgm:ptLst>
  <dgm:cxnLst>
    <dgm:cxn modelId="{E19B6830-288C-42EC-A7E2-608E0C8FE883}" type="presOf" srcId="{40AD789D-75B6-4AD8-9A4E-A0367D268EAB}" destId="{BCC5AFB5-DD16-4052-B4E5-B6D69EA67B60}" srcOrd="0" destOrd="0" presId="urn:microsoft.com/office/officeart/2008/layout/LinedList"/>
    <dgm:cxn modelId="{A3540D74-A844-44D3-A369-8B9A49D61857}" type="presOf" srcId="{CF4BD718-CD73-4D1A-B9F9-1366E28E23F4}" destId="{704ED926-93DA-425D-B840-D5A4D557029E}" srcOrd="0" destOrd="0" presId="urn:microsoft.com/office/officeart/2008/layout/LinedList"/>
    <dgm:cxn modelId="{F169977D-596C-4E91-9AA2-1FC35917BEA6}" srcId="{CF4BD718-CD73-4D1A-B9F9-1366E28E23F4}" destId="{542DB64D-4F2C-4A9E-A6B8-403E5E89F415}" srcOrd="1" destOrd="0" parTransId="{0089AA44-DACF-48EC-B462-36D7C98D92B8}" sibTransId="{6B26AE27-E12B-43F8-8860-F73084185B44}"/>
    <dgm:cxn modelId="{08F93EA2-7BBD-4821-882F-F0CB162BEAB5}" type="presOf" srcId="{542DB64D-4F2C-4A9E-A6B8-403E5E89F415}" destId="{B4E22F55-2101-4163-ACB5-A19D3B94E284}" srcOrd="0" destOrd="0" presId="urn:microsoft.com/office/officeart/2008/layout/LinedList"/>
    <dgm:cxn modelId="{E0C140EB-FBEE-42A2-8239-F9B9E0BBEB06}" srcId="{CF4BD718-CD73-4D1A-B9F9-1366E28E23F4}" destId="{40AD789D-75B6-4AD8-9A4E-A0367D268EAB}" srcOrd="0" destOrd="0" parTransId="{A5AC73CD-C896-43D0-A715-F143AD07E1DC}" sibTransId="{447794DC-7B19-4425-A820-94916CBA269A}"/>
    <dgm:cxn modelId="{6051E728-7803-4493-8B2D-2D31580A6FFC}" type="presParOf" srcId="{704ED926-93DA-425D-B840-D5A4D557029E}" destId="{6FD6C1AA-AD36-4E26-9DF9-83009FF58BA1}" srcOrd="0" destOrd="0" presId="urn:microsoft.com/office/officeart/2008/layout/LinedList"/>
    <dgm:cxn modelId="{8463F636-7B59-481B-A72B-E6728C76E794}" type="presParOf" srcId="{704ED926-93DA-425D-B840-D5A4D557029E}" destId="{AB9B4968-2870-4688-BD0F-39950D053DA0}" srcOrd="1" destOrd="0" presId="urn:microsoft.com/office/officeart/2008/layout/LinedList"/>
    <dgm:cxn modelId="{C00D1DE9-3F1C-420C-9E63-3FA19083C091}" type="presParOf" srcId="{AB9B4968-2870-4688-BD0F-39950D053DA0}" destId="{BCC5AFB5-DD16-4052-B4E5-B6D69EA67B60}" srcOrd="0" destOrd="0" presId="urn:microsoft.com/office/officeart/2008/layout/LinedList"/>
    <dgm:cxn modelId="{A536DEC1-EBBA-402A-B273-613E3601A41B}" type="presParOf" srcId="{AB9B4968-2870-4688-BD0F-39950D053DA0}" destId="{FB175731-05C1-4B1A-90E7-1BE8E82E1FA0}" srcOrd="1" destOrd="0" presId="urn:microsoft.com/office/officeart/2008/layout/LinedList"/>
    <dgm:cxn modelId="{DE508F4F-0718-46B3-93CF-7F1530B663DF}" type="presParOf" srcId="{704ED926-93DA-425D-B840-D5A4D557029E}" destId="{0082EEFB-2EE3-489B-9840-55C1103A9770}" srcOrd="2" destOrd="0" presId="urn:microsoft.com/office/officeart/2008/layout/LinedList"/>
    <dgm:cxn modelId="{5642DC39-0669-4FF4-B5E9-347D3842899B}" type="presParOf" srcId="{704ED926-93DA-425D-B840-D5A4D557029E}" destId="{59138EB6-8959-484F-AD40-E44F72A8FC52}" srcOrd="3" destOrd="0" presId="urn:microsoft.com/office/officeart/2008/layout/LinedList"/>
    <dgm:cxn modelId="{A0E1B3B2-AEBD-4929-B7F8-19A61DDBDEDE}" type="presParOf" srcId="{59138EB6-8959-484F-AD40-E44F72A8FC52}" destId="{B4E22F55-2101-4163-ACB5-A19D3B94E284}" srcOrd="0" destOrd="0" presId="urn:microsoft.com/office/officeart/2008/layout/LinedList"/>
    <dgm:cxn modelId="{BD5FC197-ABB9-4800-AF86-ABF338674399}" type="presParOf" srcId="{59138EB6-8959-484F-AD40-E44F72A8FC52}" destId="{2D6E12A1-713B-40BE-A06E-978FF3B2F8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8EFE2EB-8434-4FC8-B375-A7E7907D3155}" type="doc">
      <dgm:prSet loTypeId="urn:microsoft.com/office/officeart/2008/layout/LinedList" loCatId="list" qsTypeId="urn:microsoft.com/office/officeart/2005/8/quickstyle/simple3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93B490BD-7664-4EB6-9F05-8AF9C40E76A0}">
      <dgm:prSet/>
      <dgm:spPr/>
      <dgm:t>
        <a:bodyPr/>
        <a:lstStyle/>
        <a:p>
          <a:r>
            <a:rPr lang="en-GB"/>
            <a:t>This session has looked at common issues which may hold back effective test scripting</a:t>
          </a:r>
          <a:endParaRPr lang="en-US"/>
        </a:p>
      </dgm:t>
    </dgm:pt>
    <dgm:pt modelId="{747D3702-40A2-4DD4-A707-DBE6BFA6E652}" type="parTrans" cxnId="{FFD06FE3-9945-4AB9-B158-D1232BDC1611}">
      <dgm:prSet/>
      <dgm:spPr/>
      <dgm:t>
        <a:bodyPr/>
        <a:lstStyle/>
        <a:p>
          <a:endParaRPr lang="en-US"/>
        </a:p>
      </dgm:t>
    </dgm:pt>
    <dgm:pt modelId="{731B4C9B-5032-47CA-8F53-322DAAB14CC9}" type="sibTrans" cxnId="{FFD06FE3-9945-4AB9-B158-D1232BDC1611}">
      <dgm:prSet/>
      <dgm:spPr/>
      <dgm:t>
        <a:bodyPr/>
        <a:lstStyle/>
        <a:p>
          <a:endParaRPr lang="en-US"/>
        </a:p>
      </dgm:t>
    </dgm:pt>
    <dgm:pt modelId="{ABEE8E39-D489-4C08-94C5-46BE7971BC31}">
      <dgm:prSet/>
      <dgm:spPr/>
      <dgm:t>
        <a:bodyPr/>
        <a:lstStyle/>
        <a:p>
          <a:r>
            <a:rPr lang="en-GB"/>
            <a:t>And suggested ways in which the process can be more effectively managed</a:t>
          </a:r>
          <a:endParaRPr lang="en-US"/>
        </a:p>
      </dgm:t>
    </dgm:pt>
    <dgm:pt modelId="{14174567-F801-4DF0-8EC2-5D6E7F9AD16A}" type="parTrans" cxnId="{3B8069C9-44F8-4171-9532-F2EDA47F845B}">
      <dgm:prSet/>
      <dgm:spPr/>
      <dgm:t>
        <a:bodyPr/>
        <a:lstStyle/>
        <a:p>
          <a:endParaRPr lang="en-US"/>
        </a:p>
      </dgm:t>
    </dgm:pt>
    <dgm:pt modelId="{B2403B81-2A18-4F62-A81F-E67C48C808CE}" type="sibTrans" cxnId="{3B8069C9-44F8-4171-9532-F2EDA47F845B}">
      <dgm:prSet/>
      <dgm:spPr/>
      <dgm:t>
        <a:bodyPr/>
        <a:lstStyle/>
        <a:p>
          <a:endParaRPr lang="en-US"/>
        </a:p>
      </dgm:t>
    </dgm:pt>
    <dgm:pt modelId="{E9244116-E3EB-4DDB-A02C-56F2355BFC75}">
      <dgm:prSet/>
      <dgm:spPr/>
      <dgm:t>
        <a:bodyPr/>
        <a:lstStyle/>
        <a:p>
          <a:r>
            <a:rPr lang="en-GB"/>
            <a:t>The goal of test scripting is to allow effective test execution</a:t>
          </a:r>
          <a:endParaRPr lang="en-US"/>
        </a:p>
      </dgm:t>
    </dgm:pt>
    <dgm:pt modelId="{D355B992-11E7-425C-9D1C-F44255935224}" type="parTrans" cxnId="{A9AD8C6B-6709-4770-86F5-3868E5ECF6E2}">
      <dgm:prSet/>
      <dgm:spPr/>
      <dgm:t>
        <a:bodyPr/>
        <a:lstStyle/>
        <a:p>
          <a:endParaRPr lang="en-US"/>
        </a:p>
      </dgm:t>
    </dgm:pt>
    <dgm:pt modelId="{378B3B3C-15B0-45AE-ADD9-FEF4522A4976}" type="sibTrans" cxnId="{A9AD8C6B-6709-4770-86F5-3868E5ECF6E2}">
      <dgm:prSet/>
      <dgm:spPr/>
      <dgm:t>
        <a:bodyPr/>
        <a:lstStyle/>
        <a:p>
          <a:endParaRPr lang="en-US"/>
        </a:p>
      </dgm:t>
    </dgm:pt>
    <dgm:pt modelId="{0E7454A4-65C4-4B01-A251-EC3039E3D0A6}">
      <dgm:prSet/>
      <dgm:spPr/>
      <dgm:t>
        <a:bodyPr/>
        <a:lstStyle/>
        <a:p>
          <a:r>
            <a:rPr lang="en-GB"/>
            <a:t>This is the phase in the process that we will look at next</a:t>
          </a:r>
          <a:endParaRPr lang="en-US"/>
        </a:p>
      </dgm:t>
    </dgm:pt>
    <dgm:pt modelId="{666CAB63-F70F-43A9-9D91-4829FE8CCE42}" type="parTrans" cxnId="{70C21AA0-24BD-43FD-A443-A96699723ABA}">
      <dgm:prSet/>
      <dgm:spPr/>
      <dgm:t>
        <a:bodyPr/>
        <a:lstStyle/>
        <a:p>
          <a:endParaRPr lang="en-US"/>
        </a:p>
      </dgm:t>
    </dgm:pt>
    <dgm:pt modelId="{4561A232-2DE2-4D42-A779-CD6EF33A8296}" type="sibTrans" cxnId="{70C21AA0-24BD-43FD-A443-A96699723ABA}">
      <dgm:prSet/>
      <dgm:spPr/>
      <dgm:t>
        <a:bodyPr/>
        <a:lstStyle/>
        <a:p>
          <a:endParaRPr lang="en-US"/>
        </a:p>
      </dgm:t>
    </dgm:pt>
    <dgm:pt modelId="{249EF5A5-0304-4D09-84F5-2BBB4625ACAF}" type="pres">
      <dgm:prSet presAssocID="{D8EFE2EB-8434-4FC8-B375-A7E7907D3155}" presName="vert0" presStyleCnt="0">
        <dgm:presLayoutVars>
          <dgm:dir/>
          <dgm:animOne val="branch"/>
          <dgm:animLvl val="lvl"/>
        </dgm:presLayoutVars>
      </dgm:prSet>
      <dgm:spPr/>
    </dgm:pt>
    <dgm:pt modelId="{BC268F40-BED0-4014-A24F-EB659E1BABFB}" type="pres">
      <dgm:prSet presAssocID="{93B490BD-7664-4EB6-9F05-8AF9C40E76A0}" presName="thickLine" presStyleLbl="alignNode1" presStyleIdx="0" presStyleCnt="4"/>
      <dgm:spPr/>
    </dgm:pt>
    <dgm:pt modelId="{6A2CC6BC-6FDB-44F8-AC3C-26FF48730117}" type="pres">
      <dgm:prSet presAssocID="{93B490BD-7664-4EB6-9F05-8AF9C40E76A0}" presName="horz1" presStyleCnt="0"/>
      <dgm:spPr/>
    </dgm:pt>
    <dgm:pt modelId="{31CAACBD-57A2-48A6-ABF5-138B23D01AF4}" type="pres">
      <dgm:prSet presAssocID="{93B490BD-7664-4EB6-9F05-8AF9C40E76A0}" presName="tx1" presStyleLbl="revTx" presStyleIdx="0" presStyleCnt="4"/>
      <dgm:spPr/>
    </dgm:pt>
    <dgm:pt modelId="{C1FAADEE-E696-4169-B55B-AED8CC925189}" type="pres">
      <dgm:prSet presAssocID="{93B490BD-7664-4EB6-9F05-8AF9C40E76A0}" presName="vert1" presStyleCnt="0"/>
      <dgm:spPr/>
    </dgm:pt>
    <dgm:pt modelId="{9C968DE8-9BE5-43B8-8FF7-55DC3867B32B}" type="pres">
      <dgm:prSet presAssocID="{ABEE8E39-D489-4C08-94C5-46BE7971BC31}" presName="thickLine" presStyleLbl="alignNode1" presStyleIdx="1" presStyleCnt="4"/>
      <dgm:spPr/>
    </dgm:pt>
    <dgm:pt modelId="{CEC19B4D-E91D-453F-BA66-D149D4402255}" type="pres">
      <dgm:prSet presAssocID="{ABEE8E39-D489-4C08-94C5-46BE7971BC31}" presName="horz1" presStyleCnt="0"/>
      <dgm:spPr/>
    </dgm:pt>
    <dgm:pt modelId="{0BADE80C-7B71-4553-9550-975464B1A623}" type="pres">
      <dgm:prSet presAssocID="{ABEE8E39-D489-4C08-94C5-46BE7971BC31}" presName="tx1" presStyleLbl="revTx" presStyleIdx="1" presStyleCnt="4"/>
      <dgm:spPr/>
    </dgm:pt>
    <dgm:pt modelId="{2A1E2C3B-0692-44E1-AC31-DB11A14477FE}" type="pres">
      <dgm:prSet presAssocID="{ABEE8E39-D489-4C08-94C5-46BE7971BC31}" presName="vert1" presStyleCnt="0"/>
      <dgm:spPr/>
    </dgm:pt>
    <dgm:pt modelId="{18E1B73B-A408-41DD-BE8C-C02FE3F5A662}" type="pres">
      <dgm:prSet presAssocID="{E9244116-E3EB-4DDB-A02C-56F2355BFC75}" presName="thickLine" presStyleLbl="alignNode1" presStyleIdx="2" presStyleCnt="4"/>
      <dgm:spPr/>
    </dgm:pt>
    <dgm:pt modelId="{D86EFFCB-3F00-40B9-8417-16D2892CC2CB}" type="pres">
      <dgm:prSet presAssocID="{E9244116-E3EB-4DDB-A02C-56F2355BFC75}" presName="horz1" presStyleCnt="0"/>
      <dgm:spPr/>
    </dgm:pt>
    <dgm:pt modelId="{069002D7-4CB0-4332-AC12-0C892B5B6DFB}" type="pres">
      <dgm:prSet presAssocID="{E9244116-E3EB-4DDB-A02C-56F2355BFC75}" presName="tx1" presStyleLbl="revTx" presStyleIdx="2" presStyleCnt="4"/>
      <dgm:spPr/>
    </dgm:pt>
    <dgm:pt modelId="{C09527AD-05ED-474B-98C9-9DCEAA4D5331}" type="pres">
      <dgm:prSet presAssocID="{E9244116-E3EB-4DDB-A02C-56F2355BFC75}" presName="vert1" presStyleCnt="0"/>
      <dgm:spPr/>
    </dgm:pt>
    <dgm:pt modelId="{5882406E-EA86-428A-A6E9-D7182850ECF9}" type="pres">
      <dgm:prSet presAssocID="{0E7454A4-65C4-4B01-A251-EC3039E3D0A6}" presName="thickLine" presStyleLbl="alignNode1" presStyleIdx="3" presStyleCnt="4"/>
      <dgm:spPr/>
    </dgm:pt>
    <dgm:pt modelId="{50825741-3279-4F4C-B971-1A4D759A6E03}" type="pres">
      <dgm:prSet presAssocID="{0E7454A4-65C4-4B01-A251-EC3039E3D0A6}" presName="horz1" presStyleCnt="0"/>
      <dgm:spPr/>
    </dgm:pt>
    <dgm:pt modelId="{04A6029E-2C56-497C-B316-97544B5AF7E0}" type="pres">
      <dgm:prSet presAssocID="{0E7454A4-65C4-4B01-A251-EC3039E3D0A6}" presName="tx1" presStyleLbl="revTx" presStyleIdx="3" presStyleCnt="4"/>
      <dgm:spPr/>
    </dgm:pt>
    <dgm:pt modelId="{7B55B38D-525F-4A1D-8599-F04DC9F10B56}" type="pres">
      <dgm:prSet presAssocID="{0E7454A4-65C4-4B01-A251-EC3039E3D0A6}" presName="vert1" presStyleCnt="0"/>
      <dgm:spPr/>
    </dgm:pt>
  </dgm:ptLst>
  <dgm:cxnLst>
    <dgm:cxn modelId="{1D4C730D-A99E-46CE-B063-1810ADB6893C}" type="presOf" srcId="{E9244116-E3EB-4DDB-A02C-56F2355BFC75}" destId="{069002D7-4CB0-4332-AC12-0C892B5B6DFB}" srcOrd="0" destOrd="0" presId="urn:microsoft.com/office/officeart/2008/layout/LinedList"/>
    <dgm:cxn modelId="{E3F0F92B-288F-422E-B4D3-276C1DA52AC2}" type="presOf" srcId="{0E7454A4-65C4-4B01-A251-EC3039E3D0A6}" destId="{04A6029E-2C56-497C-B316-97544B5AF7E0}" srcOrd="0" destOrd="0" presId="urn:microsoft.com/office/officeart/2008/layout/LinedList"/>
    <dgm:cxn modelId="{A9AD8C6B-6709-4770-86F5-3868E5ECF6E2}" srcId="{D8EFE2EB-8434-4FC8-B375-A7E7907D3155}" destId="{E9244116-E3EB-4DDB-A02C-56F2355BFC75}" srcOrd="2" destOrd="0" parTransId="{D355B992-11E7-425C-9D1C-F44255935224}" sibTransId="{378B3B3C-15B0-45AE-ADD9-FEF4522A4976}"/>
    <dgm:cxn modelId="{70C21AA0-24BD-43FD-A443-A96699723ABA}" srcId="{D8EFE2EB-8434-4FC8-B375-A7E7907D3155}" destId="{0E7454A4-65C4-4B01-A251-EC3039E3D0A6}" srcOrd="3" destOrd="0" parTransId="{666CAB63-F70F-43A9-9D91-4829FE8CCE42}" sibTransId="{4561A232-2DE2-4D42-A779-CD6EF33A8296}"/>
    <dgm:cxn modelId="{DAA207A7-21DC-4457-AEF7-AB2EF47CAAF6}" type="presOf" srcId="{ABEE8E39-D489-4C08-94C5-46BE7971BC31}" destId="{0BADE80C-7B71-4553-9550-975464B1A623}" srcOrd="0" destOrd="0" presId="urn:microsoft.com/office/officeart/2008/layout/LinedList"/>
    <dgm:cxn modelId="{644DEEA7-69F6-4757-AD2E-C42C7D65C67A}" type="presOf" srcId="{93B490BD-7664-4EB6-9F05-8AF9C40E76A0}" destId="{31CAACBD-57A2-48A6-ABF5-138B23D01AF4}" srcOrd="0" destOrd="0" presId="urn:microsoft.com/office/officeart/2008/layout/LinedList"/>
    <dgm:cxn modelId="{3B8069C9-44F8-4171-9532-F2EDA47F845B}" srcId="{D8EFE2EB-8434-4FC8-B375-A7E7907D3155}" destId="{ABEE8E39-D489-4C08-94C5-46BE7971BC31}" srcOrd="1" destOrd="0" parTransId="{14174567-F801-4DF0-8EC2-5D6E7F9AD16A}" sibTransId="{B2403B81-2A18-4F62-A81F-E67C48C808CE}"/>
    <dgm:cxn modelId="{FFD06FE3-9945-4AB9-B158-D1232BDC1611}" srcId="{D8EFE2EB-8434-4FC8-B375-A7E7907D3155}" destId="{93B490BD-7664-4EB6-9F05-8AF9C40E76A0}" srcOrd="0" destOrd="0" parTransId="{747D3702-40A2-4DD4-A707-DBE6BFA6E652}" sibTransId="{731B4C9B-5032-47CA-8F53-322DAAB14CC9}"/>
    <dgm:cxn modelId="{9D8A46FE-D575-4C93-951B-D25012288B6E}" type="presOf" srcId="{D8EFE2EB-8434-4FC8-B375-A7E7907D3155}" destId="{249EF5A5-0304-4D09-84F5-2BBB4625ACAF}" srcOrd="0" destOrd="0" presId="urn:microsoft.com/office/officeart/2008/layout/LinedList"/>
    <dgm:cxn modelId="{82BFF3FD-A3B5-42D1-8B6F-99F5125C74A9}" type="presParOf" srcId="{249EF5A5-0304-4D09-84F5-2BBB4625ACAF}" destId="{BC268F40-BED0-4014-A24F-EB659E1BABFB}" srcOrd="0" destOrd="0" presId="urn:microsoft.com/office/officeart/2008/layout/LinedList"/>
    <dgm:cxn modelId="{0C88E642-5CBE-4045-A6E1-7D86E89A575E}" type="presParOf" srcId="{249EF5A5-0304-4D09-84F5-2BBB4625ACAF}" destId="{6A2CC6BC-6FDB-44F8-AC3C-26FF48730117}" srcOrd="1" destOrd="0" presId="urn:microsoft.com/office/officeart/2008/layout/LinedList"/>
    <dgm:cxn modelId="{344C8C54-A2D1-44C4-82D3-E24CF2D2833F}" type="presParOf" srcId="{6A2CC6BC-6FDB-44F8-AC3C-26FF48730117}" destId="{31CAACBD-57A2-48A6-ABF5-138B23D01AF4}" srcOrd="0" destOrd="0" presId="urn:microsoft.com/office/officeart/2008/layout/LinedList"/>
    <dgm:cxn modelId="{0F1985F3-9344-4242-A167-4B6AC988D593}" type="presParOf" srcId="{6A2CC6BC-6FDB-44F8-AC3C-26FF48730117}" destId="{C1FAADEE-E696-4169-B55B-AED8CC925189}" srcOrd="1" destOrd="0" presId="urn:microsoft.com/office/officeart/2008/layout/LinedList"/>
    <dgm:cxn modelId="{AB355A10-2D99-4BE0-8EF1-BDA403918638}" type="presParOf" srcId="{249EF5A5-0304-4D09-84F5-2BBB4625ACAF}" destId="{9C968DE8-9BE5-43B8-8FF7-55DC3867B32B}" srcOrd="2" destOrd="0" presId="urn:microsoft.com/office/officeart/2008/layout/LinedList"/>
    <dgm:cxn modelId="{CF184ABA-582D-4A61-9A51-BBD47160F10A}" type="presParOf" srcId="{249EF5A5-0304-4D09-84F5-2BBB4625ACAF}" destId="{CEC19B4D-E91D-453F-BA66-D149D4402255}" srcOrd="3" destOrd="0" presId="urn:microsoft.com/office/officeart/2008/layout/LinedList"/>
    <dgm:cxn modelId="{34401BF7-857D-42B2-8392-79A53EA9D4E7}" type="presParOf" srcId="{CEC19B4D-E91D-453F-BA66-D149D4402255}" destId="{0BADE80C-7B71-4553-9550-975464B1A623}" srcOrd="0" destOrd="0" presId="urn:microsoft.com/office/officeart/2008/layout/LinedList"/>
    <dgm:cxn modelId="{5B17E704-6BAC-4C60-A58E-E9A4A5EA70E5}" type="presParOf" srcId="{CEC19B4D-E91D-453F-BA66-D149D4402255}" destId="{2A1E2C3B-0692-44E1-AC31-DB11A14477FE}" srcOrd="1" destOrd="0" presId="urn:microsoft.com/office/officeart/2008/layout/LinedList"/>
    <dgm:cxn modelId="{11A41262-DE70-4021-9191-405F76D16D58}" type="presParOf" srcId="{249EF5A5-0304-4D09-84F5-2BBB4625ACAF}" destId="{18E1B73B-A408-41DD-BE8C-C02FE3F5A662}" srcOrd="4" destOrd="0" presId="urn:microsoft.com/office/officeart/2008/layout/LinedList"/>
    <dgm:cxn modelId="{686C51BF-6CFF-4627-9BD0-9B775EC6D530}" type="presParOf" srcId="{249EF5A5-0304-4D09-84F5-2BBB4625ACAF}" destId="{D86EFFCB-3F00-40B9-8417-16D2892CC2CB}" srcOrd="5" destOrd="0" presId="urn:microsoft.com/office/officeart/2008/layout/LinedList"/>
    <dgm:cxn modelId="{DCA0B8B1-C25D-4FF6-B1AC-54FC35E6AA54}" type="presParOf" srcId="{D86EFFCB-3F00-40B9-8417-16D2892CC2CB}" destId="{069002D7-4CB0-4332-AC12-0C892B5B6DFB}" srcOrd="0" destOrd="0" presId="urn:microsoft.com/office/officeart/2008/layout/LinedList"/>
    <dgm:cxn modelId="{8A949C34-BFEE-4751-8248-BE813485AB6B}" type="presParOf" srcId="{D86EFFCB-3F00-40B9-8417-16D2892CC2CB}" destId="{C09527AD-05ED-474B-98C9-9DCEAA4D5331}" srcOrd="1" destOrd="0" presId="urn:microsoft.com/office/officeart/2008/layout/LinedList"/>
    <dgm:cxn modelId="{3BB8A647-A78F-4C53-A364-B73D798400B3}" type="presParOf" srcId="{249EF5A5-0304-4D09-84F5-2BBB4625ACAF}" destId="{5882406E-EA86-428A-A6E9-D7182850ECF9}" srcOrd="6" destOrd="0" presId="urn:microsoft.com/office/officeart/2008/layout/LinedList"/>
    <dgm:cxn modelId="{24D95653-EF51-4A2B-8F2E-AB8C2D452D7D}" type="presParOf" srcId="{249EF5A5-0304-4D09-84F5-2BBB4625ACAF}" destId="{50825741-3279-4F4C-B971-1A4D759A6E03}" srcOrd="7" destOrd="0" presId="urn:microsoft.com/office/officeart/2008/layout/LinedList"/>
    <dgm:cxn modelId="{FE59B32A-3B8F-41EC-B166-75444C85511C}" type="presParOf" srcId="{50825741-3279-4F4C-B971-1A4D759A6E03}" destId="{04A6029E-2C56-497C-B316-97544B5AF7E0}" srcOrd="0" destOrd="0" presId="urn:microsoft.com/office/officeart/2008/layout/LinedList"/>
    <dgm:cxn modelId="{E708E0A8-4A1C-4CAC-9E1C-5EF29A9E8D21}" type="presParOf" srcId="{50825741-3279-4F4C-B971-1A4D759A6E03}" destId="{7B55B38D-525F-4A1D-8599-F04DC9F10B5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F10780-9D9E-4D2D-8E79-AA7F290010A4}" type="doc">
      <dgm:prSet loTypeId="urn:microsoft.com/office/officeart/2016/7/layout/BasicLinearProcessNumbered" loCatId="process" qsTypeId="urn:microsoft.com/office/officeart/2005/8/quickstyle/simple2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A9200E18-5D7C-47C1-9DE9-D9EDC1A6D7BF}">
      <dgm:prSet/>
      <dgm:spPr/>
      <dgm:t>
        <a:bodyPr/>
        <a:lstStyle/>
        <a:p>
          <a:r>
            <a:rPr lang="en-GB"/>
            <a:t>Don’t let your team get lost in the detail of scripting</a:t>
          </a:r>
          <a:endParaRPr lang="en-US"/>
        </a:p>
      </dgm:t>
    </dgm:pt>
    <dgm:pt modelId="{E77DAD1E-EA9D-4C58-92F6-CD0CAAF152B9}" type="parTrans" cxnId="{165E9DD5-EBD6-414F-ABE4-FE5EF60544EA}">
      <dgm:prSet/>
      <dgm:spPr/>
      <dgm:t>
        <a:bodyPr/>
        <a:lstStyle/>
        <a:p>
          <a:endParaRPr lang="en-US"/>
        </a:p>
      </dgm:t>
    </dgm:pt>
    <dgm:pt modelId="{31B91DE6-D39B-413F-AFFF-1B645F28441D}" type="sibTrans" cxnId="{165E9DD5-EBD6-414F-ABE4-FE5EF60544EA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4D114CC8-943A-4C41-8A62-32FE87FB9486}">
      <dgm:prSet/>
      <dgm:spPr/>
      <dgm:t>
        <a:bodyPr/>
        <a:lstStyle/>
        <a:p>
          <a:r>
            <a:rPr lang="en-GB"/>
            <a:t>Stay aware of the bigger picture</a:t>
          </a:r>
          <a:endParaRPr lang="en-US"/>
        </a:p>
      </dgm:t>
    </dgm:pt>
    <dgm:pt modelId="{F027A806-EEB8-4022-AF55-4FFCBC64A6E4}" type="parTrans" cxnId="{B1D10141-1819-4DC8-B90A-A194666871F2}">
      <dgm:prSet/>
      <dgm:spPr/>
      <dgm:t>
        <a:bodyPr/>
        <a:lstStyle/>
        <a:p>
          <a:endParaRPr lang="en-US"/>
        </a:p>
      </dgm:t>
    </dgm:pt>
    <dgm:pt modelId="{9F52261D-9081-4007-AB24-370053B411C9}" type="sibTrans" cxnId="{B1D10141-1819-4DC8-B90A-A194666871F2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0EC4A398-F4DD-45AD-B18E-DC4DA6DA963B}">
      <dgm:prSet/>
      <dgm:spPr/>
      <dgm:t>
        <a:bodyPr/>
        <a:lstStyle/>
        <a:p>
          <a:r>
            <a:rPr lang="en-GB"/>
            <a:t>Focus on the areas of highest criticality first</a:t>
          </a:r>
          <a:endParaRPr lang="en-US"/>
        </a:p>
      </dgm:t>
    </dgm:pt>
    <dgm:pt modelId="{15F6D11B-A8E2-4F26-99BD-B10F9067B53A}" type="parTrans" cxnId="{0843EF40-E4D7-49ED-A81E-21ED61D5218C}">
      <dgm:prSet/>
      <dgm:spPr/>
      <dgm:t>
        <a:bodyPr/>
        <a:lstStyle/>
        <a:p>
          <a:endParaRPr lang="en-US"/>
        </a:p>
      </dgm:t>
    </dgm:pt>
    <dgm:pt modelId="{E3CC8606-B928-4FC0-901E-18FC6EEFA3D8}" type="sibTrans" cxnId="{0843EF40-E4D7-49ED-A81E-21ED61D5218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5DA766A-90D9-4588-BE22-8F3F7581B750}" type="pres">
      <dgm:prSet presAssocID="{CAF10780-9D9E-4D2D-8E79-AA7F290010A4}" presName="Name0" presStyleCnt="0">
        <dgm:presLayoutVars>
          <dgm:animLvl val="lvl"/>
          <dgm:resizeHandles val="exact"/>
        </dgm:presLayoutVars>
      </dgm:prSet>
      <dgm:spPr/>
    </dgm:pt>
    <dgm:pt modelId="{9AFB1BE4-283C-48FE-9953-BDE18C5C5A73}" type="pres">
      <dgm:prSet presAssocID="{A9200E18-5D7C-47C1-9DE9-D9EDC1A6D7BF}" presName="compositeNode" presStyleCnt="0">
        <dgm:presLayoutVars>
          <dgm:bulletEnabled val="1"/>
        </dgm:presLayoutVars>
      </dgm:prSet>
      <dgm:spPr/>
    </dgm:pt>
    <dgm:pt modelId="{7C9EEE2D-EE50-4968-9912-F28F5711809C}" type="pres">
      <dgm:prSet presAssocID="{A9200E18-5D7C-47C1-9DE9-D9EDC1A6D7BF}" presName="bgRect" presStyleLbl="bgAccFollowNode1" presStyleIdx="0" presStyleCnt="3"/>
      <dgm:spPr/>
    </dgm:pt>
    <dgm:pt modelId="{EB50E049-D381-4E38-8835-7E5EFA36596B}" type="pres">
      <dgm:prSet presAssocID="{31B91DE6-D39B-413F-AFFF-1B645F28441D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1E5AC506-F818-43D7-8280-17FA5AAD89E1}" type="pres">
      <dgm:prSet presAssocID="{A9200E18-5D7C-47C1-9DE9-D9EDC1A6D7BF}" presName="bottomLine" presStyleLbl="alignNode1" presStyleIdx="1" presStyleCnt="6">
        <dgm:presLayoutVars/>
      </dgm:prSet>
      <dgm:spPr/>
    </dgm:pt>
    <dgm:pt modelId="{7B859579-567C-4D9A-B954-1F72FBC56C29}" type="pres">
      <dgm:prSet presAssocID="{A9200E18-5D7C-47C1-9DE9-D9EDC1A6D7BF}" presName="nodeText" presStyleLbl="bgAccFollowNode1" presStyleIdx="0" presStyleCnt="3">
        <dgm:presLayoutVars>
          <dgm:bulletEnabled val="1"/>
        </dgm:presLayoutVars>
      </dgm:prSet>
      <dgm:spPr/>
    </dgm:pt>
    <dgm:pt modelId="{752FA947-2184-40BD-BDF6-BA830ECF35AA}" type="pres">
      <dgm:prSet presAssocID="{31B91DE6-D39B-413F-AFFF-1B645F28441D}" presName="sibTrans" presStyleCnt="0"/>
      <dgm:spPr/>
    </dgm:pt>
    <dgm:pt modelId="{3D5C96F9-2FF1-449A-A418-8DCDA4CD1370}" type="pres">
      <dgm:prSet presAssocID="{4D114CC8-943A-4C41-8A62-32FE87FB9486}" presName="compositeNode" presStyleCnt="0">
        <dgm:presLayoutVars>
          <dgm:bulletEnabled val="1"/>
        </dgm:presLayoutVars>
      </dgm:prSet>
      <dgm:spPr/>
    </dgm:pt>
    <dgm:pt modelId="{07BF8C14-3FA8-4DC4-ABC3-0D80E709240B}" type="pres">
      <dgm:prSet presAssocID="{4D114CC8-943A-4C41-8A62-32FE87FB9486}" presName="bgRect" presStyleLbl="bgAccFollowNode1" presStyleIdx="1" presStyleCnt="3"/>
      <dgm:spPr/>
    </dgm:pt>
    <dgm:pt modelId="{6CBE3C78-E2F8-4396-8765-A362726387A9}" type="pres">
      <dgm:prSet presAssocID="{9F52261D-9081-4007-AB24-370053B411C9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B3452E49-4616-4000-9CE7-E2E6F61E1139}" type="pres">
      <dgm:prSet presAssocID="{4D114CC8-943A-4C41-8A62-32FE87FB9486}" presName="bottomLine" presStyleLbl="alignNode1" presStyleIdx="3" presStyleCnt="6">
        <dgm:presLayoutVars/>
      </dgm:prSet>
      <dgm:spPr/>
    </dgm:pt>
    <dgm:pt modelId="{0DF2EBBB-7C92-4B18-80AA-28AC4E959617}" type="pres">
      <dgm:prSet presAssocID="{4D114CC8-943A-4C41-8A62-32FE87FB9486}" presName="nodeText" presStyleLbl="bgAccFollowNode1" presStyleIdx="1" presStyleCnt="3">
        <dgm:presLayoutVars>
          <dgm:bulletEnabled val="1"/>
        </dgm:presLayoutVars>
      </dgm:prSet>
      <dgm:spPr/>
    </dgm:pt>
    <dgm:pt modelId="{1B57DFDF-968F-4F58-B5D6-06D2C59C9573}" type="pres">
      <dgm:prSet presAssocID="{9F52261D-9081-4007-AB24-370053B411C9}" presName="sibTrans" presStyleCnt="0"/>
      <dgm:spPr/>
    </dgm:pt>
    <dgm:pt modelId="{74603053-FD73-4C54-8220-E822E5DBF1E1}" type="pres">
      <dgm:prSet presAssocID="{0EC4A398-F4DD-45AD-B18E-DC4DA6DA963B}" presName="compositeNode" presStyleCnt="0">
        <dgm:presLayoutVars>
          <dgm:bulletEnabled val="1"/>
        </dgm:presLayoutVars>
      </dgm:prSet>
      <dgm:spPr/>
    </dgm:pt>
    <dgm:pt modelId="{9CBE04DA-A6FB-4E6B-9A26-A68EBACF52CF}" type="pres">
      <dgm:prSet presAssocID="{0EC4A398-F4DD-45AD-B18E-DC4DA6DA963B}" presName="bgRect" presStyleLbl="bgAccFollowNode1" presStyleIdx="2" presStyleCnt="3"/>
      <dgm:spPr/>
    </dgm:pt>
    <dgm:pt modelId="{F59FFF11-02AE-47E0-8789-E7614FB4FDF9}" type="pres">
      <dgm:prSet presAssocID="{E3CC8606-B928-4FC0-901E-18FC6EEFA3D8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F446CE7B-7E14-44B3-8683-35AFB49C4F12}" type="pres">
      <dgm:prSet presAssocID="{0EC4A398-F4DD-45AD-B18E-DC4DA6DA963B}" presName="bottomLine" presStyleLbl="alignNode1" presStyleIdx="5" presStyleCnt="6">
        <dgm:presLayoutVars/>
      </dgm:prSet>
      <dgm:spPr/>
    </dgm:pt>
    <dgm:pt modelId="{023761AF-0071-4CF9-B893-20209026B431}" type="pres">
      <dgm:prSet presAssocID="{0EC4A398-F4DD-45AD-B18E-DC4DA6DA963B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7739861F-18C5-4529-8E33-327DEDEACADA}" type="presOf" srcId="{CAF10780-9D9E-4D2D-8E79-AA7F290010A4}" destId="{D5DA766A-90D9-4588-BE22-8F3F7581B750}" srcOrd="0" destOrd="0" presId="urn:microsoft.com/office/officeart/2016/7/layout/BasicLinearProcessNumbered"/>
    <dgm:cxn modelId="{F069C729-5E4D-4BB1-B6EB-0FA204DAAE6F}" type="presOf" srcId="{E3CC8606-B928-4FC0-901E-18FC6EEFA3D8}" destId="{F59FFF11-02AE-47E0-8789-E7614FB4FDF9}" srcOrd="0" destOrd="0" presId="urn:microsoft.com/office/officeart/2016/7/layout/BasicLinearProcessNumbered"/>
    <dgm:cxn modelId="{B1CD9E39-1940-4BB2-80C2-B17D1F2C7D5D}" type="presOf" srcId="{0EC4A398-F4DD-45AD-B18E-DC4DA6DA963B}" destId="{023761AF-0071-4CF9-B893-20209026B431}" srcOrd="1" destOrd="0" presId="urn:microsoft.com/office/officeart/2016/7/layout/BasicLinearProcessNumbered"/>
    <dgm:cxn modelId="{0843EF40-E4D7-49ED-A81E-21ED61D5218C}" srcId="{CAF10780-9D9E-4D2D-8E79-AA7F290010A4}" destId="{0EC4A398-F4DD-45AD-B18E-DC4DA6DA963B}" srcOrd="2" destOrd="0" parTransId="{15F6D11B-A8E2-4F26-99BD-B10F9067B53A}" sibTransId="{E3CC8606-B928-4FC0-901E-18FC6EEFA3D8}"/>
    <dgm:cxn modelId="{AE97045C-1A58-4223-B0A9-FD35C19109B2}" type="presOf" srcId="{4D114CC8-943A-4C41-8A62-32FE87FB9486}" destId="{0DF2EBBB-7C92-4B18-80AA-28AC4E959617}" srcOrd="1" destOrd="0" presId="urn:microsoft.com/office/officeart/2016/7/layout/BasicLinearProcessNumbered"/>
    <dgm:cxn modelId="{B1D10141-1819-4DC8-B90A-A194666871F2}" srcId="{CAF10780-9D9E-4D2D-8E79-AA7F290010A4}" destId="{4D114CC8-943A-4C41-8A62-32FE87FB9486}" srcOrd="1" destOrd="0" parTransId="{F027A806-EEB8-4022-AF55-4FFCBC64A6E4}" sibTransId="{9F52261D-9081-4007-AB24-370053B411C9}"/>
    <dgm:cxn modelId="{95268443-76EF-4BFF-95F1-88D2786A8C5A}" type="presOf" srcId="{0EC4A398-F4DD-45AD-B18E-DC4DA6DA963B}" destId="{9CBE04DA-A6FB-4E6B-9A26-A68EBACF52CF}" srcOrd="0" destOrd="0" presId="urn:microsoft.com/office/officeart/2016/7/layout/BasicLinearProcessNumbered"/>
    <dgm:cxn modelId="{B14D1067-5D46-4BB4-AB09-E8AC2EF623E1}" type="presOf" srcId="{31B91DE6-D39B-413F-AFFF-1B645F28441D}" destId="{EB50E049-D381-4E38-8835-7E5EFA36596B}" srcOrd="0" destOrd="0" presId="urn:microsoft.com/office/officeart/2016/7/layout/BasicLinearProcessNumbered"/>
    <dgm:cxn modelId="{BB724E79-89CE-4FA4-8853-62005C76C709}" type="presOf" srcId="{A9200E18-5D7C-47C1-9DE9-D9EDC1A6D7BF}" destId="{7C9EEE2D-EE50-4968-9912-F28F5711809C}" srcOrd="0" destOrd="0" presId="urn:microsoft.com/office/officeart/2016/7/layout/BasicLinearProcessNumbered"/>
    <dgm:cxn modelId="{C2F462CD-D297-48B1-A9E9-52626C50C9DF}" type="presOf" srcId="{9F52261D-9081-4007-AB24-370053B411C9}" destId="{6CBE3C78-E2F8-4396-8765-A362726387A9}" srcOrd="0" destOrd="0" presId="urn:microsoft.com/office/officeart/2016/7/layout/BasicLinearProcessNumbered"/>
    <dgm:cxn modelId="{165E9DD5-EBD6-414F-ABE4-FE5EF60544EA}" srcId="{CAF10780-9D9E-4D2D-8E79-AA7F290010A4}" destId="{A9200E18-5D7C-47C1-9DE9-D9EDC1A6D7BF}" srcOrd="0" destOrd="0" parTransId="{E77DAD1E-EA9D-4C58-92F6-CD0CAAF152B9}" sibTransId="{31B91DE6-D39B-413F-AFFF-1B645F28441D}"/>
    <dgm:cxn modelId="{4D97FCDF-4EF6-409C-BD0C-3344E4777D5A}" type="presOf" srcId="{4D114CC8-943A-4C41-8A62-32FE87FB9486}" destId="{07BF8C14-3FA8-4DC4-ABC3-0D80E709240B}" srcOrd="0" destOrd="0" presId="urn:microsoft.com/office/officeart/2016/7/layout/BasicLinearProcessNumbered"/>
    <dgm:cxn modelId="{47E6DCFA-D612-459F-B94D-FE1FE36DA04D}" type="presOf" srcId="{A9200E18-5D7C-47C1-9DE9-D9EDC1A6D7BF}" destId="{7B859579-567C-4D9A-B954-1F72FBC56C29}" srcOrd="1" destOrd="0" presId="urn:microsoft.com/office/officeart/2016/7/layout/BasicLinearProcessNumbered"/>
    <dgm:cxn modelId="{CBB0F156-2C90-4BDE-8B4F-5305CC128657}" type="presParOf" srcId="{D5DA766A-90D9-4588-BE22-8F3F7581B750}" destId="{9AFB1BE4-283C-48FE-9953-BDE18C5C5A73}" srcOrd="0" destOrd="0" presId="urn:microsoft.com/office/officeart/2016/7/layout/BasicLinearProcessNumbered"/>
    <dgm:cxn modelId="{705CD90D-6F6A-4886-93AE-898C52E3220E}" type="presParOf" srcId="{9AFB1BE4-283C-48FE-9953-BDE18C5C5A73}" destId="{7C9EEE2D-EE50-4968-9912-F28F5711809C}" srcOrd="0" destOrd="0" presId="urn:microsoft.com/office/officeart/2016/7/layout/BasicLinearProcessNumbered"/>
    <dgm:cxn modelId="{8E832D7F-7280-481C-969A-5EB5ED7A6240}" type="presParOf" srcId="{9AFB1BE4-283C-48FE-9953-BDE18C5C5A73}" destId="{EB50E049-D381-4E38-8835-7E5EFA36596B}" srcOrd="1" destOrd="0" presId="urn:microsoft.com/office/officeart/2016/7/layout/BasicLinearProcessNumbered"/>
    <dgm:cxn modelId="{BC3C25E6-87D1-433D-B9A0-A698871AFCA4}" type="presParOf" srcId="{9AFB1BE4-283C-48FE-9953-BDE18C5C5A73}" destId="{1E5AC506-F818-43D7-8280-17FA5AAD89E1}" srcOrd="2" destOrd="0" presId="urn:microsoft.com/office/officeart/2016/7/layout/BasicLinearProcessNumbered"/>
    <dgm:cxn modelId="{C2B70B9A-6902-4998-B7DF-A682245BBAFC}" type="presParOf" srcId="{9AFB1BE4-283C-48FE-9953-BDE18C5C5A73}" destId="{7B859579-567C-4D9A-B954-1F72FBC56C29}" srcOrd="3" destOrd="0" presId="urn:microsoft.com/office/officeart/2016/7/layout/BasicLinearProcessNumbered"/>
    <dgm:cxn modelId="{B54E0360-0C7B-4DC6-ADE9-9035CEACDE34}" type="presParOf" srcId="{D5DA766A-90D9-4588-BE22-8F3F7581B750}" destId="{752FA947-2184-40BD-BDF6-BA830ECF35AA}" srcOrd="1" destOrd="0" presId="urn:microsoft.com/office/officeart/2016/7/layout/BasicLinearProcessNumbered"/>
    <dgm:cxn modelId="{664AC520-7CA4-417E-86A1-2A5714E9DF47}" type="presParOf" srcId="{D5DA766A-90D9-4588-BE22-8F3F7581B750}" destId="{3D5C96F9-2FF1-449A-A418-8DCDA4CD1370}" srcOrd="2" destOrd="0" presId="urn:microsoft.com/office/officeart/2016/7/layout/BasicLinearProcessNumbered"/>
    <dgm:cxn modelId="{14763DCF-3E21-4572-9AF5-3F19AF341438}" type="presParOf" srcId="{3D5C96F9-2FF1-449A-A418-8DCDA4CD1370}" destId="{07BF8C14-3FA8-4DC4-ABC3-0D80E709240B}" srcOrd="0" destOrd="0" presId="urn:microsoft.com/office/officeart/2016/7/layout/BasicLinearProcessNumbered"/>
    <dgm:cxn modelId="{E15B88B5-2B65-4A23-A507-F92F8F2E3A41}" type="presParOf" srcId="{3D5C96F9-2FF1-449A-A418-8DCDA4CD1370}" destId="{6CBE3C78-E2F8-4396-8765-A362726387A9}" srcOrd="1" destOrd="0" presId="urn:microsoft.com/office/officeart/2016/7/layout/BasicLinearProcessNumbered"/>
    <dgm:cxn modelId="{FB1D78C3-EB88-4D44-9122-A3EFDB5820AF}" type="presParOf" srcId="{3D5C96F9-2FF1-449A-A418-8DCDA4CD1370}" destId="{B3452E49-4616-4000-9CE7-E2E6F61E1139}" srcOrd="2" destOrd="0" presId="urn:microsoft.com/office/officeart/2016/7/layout/BasicLinearProcessNumbered"/>
    <dgm:cxn modelId="{D1CCA582-5805-44A0-994D-74B4063D2272}" type="presParOf" srcId="{3D5C96F9-2FF1-449A-A418-8DCDA4CD1370}" destId="{0DF2EBBB-7C92-4B18-80AA-28AC4E959617}" srcOrd="3" destOrd="0" presId="urn:microsoft.com/office/officeart/2016/7/layout/BasicLinearProcessNumbered"/>
    <dgm:cxn modelId="{DBB04E30-647E-40DE-B854-B13C4DBCDF47}" type="presParOf" srcId="{D5DA766A-90D9-4588-BE22-8F3F7581B750}" destId="{1B57DFDF-968F-4F58-B5D6-06D2C59C9573}" srcOrd="3" destOrd="0" presId="urn:microsoft.com/office/officeart/2016/7/layout/BasicLinearProcessNumbered"/>
    <dgm:cxn modelId="{F94414A5-E1AD-4292-BFCD-4E4EE307C6E1}" type="presParOf" srcId="{D5DA766A-90D9-4588-BE22-8F3F7581B750}" destId="{74603053-FD73-4C54-8220-E822E5DBF1E1}" srcOrd="4" destOrd="0" presId="urn:microsoft.com/office/officeart/2016/7/layout/BasicLinearProcessNumbered"/>
    <dgm:cxn modelId="{3B396249-9052-45AB-9B11-B6E4E1043C45}" type="presParOf" srcId="{74603053-FD73-4C54-8220-E822E5DBF1E1}" destId="{9CBE04DA-A6FB-4E6B-9A26-A68EBACF52CF}" srcOrd="0" destOrd="0" presId="urn:microsoft.com/office/officeart/2016/7/layout/BasicLinearProcessNumbered"/>
    <dgm:cxn modelId="{DC03760F-980A-4C5D-85DF-66C2F85029C6}" type="presParOf" srcId="{74603053-FD73-4C54-8220-E822E5DBF1E1}" destId="{F59FFF11-02AE-47E0-8789-E7614FB4FDF9}" srcOrd="1" destOrd="0" presId="urn:microsoft.com/office/officeart/2016/7/layout/BasicLinearProcessNumbered"/>
    <dgm:cxn modelId="{0D5F253E-B3C3-4FBB-B847-24BB55D184F9}" type="presParOf" srcId="{74603053-FD73-4C54-8220-E822E5DBF1E1}" destId="{F446CE7B-7E14-44B3-8683-35AFB49C4F12}" srcOrd="2" destOrd="0" presId="urn:microsoft.com/office/officeart/2016/7/layout/BasicLinearProcessNumbered"/>
    <dgm:cxn modelId="{21297258-B685-4654-9240-A517D8C0A463}" type="presParOf" srcId="{74603053-FD73-4C54-8220-E822E5DBF1E1}" destId="{023761AF-0071-4CF9-B893-20209026B43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D3358A-C2BC-4A23-B342-4458860E0BA3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383FADA-F335-445E-8445-1848580DEFD9}">
      <dgm:prSet/>
      <dgm:spPr/>
      <dgm:t>
        <a:bodyPr/>
        <a:lstStyle/>
        <a:p>
          <a:r>
            <a:rPr lang="en-GB"/>
            <a:t>Prepare a requirements map/matrix showing</a:t>
          </a:r>
          <a:endParaRPr lang="en-US"/>
        </a:p>
      </dgm:t>
    </dgm:pt>
    <dgm:pt modelId="{17F05088-4750-4A13-82BF-7210475FA43B}" type="parTrans" cxnId="{0E89AAB2-7BED-40A8-B382-001DCC30DAA7}">
      <dgm:prSet/>
      <dgm:spPr/>
      <dgm:t>
        <a:bodyPr/>
        <a:lstStyle/>
        <a:p>
          <a:endParaRPr lang="en-US"/>
        </a:p>
      </dgm:t>
    </dgm:pt>
    <dgm:pt modelId="{88A50FF2-F352-41DC-A9EA-07D1F0CD1870}" type="sibTrans" cxnId="{0E89AAB2-7BED-40A8-B382-001DCC30DAA7}">
      <dgm:prSet/>
      <dgm:spPr/>
      <dgm:t>
        <a:bodyPr/>
        <a:lstStyle/>
        <a:p>
          <a:endParaRPr lang="en-US"/>
        </a:p>
      </dgm:t>
    </dgm:pt>
    <dgm:pt modelId="{FF9D1B9A-AE61-4138-BC35-C40D0D1A9FF4}">
      <dgm:prSet/>
      <dgm:spPr/>
      <dgm:t>
        <a:bodyPr/>
        <a:lstStyle/>
        <a:p>
          <a:r>
            <a:rPr lang="en-GB"/>
            <a:t>Source of all requirements</a:t>
          </a:r>
          <a:endParaRPr lang="en-US"/>
        </a:p>
      </dgm:t>
    </dgm:pt>
    <dgm:pt modelId="{A8BE7D76-A73C-492B-90AE-AE6C18C979FB}" type="parTrans" cxnId="{15785A60-AC1A-4277-B68A-14C05418FE93}">
      <dgm:prSet/>
      <dgm:spPr/>
      <dgm:t>
        <a:bodyPr/>
        <a:lstStyle/>
        <a:p>
          <a:endParaRPr lang="en-US"/>
        </a:p>
      </dgm:t>
    </dgm:pt>
    <dgm:pt modelId="{DBE6863F-3BCD-4555-B9FB-C30640C491C9}" type="sibTrans" cxnId="{15785A60-AC1A-4277-B68A-14C05418FE93}">
      <dgm:prSet/>
      <dgm:spPr/>
      <dgm:t>
        <a:bodyPr/>
        <a:lstStyle/>
        <a:p>
          <a:endParaRPr lang="en-US"/>
        </a:p>
      </dgm:t>
    </dgm:pt>
    <dgm:pt modelId="{3E7AD97E-416F-4F2B-A21A-3890E952D40B}">
      <dgm:prSet/>
      <dgm:spPr/>
      <dgm:t>
        <a:bodyPr/>
        <a:lstStyle/>
        <a:p>
          <a:r>
            <a:rPr lang="en-GB"/>
            <a:t>Criticality of each source and area</a:t>
          </a:r>
          <a:endParaRPr lang="en-US"/>
        </a:p>
      </dgm:t>
    </dgm:pt>
    <dgm:pt modelId="{3206F0AE-D5F4-4421-9C33-07BD98BBA276}" type="parTrans" cxnId="{1656D76D-5496-4BFF-AA93-D4AE07430129}">
      <dgm:prSet/>
      <dgm:spPr/>
      <dgm:t>
        <a:bodyPr/>
        <a:lstStyle/>
        <a:p>
          <a:endParaRPr lang="en-US"/>
        </a:p>
      </dgm:t>
    </dgm:pt>
    <dgm:pt modelId="{7282910B-EAE7-4A8D-A854-8E7B51A7F915}" type="sibTrans" cxnId="{1656D76D-5496-4BFF-AA93-D4AE07430129}">
      <dgm:prSet/>
      <dgm:spPr/>
      <dgm:t>
        <a:bodyPr/>
        <a:lstStyle/>
        <a:p>
          <a:endParaRPr lang="en-US"/>
        </a:p>
      </dgm:t>
    </dgm:pt>
    <dgm:pt modelId="{D77DCA5B-093E-49A0-B44F-B26A936A0DE4}">
      <dgm:prSet/>
      <dgm:spPr/>
      <dgm:t>
        <a:bodyPr/>
        <a:lstStyle/>
        <a:p>
          <a:r>
            <a:rPr lang="en-GB"/>
            <a:t>The scripting status of each source</a:t>
          </a:r>
          <a:endParaRPr lang="en-US"/>
        </a:p>
      </dgm:t>
    </dgm:pt>
    <dgm:pt modelId="{A96676CD-16E4-40AD-BB59-F983E5915651}" type="parTrans" cxnId="{C12CBC6E-B771-43CE-AEEA-FECA5C45E80F}">
      <dgm:prSet/>
      <dgm:spPr/>
      <dgm:t>
        <a:bodyPr/>
        <a:lstStyle/>
        <a:p>
          <a:endParaRPr lang="en-US"/>
        </a:p>
      </dgm:t>
    </dgm:pt>
    <dgm:pt modelId="{2F24C31A-6AAF-4D95-AD56-536F34490B13}" type="sibTrans" cxnId="{C12CBC6E-B771-43CE-AEEA-FECA5C45E80F}">
      <dgm:prSet/>
      <dgm:spPr/>
      <dgm:t>
        <a:bodyPr/>
        <a:lstStyle/>
        <a:p>
          <a:endParaRPr lang="en-US"/>
        </a:p>
      </dgm:t>
    </dgm:pt>
    <dgm:pt modelId="{0B0F9A43-2B77-4430-8378-7881521ECDA6}">
      <dgm:prSet/>
      <dgm:spPr/>
      <dgm:t>
        <a:bodyPr/>
        <a:lstStyle/>
        <a:p>
          <a:r>
            <a:rPr lang="en-GB"/>
            <a:t>Use this map to drive your team’s scripting priorities</a:t>
          </a:r>
          <a:endParaRPr lang="en-US"/>
        </a:p>
      </dgm:t>
    </dgm:pt>
    <dgm:pt modelId="{5778325A-EA38-4E7F-A420-1A1B7D90D272}" type="parTrans" cxnId="{C64D0DAA-A3ED-46A1-A03C-A5609FA3F7ED}">
      <dgm:prSet/>
      <dgm:spPr/>
      <dgm:t>
        <a:bodyPr/>
        <a:lstStyle/>
        <a:p>
          <a:endParaRPr lang="en-US"/>
        </a:p>
      </dgm:t>
    </dgm:pt>
    <dgm:pt modelId="{469C1C9A-BF62-427F-9FD1-3D1A3A13980E}" type="sibTrans" cxnId="{C64D0DAA-A3ED-46A1-A03C-A5609FA3F7ED}">
      <dgm:prSet/>
      <dgm:spPr/>
      <dgm:t>
        <a:bodyPr/>
        <a:lstStyle/>
        <a:p>
          <a:endParaRPr lang="en-US"/>
        </a:p>
      </dgm:t>
    </dgm:pt>
    <dgm:pt modelId="{D0DA33F0-11DE-41FC-ACDE-E0E0216180C9}" type="pres">
      <dgm:prSet presAssocID="{F5D3358A-C2BC-4A23-B342-4458860E0BA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B20B117-0B18-4807-989D-8392BF93B7BF}" type="pres">
      <dgm:prSet presAssocID="{6383FADA-F335-445E-8445-1848580DEFD9}" presName="root1" presStyleCnt="0"/>
      <dgm:spPr/>
    </dgm:pt>
    <dgm:pt modelId="{DC3B9B12-E131-45B1-975A-C6DFD93843B5}" type="pres">
      <dgm:prSet presAssocID="{6383FADA-F335-445E-8445-1848580DEFD9}" presName="LevelOneTextNode" presStyleLbl="node0" presStyleIdx="0" presStyleCnt="2">
        <dgm:presLayoutVars>
          <dgm:chPref val="3"/>
        </dgm:presLayoutVars>
      </dgm:prSet>
      <dgm:spPr/>
    </dgm:pt>
    <dgm:pt modelId="{5B21360C-1F88-4764-80FE-A0EB58E60EB8}" type="pres">
      <dgm:prSet presAssocID="{6383FADA-F335-445E-8445-1848580DEFD9}" presName="level2hierChild" presStyleCnt="0"/>
      <dgm:spPr/>
    </dgm:pt>
    <dgm:pt modelId="{7890C4DB-EDC0-4244-9546-3F99C389D3E5}" type="pres">
      <dgm:prSet presAssocID="{A8BE7D76-A73C-492B-90AE-AE6C18C979FB}" presName="conn2-1" presStyleLbl="parChTrans1D2" presStyleIdx="0" presStyleCnt="3"/>
      <dgm:spPr/>
    </dgm:pt>
    <dgm:pt modelId="{4F844F4F-7D38-4D4A-B87D-8F37583088AD}" type="pres">
      <dgm:prSet presAssocID="{A8BE7D76-A73C-492B-90AE-AE6C18C979FB}" presName="connTx" presStyleLbl="parChTrans1D2" presStyleIdx="0" presStyleCnt="3"/>
      <dgm:spPr/>
    </dgm:pt>
    <dgm:pt modelId="{265B658F-270D-4BA1-A231-3BDDA61D02BC}" type="pres">
      <dgm:prSet presAssocID="{FF9D1B9A-AE61-4138-BC35-C40D0D1A9FF4}" presName="root2" presStyleCnt="0"/>
      <dgm:spPr/>
    </dgm:pt>
    <dgm:pt modelId="{3D070051-3DB6-4D82-B7D2-0E9DDA10D278}" type="pres">
      <dgm:prSet presAssocID="{FF9D1B9A-AE61-4138-BC35-C40D0D1A9FF4}" presName="LevelTwoTextNode" presStyleLbl="node2" presStyleIdx="0" presStyleCnt="3">
        <dgm:presLayoutVars>
          <dgm:chPref val="3"/>
        </dgm:presLayoutVars>
      </dgm:prSet>
      <dgm:spPr/>
    </dgm:pt>
    <dgm:pt modelId="{370B75E6-D7DC-4270-9217-4D81F0C060E1}" type="pres">
      <dgm:prSet presAssocID="{FF9D1B9A-AE61-4138-BC35-C40D0D1A9FF4}" presName="level3hierChild" presStyleCnt="0"/>
      <dgm:spPr/>
    </dgm:pt>
    <dgm:pt modelId="{E4D776EA-A4DF-4A01-82A6-49378DCF5732}" type="pres">
      <dgm:prSet presAssocID="{3206F0AE-D5F4-4421-9C33-07BD98BBA276}" presName="conn2-1" presStyleLbl="parChTrans1D2" presStyleIdx="1" presStyleCnt="3"/>
      <dgm:spPr/>
    </dgm:pt>
    <dgm:pt modelId="{E3CBD898-6816-49FE-9340-AB28E0A3A635}" type="pres">
      <dgm:prSet presAssocID="{3206F0AE-D5F4-4421-9C33-07BD98BBA276}" presName="connTx" presStyleLbl="parChTrans1D2" presStyleIdx="1" presStyleCnt="3"/>
      <dgm:spPr/>
    </dgm:pt>
    <dgm:pt modelId="{2D3EF756-CF8E-4787-BF95-FFDF0E7B6A83}" type="pres">
      <dgm:prSet presAssocID="{3E7AD97E-416F-4F2B-A21A-3890E952D40B}" presName="root2" presStyleCnt="0"/>
      <dgm:spPr/>
    </dgm:pt>
    <dgm:pt modelId="{DD3EFBAE-8B15-43FD-AD70-4B6D2E7864CF}" type="pres">
      <dgm:prSet presAssocID="{3E7AD97E-416F-4F2B-A21A-3890E952D40B}" presName="LevelTwoTextNode" presStyleLbl="node2" presStyleIdx="1" presStyleCnt="3">
        <dgm:presLayoutVars>
          <dgm:chPref val="3"/>
        </dgm:presLayoutVars>
      </dgm:prSet>
      <dgm:spPr/>
    </dgm:pt>
    <dgm:pt modelId="{7CA465AB-4D63-4185-B593-D03EF260F12C}" type="pres">
      <dgm:prSet presAssocID="{3E7AD97E-416F-4F2B-A21A-3890E952D40B}" presName="level3hierChild" presStyleCnt="0"/>
      <dgm:spPr/>
    </dgm:pt>
    <dgm:pt modelId="{17E16046-152C-4C8F-BCE1-0D086366CEA7}" type="pres">
      <dgm:prSet presAssocID="{A96676CD-16E4-40AD-BB59-F983E5915651}" presName="conn2-1" presStyleLbl="parChTrans1D2" presStyleIdx="2" presStyleCnt="3"/>
      <dgm:spPr/>
    </dgm:pt>
    <dgm:pt modelId="{371A29FC-672D-485F-A957-6F6F5688E16F}" type="pres">
      <dgm:prSet presAssocID="{A96676CD-16E4-40AD-BB59-F983E5915651}" presName="connTx" presStyleLbl="parChTrans1D2" presStyleIdx="2" presStyleCnt="3"/>
      <dgm:spPr/>
    </dgm:pt>
    <dgm:pt modelId="{4C92A9EC-B670-4889-8BD5-6B1ED15870F9}" type="pres">
      <dgm:prSet presAssocID="{D77DCA5B-093E-49A0-B44F-B26A936A0DE4}" presName="root2" presStyleCnt="0"/>
      <dgm:spPr/>
    </dgm:pt>
    <dgm:pt modelId="{B9EA3A4E-C0CF-4816-BBA1-B3FABB437531}" type="pres">
      <dgm:prSet presAssocID="{D77DCA5B-093E-49A0-B44F-B26A936A0DE4}" presName="LevelTwoTextNode" presStyleLbl="node2" presStyleIdx="2" presStyleCnt="3">
        <dgm:presLayoutVars>
          <dgm:chPref val="3"/>
        </dgm:presLayoutVars>
      </dgm:prSet>
      <dgm:spPr/>
    </dgm:pt>
    <dgm:pt modelId="{A33CFEFB-8E01-46DF-8D9F-2AFCB29B16FE}" type="pres">
      <dgm:prSet presAssocID="{D77DCA5B-093E-49A0-B44F-B26A936A0DE4}" presName="level3hierChild" presStyleCnt="0"/>
      <dgm:spPr/>
    </dgm:pt>
    <dgm:pt modelId="{B6200D3C-CBF3-4A31-804A-9E127DF6961A}" type="pres">
      <dgm:prSet presAssocID="{0B0F9A43-2B77-4430-8378-7881521ECDA6}" presName="root1" presStyleCnt="0"/>
      <dgm:spPr/>
    </dgm:pt>
    <dgm:pt modelId="{7F151F1E-D8CF-45E9-9CCF-B1E14B91AE31}" type="pres">
      <dgm:prSet presAssocID="{0B0F9A43-2B77-4430-8378-7881521ECDA6}" presName="LevelOneTextNode" presStyleLbl="node0" presStyleIdx="1" presStyleCnt="2">
        <dgm:presLayoutVars>
          <dgm:chPref val="3"/>
        </dgm:presLayoutVars>
      </dgm:prSet>
      <dgm:spPr/>
    </dgm:pt>
    <dgm:pt modelId="{C768FF23-9ED3-46A5-877E-BA382E1FC3F9}" type="pres">
      <dgm:prSet presAssocID="{0B0F9A43-2B77-4430-8378-7881521ECDA6}" presName="level2hierChild" presStyleCnt="0"/>
      <dgm:spPr/>
    </dgm:pt>
  </dgm:ptLst>
  <dgm:cxnLst>
    <dgm:cxn modelId="{FF43E409-24B2-4816-A535-E02577BAC702}" type="presOf" srcId="{6383FADA-F335-445E-8445-1848580DEFD9}" destId="{DC3B9B12-E131-45B1-975A-C6DFD93843B5}" srcOrd="0" destOrd="0" presId="urn:microsoft.com/office/officeart/2005/8/layout/hierarchy2"/>
    <dgm:cxn modelId="{D77F8C0C-2215-44DD-B5F1-174002527D33}" type="presOf" srcId="{3E7AD97E-416F-4F2B-A21A-3890E952D40B}" destId="{DD3EFBAE-8B15-43FD-AD70-4B6D2E7864CF}" srcOrd="0" destOrd="0" presId="urn:microsoft.com/office/officeart/2005/8/layout/hierarchy2"/>
    <dgm:cxn modelId="{6B341334-4FA5-4C95-8C8E-62BA10AF436B}" type="presOf" srcId="{3206F0AE-D5F4-4421-9C33-07BD98BBA276}" destId="{E3CBD898-6816-49FE-9340-AB28E0A3A635}" srcOrd="1" destOrd="0" presId="urn:microsoft.com/office/officeart/2005/8/layout/hierarchy2"/>
    <dgm:cxn modelId="{15785A60-AC1A-4277-B68A-14C05418FE93}" srcId="{6383FADA-F335-445E-8445-1848580DEFD9}" destId="{FF9D1B9A-AE61-4138-BC35-C40D0D1A9FF4}" srcOrd="0" destOrd="0" parTransId="{A8BE7D76-A73C-492B-90AE-AE6C18C979FB}" sibTransId="{DBE6863F-3BCD-4555-B9FB-C30640C491C9}"/>
    <dgm:cxn modelId="{B719EB43-2E31-43E6-A91E-DA33224E92DE}" type="presOf" srcId="{F5D3358A-C2BC-4A23-B342-4458860E0BA3}" destId="{D0DA33F0-11DE-41FC-ACDE-E0E0216180C9}" srcOrd="0" destOrd="0" presId="urn:microsoft.com/office/officeart/2005/8/layout/hierarchy2"/>
    <dgm:cxn modelId="{1656D76D-5496-4BFF-AA93-D4AE07430129}" srcId="{6383FADA-F335-445E-8445-1848580DEFD9}" destId="{3E7AD97E-416F-4F2B-A21A-3890E952D40B}" srcOrd="1" destOrd="0" parTransId="{3206F0AE-D5F4-4421-9C33-07BD98BBA276}" sibTransId="{7282910B-EAE7-4A8D-A854-8E7B51A7F915}"/>
    <dgm:cxn modelId="{C12CBC6E-B771-43CE-AEEA-FECA5C45E80F}" srcId="{6383FADA-F335-445E-8445-1848580DEFD9}" destId="{D77DCA5B-093E-49A0-B44F-B26A936A0DE4}" srcOrd="2" destOrd="0" parTransId="{A96676CD-16E4-40AD-BB59-F983E5915651}" sibTransId="{2F24C31A-6AAF-4D95-AD56-536F34490B13}"/>
    <dgm:cxn modelId="{8CF02155-4A35-4E29-BC18-F8BA3841D7F9}" type="presOf" srcId="{A96676CD-16E4-40AD-BB59-F983E5915651}" destId="{371A29FC-672D-485F-A957-6F6F5688E16F}" srcOrd="1" destOrd="0" presId="urn:microsoft.com/office/officeart/2005/8/layout/hierarchy2"/>
    <dgm:cxn modelId="{850F759E-8A60-47BA-A5EC-B5722B96D19C}" type="presOf" srcId="{A8BE7D76-A73C-492B-90AE-AE6C18C979FB}" destId="{4F844F4F-7D38-4D4A-B87D-8F37583088AD}" srcOrd="1" destOrd="0" presId="urn:microsoft.com/office/officeart/2005/8/layout/hierarchy2"/>
    <dgm:cxn modelId="{C64D0DAA-A3ED-46A1-A03C-A5609FA3F7ED}" srcId="{F5D3358A-C2BC-4A23-B342-4458860E0BA3}" destId="{0B0F9A43-2B77-4430-8378-7881521ECDA6}" srcOrd="1" destOrd="0" parTransId="{5778325A-EA38-4E7F-A420-1A1B7D90D272}" sibTransId="{469C1C9A-BF62-427F-9FD1-3D1A3A13980E}"/>
    <dgm:cxn modelId="{E26114AE-97C3-4F9B-816A-C5C802978CC9}" type="presOf" srcId="{A96676CD-16E4-40AD-BB59-F983E5915651}" destId="{17E16046-152C-4C8F-BCE1-0D086366CEA7}" srcOrd="0" destOrd="0" presId="urn:microsoft.com/office/officeart/2005/8/layout/hierarchy2"/>
    <dgm:cxn modelId="{0E89AAB2-7BED-40A8-B382-001DCC30DAA7}" srcId="{F5D3358A-C2BC-4A23-B342-4458860E0BA3}" destId="{6383FADA-F335-445E-8445-1848580DEFD9}" srcOrd="0" destOrd="0" parTransId="{17F05088-4750-4A13-82BF-7210475FA43B}" sibTransId="{88A50FF2-F352-41DC-A9EA-07D1F0CD1870}"/>
    <dgm:cxn modelId="{1A569DBE-3B82-4A5E-AC1C-DE3533A51F5F}" type="presOf" srcId="{0B0F9A43-2B77-4430-8378-7881521ECDA6}" destId="{7F151F1E-D8CF-45E9-9CCF-B1E14B91AE31}" srcOrd="0" destOrd="0" presId="urn:microsoft.com/office/officeart/2005/8/layout/hierarchy2"/>
    <dgm:cxn modelId="{4507E0BE-6BB7-45D4-AD00-D0E79262DB39}" type="presOf" srcId="{A8BE7D76-A73C-492B-90AE-AE6C18C979FB}" destId="{7890C4DB-EDC0-4244-9546-3F99C389D3E5}" srcOrd="0" destOrd="0" presId="urn:microsoft.com/office/officeart/2005/8/layout/hierarchy2"/>
    <dgm:cxn modelId="{812415C5-780F-420F-B9C5-A048DE782E7C}" type="presOf" srcId="{D77DCA5B-093E-49A0-B44F-B26A936A0DE4}" destId="{B9EA3A4E-C0CF-4816-BBA1-B3FABB437531}" srcOrd="0" destOrd="0" presId="urn:microsoft.com/office/officeart/2005/8/layout/hierarchy2"/>
    <dgm:cxn modelId="{5FC7B6D1-28EA-4E92-B0A5-7AF945409FAC}" type="presOf" srcId="{FF9D1B9A-AE61-4138-BC35-C40D0D1A9FF4}" destId="{3D070051-3DB6-4D82-B7D2-0E9DDA10D278}" srcOrd="0" destOrd="0" presId="urn:microsoft.com/office/officeart/2005/8/layout/hierarchy2"/>
    <dgm:cxn modelId="{E6F7B8F7-8DFA-47D9-9338-BDAFA26E2EB1}" type="presOf" srcId="{3206F0AE-D5F4-4421-9C33-07BD98BBA276}" destId="{E4D776EA-A4DF-4A01-82A6-49378DCF5732}" srcOrd="0" destOrd="0" presId="urn:microsoft.com/office/officeart/2005/8/layout/hierarchy2"/>
    <dgm:cxn modelId="{D9388657-CCAA-42C8-9DB7-BE14CFF484D0}" type="presParOf" srcId="{D0DA33F0-11DE-41FC-ACDE-E0E0216180C9}" destId="{8B20B117-0B18-4807-989D-8392BF93B7BF}" srcOrd="0" destOrd="0" presId="urn:microsoft.com/office/officeart/2005/8/layout/hierarchy2"/>
    <dgm:cxn modelId="{6526A7F1-3218-4DB2-9F34-1C43713C6F19}" type="presParOf" srcId="{8B20B117-0B18-4807-989D-8392BF93B7BF}" destId="{DC3B9B12-E131-45B1-975A-C6DFD93843B5}" srcOrd="0" destOrd="0" presId="urn:microsoft.com/office/officeart/2005/8/layout/hierarchy2"/>
    <dgm:cxn modelId="{5B8C498D-FE79-4AF2-A6D0-51E99178D9C1}" type="presParOf" srcId="{8B20B117-0B18-4807-989D-8392BF93B7BF}" destId="{5B21360C-1F88-4764-80FE-A0EB58E60EB8}" srcOrd="1" destOrd="0" presId="urn:microsoft.com/office/officeart/2005/8/layout/hierarchy2"/>
    <dgm:cxn modelId="{F7D7EBDC-3084-4E9F-9BDD-DDD6562356D1}" type="presParOf" srcId="{5B21360C-1F88-4764-80FE-A0EB58E60EB8}" destId="{7890C4DB-EDC0-4244-9546-3F99C389D3E5}" srcOrd="0" destOrd="0" presId="urn:microsoft.com/office/officeart/2005/8/layout/hierarchy2"/>
    <dgm:cxn modelId="{7E5A5D35-958C-425E-AB49-A5A8A7FB32F5}" type="presParOf" srcId="{7890C4DB-EDC0-4244-9546-3F99C389D3E5}" destId="{4F844F4F-7D38-4D4A-B87D-8F37583088AD}" srcOrd="0" destOrd="0" presId="urn:microsoft.com/office/officeart/2005/8/layout/hierarchy2"/>
    <dgm:cxn modelId="{1767E071-B7C2-4BBE-AAE0-605C4C4B0D7D}" type="presParOf" srcId="{5B21360C-1F88-4764-80FE-A0EB58E60EB8}" destId="{265B658F-270D-4BA1-A231-3BDDA61D02BC}" srcOrd="1" destOrd="0" presId="urn:microsoft.com/office/officeart/2005/8/layout/hierarchy2"/>
    <dgm:cxn modelId="{01751460-10DC-4675-A326-08CEE840192D}" type="presParOf" srcId="{265B658F-270D-4BA1-A231-3BDDA61D02BC}" destId="{3D070051-3DB6-4D82-B7D2-0E9DDA10D278}" srcOrd="0" destOrd="0" presId="urn:microsoft.com/office/officeart/2005/8/layout/hierarchy2"/>
    <dgm:cxn modelId="{29201602-1671-416D-9DF5-0D8374D71750}" type="presParOf" srcId="{265B658F-270D-4BA1-A231-3BDDA61D02BC}" destId="{370B75E6-D7DC-4270-9217-4D81F0C060E1}" srcOrd="1" destOrd="0" presId="urn:microsoft.com/office/officeart/2005/8/layout/hierarchy2"/>
    <dgm:cxn modelId="{ABAD3AD9-05E7-4BEA-9CA7-2F251654FD11}" type="presParOf" srcId="{5B21360C-1F88-4764-80FE-A0EB58E60EB8}" destId="{E4D776EA-A4DF-4A01-82A6-49378DCF5732}" srcOrd="2" destOrd="0" presId="urn:microsoft.com/office/officeart/2005/8/layout/hierarchy2"/>
    <dgm:cxn modelId="{DC4F1177-3229-4424-BD78-8DFD1D49540E}" type="presParOf" srcId="{E4D776EA-A4DF-4A01-82A6-49378DCF5732}" destId="{E3CBD898-6816-49FE-9340-AB28E0A3A635}" srcOrd="0" destOrd="0" presId="urn:microsoft.com/office/officeart/2005/8/layout/hierarchy2"/>
    <dgm:cxn modelId="{64C9DA95-2E1A-4276-BC90-DF98B7650EA8}" type="presParOf" srcId="{5B21360C-1F88-4764-80FE-A0EB58E60EB8}" destId="{2D3EF756-CF8E-4787-BF95-FFDF0E7B6A83}" srcOrd="3" destOrd="0" presId="urn:microsoft.com/office/officeart/2005/8/layout/hierarchy2"/>
    <dgm:cxn modelId="{ED442E92-B709-4A03-BA2E-752352A9333A}" type="presParOf" srcId="{2D3EF756-CF8E-4787-BF95-FFDF0E7B6A83}" destId="{DD3EFBAE-8B15-43FD-AD70-4B6D2E7864CF}" srcOrd="0" destOrd="0" presId="urn:microsoft.com/office/officeart/2005/8/layout/hierarchy2"/>
    <dgm:cxn modelId="{6C7D620F-98C0-4450-9A14-0FDD5D8B4B6E}" type="presParOf" srcId="{2D3EF756-CF8E-4787-BF95-FFDF0E7B6A83}" destId="{7CA465AB-4D63-4185-B593-D03EF260F12C}" srcOrd="1" destOrd="0" presId="urn:microsoft.com/office/officeart/2005/8/layout/hierarchy2"/>
    <dgm:cxn modelId="{227A18B2-2E05-42D6-BCCF-F34CED14FE96}" type="presParOf" srcId="{5B21360C-1F88-4764-80FE-A0EB58E60EB8}" destId="{17E16046-152C-4C8F-BCE1-0D086366CEA7}" srcOrd="4" destOrd="0" presId="urn:microsoft.com/office/officeart/2005/8/layout/hierarchy2"/>
    <dgm:cxn modelId="{3556BB8C-1D37-4B0C-9C93-D41FEC186428}" type="presParOf" srcId="{17E16046-152C-4C8F-BCE1-0D086366CEA7}" destId="{371A29FC-672D-485F-A957-6F6F5688E16F}" srcOrd="0" destOrd="0" presId="urn:microsoft.com/office/officeart/2005/8/layout/hierarchy2"/>
    <dgm:cxn modelId="{38F413BC-1511-4475-8A47-DC31280AD8C8}" type="presParOf" srcId="{5B21360C-1F88-4764-80FE-A0EB58E60EB8}" destId="{4C92A9EC-B670-4889-8BD5-6B1ED15870F9}" srcOrd="5" destOrd="0" presId="urn:microsoft.com/office/officeart/2005/8/layout/hierarchy2"/>
    <dgm:cxn modelId="{63B586FC-F625-4E77-81D4-038F2226CCDF}" type="presParOf" srcId="{4C92A9EC-B670-4889-8BD5-6B1ED15870F9}" destId="{B9EA3A4E-C0CF-4816-BBA1-B3FABB437531}" srcOrd="0" destOrd="0" presId="urn:microsoft.com/office/officeart/2005/8/layout/hierarchy2"/>
    <dgm:cxn modelId="{47B179C6-C120-4E4F-BE59-F458F9788B10}" type="presParOf" srcId="{4C92A9EC-B670-4889-8BD5-6B1ED15870F9}" destId="{A33CFEFB-8E01-46DF-8D9F-2AFCB29B16FE}" srcOrd="1" destOrd="0" presId="urn:microsoft.com/office/officeart/2005/8/layout/hierarchy2"/>
    <dgm:cxn modelId="{9D8A84E8-7E4C-43B7-B009-7F1177ACA7C3}" type="presParOf" srcId="{D0DA33F0-11DE-41FC-ACDE-E0E0216180C9}" destId="{B6200D3C-CBF3-4A31-804A-9E127DF6961A}" srcOrd="1" destOrd="0" presId="urn:microsoft.com/office/officeart/2005/8/layout/hierarchy2"/>
    <dgm:cxn modelId="{4850C8E5-7B20-4E33-8ED8-2CAB101538F5}" type="presParOf" srcId="{B6200D3C-CBF3-4A31-804A-9E127DF6961A}" destId="{7F151F1E-D8CF-45E9-9CCF-B1E14B91AE31}" srcOrd="0" destOrd="0" presId="urn:microsoft.com/office/officeart/2005/8/layout/hierarchy2"/>
    <dgm:cxn modelId="{919FFC63-9C77-420F-A48C-585A36D880BF}" type="presParOf" srcId="{B6200D3C-CBF3-4A31-804A-9E127DF6961A}" destId="{C768FF23-9ED3-46A5-877E-BA382E1FC3F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48484B-6945-4687-9BEA-20C1FC8EB660}" type="doc">
      <dgm:prSet loTypeId="urn:microsoft.com/office/officeart/2005/8/layout/vList5" loCatId="list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B22A69E4-E73B-4214-843C-B3FC45E03AF0}">
      <dgm:prSet/>
      <dgm:spPr/>
      <dgm:t>
        <a:bodyPr/>
        <a:lstStyle/>
        <a:p>
          <a:r>
            <a:rPr lang="en-GB"/>
            <a:t>If scripting an area starts proving problematic</a:t>
          </a:r>
          <a:endParaRPr lang="en-US"/>
        </a:p>
      </dgm:t>
    </dgm:pt>
    <dgm:pt modelId="{46EFFB76-8C30-4417-A5D3-ECB140210418}" type="parTrans" cxnId="{C59B62D5-1D67-4738-B8FE-D25516392287}">
      <dgm:prSet/>
      <dgm:spPr/>
      <dgm:t>
        <a:bodyPr/>
        <a:lstStyle/>
        <a:p>
          <a:endParaRPr lang="en-US"/>
        </a:p>
      </dgm:t>
    </dgm:pt>
    <dgm:pt modelId="{EF0C2392-195F-4D8D-9F13-D0962708BFB5}" type="sibTrans" cxnId="{C59B62D5-1D67-4738-B8FE-D25516392287}">
      <dgm:prSet/>
      <dgm:spPr/>
      <dgm:t>
        <a:bodyPr/>
        <a:lstStyle/>
        <a:p>
          <a:endParaRPr lang="en-US"/>
        </a:p>
      </dgm:t>
    </dgm:pt>
    <dgm:pt modelId="{8C8C412D-9352-4FC2-BFF4-E524561E9604}">
      <dgm:prSet/>
      <dgm:spPr/>
      <dgm:t>
        <a:bodyPr/>
        <a:lstStyle/>
        <a:p>
          <a:r>
            <a:rPr lang="en-GB"/>
            <a:t>Rotate scripting responsibilities amongst your team</a:t>
          </a:r>
          <a:endParaRPr lang="en-US"/>
        </a:p>
      </dgm:t>
    </dgm:pt>
    <dgm:pt modelId="{8C69BEA4-6160-4763-A80C-C572127F562D}" type="parTrans" cxnId="{FA699098-91AA-4B0A-B6DC-51B9244B7C99}">
      <dgm:prSet/>
      <dgm:spPr/>
      <dgm:t>
        <a:bodyPr/>
        <a:lstStyle/>
        <a:p>
          <a:endParaRPr lang="en-US"/>
        </a:p>
      </dgm:t>
    </dgm:pt>
    <dgm:pt modelId="{5A7B430F-4769-4778-AEB3-82705549DECF}" type="sibTrans" cxnId="{FA699098-91AA-4B0A-B6DC-51B9244B7C99}">
      <dgm:prSet/>
      <dgm:spPr/>
      <dgm:t>
        <a:bodyPr/>
        <a:lstStyle/>
        <a:p>
          <a:endParaRPr lang="en-US"/>
        </a:p>
      </dgm:t>
    </dgm:pt>
    <dgm:pt modelId="{802356ED-4F42-49A4-83C3-E6E997D962E6}">
      <dgm:prSet/>
      <dgm:spPr/>
      <dgm:t>
        <a:bodyPr/>
        <a:lstStyle/>
        <a:p>
          <a:r>
            <a:rPr lang="en-GB"/>
            <a:t>Helps stop testers becoming stale or jaded</a:t>
          </a:r>
          <a:endParaRPr lang="en-US"/>
        </a:p>
      </dgm:t>
    </dgm:pt>
    <dgm:pt modelId="{D4EBF4D9-776B-4E25-A25B-158213558EA8}" type="parTrans" cxnId="{D90E2F8D-7D79-477F-B3FE-0E4E1089F864}">
      <dgm:prSet/>
      <dgm:spPr/>
      <dgm:t>
        <a:bodyPr/>
        <a:lstStyle/>
        <a:p>
          <a:endParaRPr lang="en-US"/>
        </a:p>
      </dgm:t>
    </dgm:pt>
    <dgm:pt modelId="{BEAAEDD5-9054-45C0-85AB-863CC4AEE962}" type="sibTrans" cxnId="{D90E2F8D-7D79-477F-B3FE-0E4E1089F864}">
      <dgm:prSet/>
      <dgm:spPr/>
      <dgm:t>
        <a:bodyPr/>
        <a:lstStyle/>
        <a:p>
          <a:endParaRPr lang="en-US"/>
        </a:p>
      </dgm:t>
    </dgm:pt>
    <dgm:pt modelId="{0B578465-EF3D-40D8-857B-AAC7F3E6F637}">
      <dgm:prSet/>
      <dgm:spPr/>
      <dgm:t>
        <a:bodyPr/>
        <a:lstStyle/>
        <a:p>
          <a:r>
            <a:rPr lang="en-GB"/>
            <a:t>Fresh pair of eyes may see a new way around the issues</a:t>
          </a:r>
          <a:endParaRPr lang="en-US"/>
        </a:p>
      </dgm:t>
    </dgm:pt>
    <dgm:pt modelId="{A11BF71D-977C-4D47-9DD5-EF68899E717F}" type="parTrans" cxnId="{9CE48C3E-7F19-4038-842D-8BAF23E67B73}">
      <dgm:prSet/>
      <dgm:spPr/>
      <dgm:t>
        <a:bodyPr/>
        <a:lstStyle/>
        <a:p>
          <a:endParaRPr lang="en-US"/>
        </a:p>
      </dgm:t>
    </dgm:pt>
    <dgm:pt modelId="{063DE054-4FED-4BA6-95E3-13EBA24BCFAE}" type="sibTrans" cxnId="{9CE48C3E-7F19-4038-842D-8BAF23E67B73}">
      <dgm:prSet/>
      <dgm:spPr/>
      <dgm:t>
        <a:bodyPr/>
        <a:lstStyle/>
        <a:p>
          <a:endParaRPr lang="en-US"/>
        </a:p>
      </dgm:t>
    </dgm:pt>
    <dgm:pt modelId="{B8080194-334B-4ABA-B298-A952B2A6CCB4}">
      <dgm:prSet/>
      <dgm:spPr/>
      <dgm:t>
        <a:bodyPr/>
        <a:lstStyle/>
        <a:p>
          <a:r>
            <a:rPr lang="en-GB"/>
            <a:t>If there are issues with the source requirements</a:t>
          </a:r>
          <a:endParaRPr lang="en-US"/>
        </a:p>
      </dgm:t>
    </dgm:pt>
    <dgm:pt modelId="{F859738F-4AE6-473F-8DF0-B23B401E9B66}" type="parTrans" cxnId="{CAFCBC56-FF47-42B7-86C5-BFD5F185E246}">
      <dgm:prSet/>
      <dgm:spPr/>
      <dgm:t>
        <a:bodyPr/>
        <a:lstStyle/>
        <a:p>
          <a:endParaRPr lang="en-US"/>
        </a:p>
      </dgm:t>
    </dgm:pt>
    <dgm:pt modelId="{B3EF7691-E09C-44F1-A987-A4EDDA1F8467}" type="sibTrans" cxnId="{CAFCBC56-FF47-42B7-86C5-BFD5F185E246}">
      <dgm:prSet/>
      <dgm:spPr/>
      <dgm:t>
        <a:bodyPr/>
        <a:lstStyle/>
        <a:p>
          <a:endParaRPr lang="en-US"/>
        </a:p>
      </dgm:t>
    </dgm:pt>
    <dgm:pt modelId="{BC5BAE3B-0677-42F1-9F4F-EA4E338C17CC}">
      <dgm:prSet/>
      <dgm:spPr/>
      <dgm:t>
        <a:bodyPr/>
        <a:lstStyle/>
        <a:p>
          <a:r>
            <a:rPr lang="en-GB"/>
            <a:t>Raise the issues and move onto another area</a:t>
          </a:r>
          <a:endParaRPr lang="en-US"/>
        </a:p>
      </dgm:t>
    </dgm:pt>
    <dgm:pt modelId="{D9E32074-8DDF-4CC1-A19A-4F2ACD1CD101}" type="parTrans" cxnId="{97B36B9D-1241-4DC0-ACDA-ED0E435F6CC4}">
      <dgm:prSet/>
      <dgm:spPr/>
      <dgm:t>
        <a:bodyPr/>
        <a:lstStyle/>
        <a:p>
          <a:endParaRPr lang="en-US"/>
        </a:p>
      </dgm:t>
    </dgm:pt>
    <dgm:pt modelId="{D21A0410-C860-400E-B490-4EA8C829E10A}" type="sibTrans" cxnId="{97B36B9D-1241-4DC0-ACDA-ED0E435F6CC4}">
      <dgm:prSet/>
      <dgm:spPr/>
      <dgm:t>
        <a:bodyPr/>
        <a:lstStyle/>
        <a:p>
          <a:endParaRPr lang="en-US"/>
        </a:p>
      </dgm:t>
    </dgm:pt>
    <dgm:pt modelId="{97AB7593-CF96-4BC0-AA18-84D21E9ADDA6}">
      <dgm:prSet/>
      <dgm:spPr/>
      <dgm:t>
        <a:bodyPr/>
        <a:lstStyle/>
        <a:p>
          <a:r>
            <a:rPr lang="en-GB"/>
            <a:t>Script in waves, increasing depth of coverage each time</a:t>
          </a:r>
          <a:endParaRPr lang="en-US"/>
        </a:p>
      </dgm:t>
    </dgm:pt>
    <dgm:pt modelId="{FBDEE036-DFD2-4A79-A395-4261D46E6BDB}" type="parTrans" cxnId="{A3413110-D965-454B-BFFF-6C6D79BD9BF5}">
      <dgm:prSet/>
      <dgm:spPr/>
      <dgm:t>
        <a:bodyPr/>
        <a:lstStyle/>
        <a:p>
          <a:endParaRPr lang="en-US"/>
        </a:p>
      </dgm:t>
    </dgm:pt>
    <dgm:pt modelId="{C614AF34-0F25-4A82-9BD9-4FFAB57FD610}" type="sibTrans" cxnId="{A3413110-D965-454B-BFFF-6C6D79BD9BF5}">
      <dgm:prSet/>
      <dgm:spPr/>
      <dgm:t>
        <a:bodyPr/>
        <a:lstStyle/>
        <a:p>
          <a:endParaRPr lang="en-US"/>
        </a:p>
      </dgm:t>
    </dgm:pt>
    <dgm:pt modelId="{3C1E2166-056F-4F08-BE0B-BD3411C9F38E}">
      <dgm:prSet/>
      <dgm:spPr/>
      <dgm:t>
        <a:bodyPr/>
        <a:lstStyle/>
        <a:p>
          <a:r>
            <a:rPr lang="en-GB"/>
            <a:t>Means you quickly have SOME coverage in all areas</a:t>
          </a:r>
          <a:endParaRPr lang="en-US"/>
        </a:p>
      </dgm:t>
    </dgm:pt>
    <dgm:pt modelId="{A9F06CE9-6E99-48DF-AD24-CE56EDE46564}" type="parTrans" cxnId="{DD316F8C-02FE-4C4F-93FF-CBEA7163E6AE}">
      <dgm:prSet/>
      <dgm:spPr/>
      <dgm:t>
        <a:bodyPr/>
        <a:lstStyle/>
        <a:p>
          <a:endParaRPr lang="en-US"/>
        </a:p>
      </dgm:t>
    </dgm:pt>
    <dgm:pt modelId="{1DC3C730-FEDB-4EDA-8880-3EA72DE1702E}" type="sibTrans" cxnId="{DD316F8C-02FE-4C4F-93FF-CBEA7163E6AE}">
      <dgm:prSet/>
      <dgm:spPr/>
      <dgm:t>
        <a:bodyPr/>
        <a:lstStyle/>
        <a:p>
          <a:endParaRPr lang="en-US"/>
        </a:p>
      </dgm:t>
    </dgm:pt>
    <dgm:pt modelId="{5E23B3FF-CD75-459F-B4DD-C4430C5A81B1}" type="pres">
      <dgm:prSet presAssocID="{B648484B-6945-4687-9BEA-20C1FC8EB660}" presName="Name0" presStyleCnt="0">
        <dgm:presLayoutVars>
          <dgm:dir/>
          <dgm:animLvl val="lvl"/>
          <dgm:resizeHandles val="exact"/>
        </dgm:presLayoutVars>
      </dgm:prSet>
      <dgm:spPr/>
    </dgm:pt>
    <dgm:pt modelId="{646680DE-958C-48E0-8DA5-7E4AC2043B06}" type="pres">
      <dgm:prSet presAssocID="{B22A69E4-E73B-4214-843C-B3FC45E03AF0}" presName="linNode" presStyleCnt="0"/>
      <dgm:spPr/>
    </dgm:pt>
    <dgm:pt modelId="{6E0D257E-95C1-4D9E-860C-488574E429B4}" type="pres">
      <dgm:prSet presAssocID="{B22A69E4-E73B-4214-843C-B3FC45E03AF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2F91B255-4A2B-48C9-82BE-6607AA606CB8}" type="pres">
      <dgm:prSet presAssocID="{B22A69E4-E73B-4214-843C-B3FC45E03AF0}" presName="descendantText" presStyleLbl="alignAccFollowNode1" presStyleIdx="0" presStyleCnt="3">
        <dgm:presLayoutVars>
          <dgm:bulletEnabled val="1"/>
        </dgm:presLayoutVars>
      </dgm:prSet>
      <dgm:spPr/>
    </dgm:pt>
    <dgm:pt modelId="{92B74A2E-E514-40E6-85F5-6B1B8487A802}" type="pres">
      <dgm:prSet presAssocID="{EF0C2392-195F-4D8D-9F13-D0962708BFB5}" presName="sp" presStyleCnt="0"/>
      <dgm:spPr/>
    </dgm:pt>
    <dgm:pt modelId="{B998340E-5933-4A78-B498-E00D839580EB}" type="pres">
      <dgm:prSet presAssocID="{B8080194-334B-4ABA-B298-A952B2A6CCB4}" presName="linNode" presStyleCnt="0"/>
      <dgm:spPr/>
    </dgm:pt>
    <dgm:pt modelId="{B1899DB3-3A95-4492-8EFB-B452C00101A1}" type="pres">
      <dgm:prSet presAssocID="{B8080194-334B-4ABA-B298-A952B2A6CCB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9E13917-AEF1-4AE6-B152-E8D808458A02}" type="pres">
      <dgm:prSet presAssocID="{B8080194-334B-4ABA-B298-A952B2A6CCB4}" presName="descendantText" presStyleLbl="alignAccFollowNode1" presStyleIdx="1" presStyleCnt="3">
        <dgm:presLayoutVars>
          <dgm:bulletEnabled val="1"/>
        </dgm:presLayoutVars>
      </dgm:prSet>
      <dgm:spPr/>
    </dgm:pt>
    <dgm:pt modelId="{2DA6A040-EF82-42D0-9EC1-3A755D60590E}" type="pres">
      <dgm:prSet presAssocID="{B3EF7691-E09C-44F1-A987-A4EDDA1F8467}" presName="sp" presStyleCnt="0"/>
      <dgm:spPr/>
    </dgm:pt>
    <dgm:pt modelId="{B010A76A-6AB7-47FC-8FF0-E1C83EC1BA7E}" type="pres">
      <dgm:prSet presAssocID="{97AB7593-CF96-4BC0-AA18-84D21E9ADDA6}" presName="linNode" presStyleCnt="0"/>
      <dgm:spPr/>
    </dgm:pt>
    <dgm:pt modelId="{0F82DFFB-FF0E-4E6D-97CF-3F2B137965D9}" type="pres">
      <dgm:prSet presAssocID="{97AB7593-CF96-4BC0-AA18-84D21E9ADDA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8B3FD4E-9276-4655-A89C-FC6E89D21FC7}" type="pres">
      <dgm:prSet presAssocID="{97AB7593-CF96-4BC0-AA18-84D21E9ADDA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A3413110-D965-454B-BFFF-6C6D79BD9BF5}" srcId="{B648484B-6945-4687-9BEA-20C1FC8EB660}" destId="{97AB7593-CF96-4BC0-AA18-84D21E9ADDA6}" srcOrd="2" destOrd="0" parTransId="{FBDEE036-DFD2-4A79-A395-4261D46E6BDB}" sibTransId="{C614AF34-0F25-4A82-9BD9-4FFAB57FD610}"/>
    <dgm:cxn modelId="{3732741E-D46B-4BD7-9556-E2624C1A98C1}" type="presOf" srcId="{3C1E2166-056F-4F08-BE0B-BD3411C9F38E}" destId="{68B3FD4E-9276-4655-A89C-FC6E89D21FC7}" srcOrd="0" destOrd="0" presId="urn:microsoft.com/office/officeart/2005/8/layout/vList5"/>
    <dgm:cxn modelId="{F83FF71F-A1A4-47AF-93F6-24896828A3A4}" type="presOf" srcId="{B22A69E4-E73B-4214-843C-B3FC45E03AF0}" destId="{6E0D257E-95C1-4D9E-860C-488574E429B4}" srcOrd="0" destOrd="0" presId="urn:microsoft.com/office/officeart/2005/8/layout/vList5"/>
    <dgm:cxn modelId="{7D128F28-5C9A-4C8B-A54B-FF35ECE1ADC7}" type="presOf" srcId="{802356ED-4F42-49A4-83C3-E6E997D962E6}" destId="{2F91B255-4A2B-48C9-82BE-6607AA606CB8}" srcOrd="0" destOrd="1" presId="urn:microsoft.com/office/officeart/2005/8/layout/vList5"/>
    <dgm:cxn modelId="{F478C92D-98EB-443A-9F97-783ADA3EADDD}" type="presOf" srcId="{8C8C412D-9352-4FC2-BFF4-E524561E9604}" destId="{2F91B255-4A2B-48C9-82BE-6607AA606CB8}" srcOrd="0" destOrd="0" presId="urn:microsoft.com/office/officeart/2005/8/layout/vList5"/>
    <dgm:cxn modelId="{9CE48C3E-7F19-4038-842D-8BAF23E67B73}" srcId="{B22A69E4-E73B-4214-843C-B3FC45E03AF0}" destId="{0B578465-EF3D-40D8-857B-AAC7F3E6F637}" srcOrd="2" destOrd="0" parTransId="{A11BF71D-977C-4D47-9DD5-EF68899E717F}" sibTransId="{063DE054-4FED-4BA6-95E3-13EBA24BCFAE}"/>
    <dgm:cxn modelId="{FB35F642-83EC-4095-9B17-04E589523F85}" type="presOf" srcId="{B8080194-334B-4ABA-B298-A952B2A6CCB4}" destId="{B1899DB3-3A95-4492-8EFB-B452C00101A1}" srcOrd="0" destOrd="0" presId="urn:microsoft.com/office/officeart/2005/8/layout/vList5"/>
    <dgm:cxn modelId="{CAFCBC56-FF47-42B7-86C5-BFD5F185E246}" srcId="{B648484B-6945-4687-9BEA-20C1FC8EB660}" destId="{B8080194-334B-4ABA-B298-A952B2A6CCB4}" srcOrd="1" destOrd="0" parTransId="{F859738F-4AE6-473F-8DF0-B23B401E9B66}" sibTransId="{B3EF7691-E09C-44F1-A987-A4EDDA1F8467}"/>
    <dgm:cxn modelId="{DD316F8C-02FE-4C4F-93FF-CBEA7163E6AE}" srcId="{97AB7593-CF96-4BC0-AA18-84D21E9ADDA6}" destId="{3C1E2166-056F-4F08-BE0B-BD3411C9F38E}" srcOrd="0" destOrd="0" parTransId="{A9F06CE9-6E99-48DF-AD24-CE56EDE46564}" sibTransId="{1DC3C730-FEDB-4EDA-8880-3EA72DE1702E}"/>
    <dgm:cxn modelId="{D90E2F8D-7D79-477F-B3FE-0E4E1089F864}" srcId="{B22A69E4-E73B-4214-843C-B3FC45E03AF0}" destId="{802356ED-4F42-49A4-83C3-E6E997D962E6}" srcOrd="1" destOrd="0" parTransId="{D4EBF4D9-776B-4E25-A25B-158213558EA8}" sibTransId="{BEAAEDD5-9054-45C0-85AB-863CC4AEE962}"/>
    <dgm:cxn modelId="{797CDF95-D76C-4198-9D72-C159E76BC0E1}" type="presOf" srcId="{97AB7593-CF96-4BC0-AA18-84D21E9ADDA6}" destId="{0F82DFFB-FF0E-4E6D-97CF-3F2B137965D9}" srcOrd="0" destOrd="0" presId="urn:microsoft.com/office/officeart/2005/8/layout/vList5"/>
    <dgm:cxn modelId="{400D4B97-C1A6-4D45-8C5A-9879FFFB0D29}" type="presOf" srcId="{BC5BAE3B-0677-42F1-9F4F-EA4E338C17CC}" destId="{59E13917-AEF1-4AE6-B152-E8D808458A02}" srcOrd="0" destOrd="0" presId="urn:microsoft.com/office/officeart/2005/8/layout/vList5"/>
    <dgm:cxn modelId="{FA699098-91AA-4B0A-B6DC-51B9244B7C99}" srcId="{B22A69E4-E73B-4214-843C-B3FC45E03AF0}" destId="{8C8C412D-9352-4FC2-BFF4-E524561E9604}" srcOrd="0" destOrd="0" parTransId="{8C69BEA4-6160-4763-A80C-C572127F562D}" sibTransId="{5A7B430F-4769-4778-AEB3-82705549DECF}"/>
    <dgm:cxn modelId="{97B36B9D-1241-4DC0-ACDA-ED0E435F6CC4}" srcId="{B8080194-334B-4ABA-B298-A952B2A6CCB4}" destId="{BC5BAE3B-0677-42F1-9F4F-EA4E338C17CC}" srcOrd="0" destOrd="0" parTransId="{D9E32074-8DDF-4CC1-A19A-4F2ACD1CD101}" sibTransId="{D21A0410-C860-400E-B490-4EA8C829E10A}"/>
    <dgm:cxn modelId="{719E47BA-2EB9-4CB6-95C1-9178D7322AF5}" type="presOf" srcId="{B648484B-6945-4687-9BEA-20C1FC8EB660}" destId="{5E23B3FF-CD75-459F-B4DD-C4430C5A81B1}" srcOrd="0" destOrd="0" presId="urn:microsoft.com/office/officeart/2005/8/layout/vList5"/>
    <dgm:cxn modelId="{C59B62D5-1D67-4738-B8FE-D25516392287}" srcId="{B648484B-6945-4687-9BEA-20C1FC8EB660}" destId="{B22A69E4-E73B-4214-843C-B3FC45E03AF0}" srcOrd="0" destOrd="0" parTransId="{46EFFB76-8C30-4417-A5D3-ECB140210418}" sibTransId="{EF0C2392-195F-4D8D-9F13-D0962708BFB5}"/>
    <dgm:cxn modelId="{30BC90D8-EEEF-4074-82C4-7959ED014921}" type="presOf" srcId="{0B578465-EF3D-40D8-857B-AAC7F3E6F637}" destId="{2F91B255-4A2B-48C9-82BE-6607AA606CB8}" srcOrd="0" destOrd="2" presId="urn:microsoft.com/office/officeart/2005/8/layout/vList5"/>
    <dgm:cxn modelId="{176A58B0-DECE-4D00-A2C4-E8C49739DD59}" type="presParOf" srcId="{5E23B3FF-CD75-459F-B4DD-C4430C5A81B1}" destId="{646680DE-958C-48E0-8DA5-7E4AC2043B06}" srcOrd="0" destOrd="0" presId="urn:microsoft.com/office/officeart/2005/8/layout/vList5"/>
    <dgm:cxn modelId="{6EEDEC45-5A71-4789-9A58-A0DF1789B65D}" type="presParOf" srcId="{646680DE-958C-48E0-8DA5-7E4AC2043B06}" destId="{6E0D257E-95C1-4D9E-860C-488574E429B4}" srcOrd="0" destOrd="0" presId="urn:microsoft.com/office/officeart/2005/8/layout/vList5"/>
    <dgm:cxn modelId="{87CCF8B9-9847-4707-B0F0-403CDEE34D32}" type="presParOf" srcId="{646680DE-958C-48E0-8DA5-7E4AC2043B06}" destId="{2F91B255-4A2B-48C9-82BE-6607AA606CB8}" srcOrd="1" destOrd="0" presId="urn:microsoft.com/office/officeart/2005/8/layout/vList5"/>
    <dgm:cxn modelId="{B5E5ECAC-B206-4E15-8A9C-9E992ACAFD4F}" type="presParOf" srcId="{5E23B3FF-CD75-459F-B4DD-C4430C5A81B1}" destId="{92B74A2E-E514-40E6-85F5-6B1B8487A802}" srcOrd="1" destOrd="0" presId="urn:microsoft.com/office/officeart/2005/8/layout/vList5"/>
    <dgm:cxn modelId="{C079E718-A385-4ED0-BBCB-32C0D3577D2B}" type="presParOf" srcId="{5E23B3FF-CD75-459F-B4DD-C4430C5A81B1}" destId="{B998340E-5933-4A78-B498-E00D839580EB}" srcOrd="2" destOrd="0" presId="urn:microsoft.com/office/officeart/2005/8/layout/vList5"/>
    <dgm:cxn modelId="{2B69C040-1FE6-4321-8A1D-A7FF24E1A20D}" type="presParOf" srcId="{B998340E-5933-4A78-B498-E00D839580EB}" destId="{B1899DB3-3A95-4492-8EFB-B452C00101A1}" srcOrd="0" destOrd="0" presId="urn:microsoft.com/office/officeart/2005/8/layout/vList5"/>
    <dgm:cxn modelId="{B54392E4-8181-4220-8B3A-67FD3F4DB55C}" type="presParOf" srcId="{B998340E-5933-4A78-B498-E00D839580EB}" destId="{59E13917-AEF1-4AE6-B152-E8D808458A02}" srcOrd="1" destOrd="0" presId="urn:microsoft.com/office/officeart/2005/8/layout/vList5"/>
    <dgm:cxn modelId="{7B32B8B3-D614-4CA0-A189-A7696C478C0D}" type="presParOf" srcId="{5E23B3FF-CD75-459F-B4DD-C4430C5A81B1}" destId="{2DA6A040-EF82-42D0-9EC1-3A755D60590E}" srcOrd="3" destOrd="0" presId="urn:microsoft.com/office/officeart/2005/8/layout/vList5"/>
    <dgm:cxn modelId="{11ACFF77-0A9F-4CC2-B3FF-0CC6CED498E1}" type="presParOf" srcId="{5E23B3FF-CD75-459F-B4DD-C4430C5A81B1}" destId="{B010A76A-6AB7-47FC-8FF0-E1C83EC1BA7E}" srcOrd="4" destOrd="0" presId="urn:microsoft.com/office/officeart/2005/8/layout/vList5"/>
    <dgm:cxn modelId="{C08B8C63-693C-4DA6-9FE2-032F83ADB372}" type="presParOf" srcId="{B010A76A-6AB7-47FC-8FF0-E1C83EC1BA7E}" destId="{0F82DFFB-FF0E-4E6D-97CF-3F2B137965D9}" srcOrd="0" destOrd="0" presId="urn:microsoft.com/office/officeart/2005/8/layout/vList5"/>
    <dgm:cxn modelId="{4B516474-7BF2-4A0C-A94D-E105FC25EDD1}" type="presParOf" srcId="{B010A76A-6AB7-47FC-8FF0-E1C83EC1BA7E}" destId="{68B3FD4E-9276-4655-A89C-FC6E89D21FC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50F13A-758E-410E-AC36-897EC638CA08}" type="doc">
      <dgm:prSet loTypeId="urn:microsoft.com/office/officeart/2016/7/layout/VerticalSolidAction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4E41987-3FF2-4A93-8C03-99DD2D48DECE}">
      <dgm:prSet/>
      <dgm:spPr/>
      <dgm:t>
        <a:bodyPr/>
        <a:lstStyle/>
        <a:p>
          <a:r>
            <a:rPr lang="en-US"/>
            <a:t>Ensure</a:t>
          </a:r>
        </a:p>
      </dgm:t>
    </dgm:pt>
    <dgm:pt modelId="{65F85B79-AF72-46FC-AEC5-A510079F548F}" type="parTrans" cxnId="{48CBD212-0629-4870-952F-6CFF9EE4731B}">
      <dgm:prSet/>
      <dgm:spPr/>
      <dgm:t>
        <a:bodyPr/>
        <a:lstStyle/>
        <a:p>
          <a:endParaRPr lang="en-US"/>
        </a:p>
      </dgm:t>
    </dgm:pt>
    <dgm:pt modelId="{B842F8C0-AFD5-4166-9CBE-4F8E63636DDA}" type="sibTrans" cxnId="{48CBD212-0629-4870-952F-6CFF9EE4731B}">
      <dgm:prSet/>
      <dgm:spPr/>
      <dgm:t>
        <a:bodyPr/>
        <a:lstStyle/>
        <a:p>
          <a:endParaRPr lang="en-US"/>
        </a:p>
      </dgm:t>
    </dgm:pt>
    <dgm:pt modelId="{B482A75D-5744-4563-B86C-5224088D3FB7}">
      <dgm:prSet/>
      <dgm:spPr/>
      <dgm:t>
        <a:bodyPr/>
        <a:lstStyle/>
        <a:p>
          <a:r>
            <a:rPr lang="en-US"/>
            <a:t>Ensure your team prepare requirement traceability matrices for each area they script</a:t>
          </a:r>
        </a:p>
      </dgm:t>
    </dgm:pt>
    <dgm:pt modelId="{8EB20E71-3FED-43EE-8DBD-4DCDBF57FBD6}" type="parTrans" cxnId="{862422AD-C6CE-4F35-BEEC-4E5AD5B02165}">
      <dgm:prSet/>
      <dgm:spPr/>
      <dgm:t>
        <a:bodyPr/>
        <a:lstStyle/>
        <a:p>
          <a:endParaRPr lang="en-US"/>
        </a:p>
      </dgm:t>
    </dgm:pt>
    <dgm:pt modelId="{449461F1-10D6-43D5-B95D-F2B8027A4A51}" type="sibTrans" cxnId="{862422AD-C6CE-4F35-BEEC-4E5AD5B02165}">
      <dgm:prSet/>
      <dgm:spPr/>
      <dgm:t>
        <a:bodyPr/>
        <a:lstStyle/>
        <a:p>
          <a:endParaRPr lang="en-US"/>
        </a:p>
      </dgm:t>
    </dgm:pt>
    <dgm:pt modelId="{9FC2E01E-725A-4B3B-A1BD-C50C27048A97}">
      <dgm:prSet/>
      <dgm:spPr/>
      <dgm:t>
        <a:bodyPr/>
        <a:lstStyle/>
        <a:p>
          <a:r>
            <a:rPr lang="en-US"/>
            <a:t>Check</a:t>
          </a:r>
        </a:p>
      </dgm:t>
    </dgm:pt>
    <dgm:pt modelId="{47F39719-67FA-44F0-9D07-4DCDCF9A8395}" type="parTrans" cxnId="{2D5CF0A9-A13E-4F30-B465-488348E23D09}">
      <dgm:prSet/>
      <dgm:spPr/>
      <dgm:t>
        <a:bodyPr/>
        <a:lstStyle/>
        <a:p>
          <a:endParaRPr lang="en-US"/>
        </a:p>
      </dgm:t>
    </dgm:pt>
    <dgm:pt modelId="{7EE4CC2F-375E-4891-A1B9-E6A233675E2D}" type="sibTrans" cxnId="{2D5CF0A9-A13E-4F30-B465-488348E23D09}">
      <dgm:prSet/>
      <dgm:spPr/>
      <dgm:t>
        <a:bodyPr/>
        <a:lstStyle/>
        <a:p>
          <a:endParaRPr lang="en-US"/>
        </a:p>
      </dgm:t>
    </dgm:pt>
    <dgm:pt modelId="{C7A03483-0931-4F7E-A12D-F80B8DCF0508}">
      <dgm:prSet/>
      <dgm:spPr/>
      <dgm:t>
        <a:bodyPr/>
        <a:lstStyle/>
        <a:p>
          <a:r>
            <a:rPr lang="en-US"/>
            <a:t>Check these matrices for</a:t>
          </a:r>
        </a:p>
      </dgm:t>
    </dgm:pt>
    <dgm:pt modelId="{E2207149-1A14-4921-BAA3-F14827EB358F}" type="parTrans" cxnId="{5B6E8192-58E2-4C0E-99F7-16E556C8B7ED}">
      <dgm:prSet/>
      <dgm:spPr/>
      <dgm:t>
        <a:bodyPr/>
        <a:lstStyle/>
        <a:p>
          <a:endParaRPr lang="en-US"/>
        </a:p>
      </dgm:t>
    </dgm:pt>
    <dgm:pt modelId="{4FC8CD87-3D9A-4F17-A00E-8EF58EE7C138}" type="sibTrans" cxnId="{5B6E8192-58E2-4C0E-99F7-16E556C8B7ED}">
      <dgm:prSet/>
      <dgm:spPr/>
      <dgm:t>
        <a:bodyPr/>
        <a:lstStyle/>
        <a:p>
          <a:endParaRPr lang="en-US"/>
        </a:p>
      </dgm:t>
    </dgm:pt>
    <dgm:pt modelId="{154F0ED4-1EC1-487E-8FA0-BB11752EE0BB}">
      <dgm:prSet/>
      <dgm:spPr/>
      <dgm:t>
        <a:bodyPr/>
        <a:lstStyle/>
        <a:p>
          <a:r>
            <a:rPr lang="en-US"/>
            <a:t>Requirements with no tests</a:t>
          </a:r>
        </a:p>
      </dgm:t>
    </dgm:pt>
    <dgm:pt modelId="{3C02766F-EFFB-4A53-9981-D772199BA9AD}" type="parTrans" cxnId="{FBBDAB42-A51D-4BFC-969D-D6A61B1CC997}">
      <dgm:prSet/>
      <dgm:spPr/>
      <dgm:t>
        <a:bodyPr/>
        <a:lstStyle/>
        <a:p>
          <a:endParaRPr lang="en-US"/>
        </a:p>
      </dgm:t>
    </dgm:pt>
    <dgm:pt modelId="{99689C89-292B-4821-AAF7-C485365D5361}" type="sibTrans" cxnId="{FBBDAB42-A51D-4BFC-969D-D6A61B1CC997}">
      <dgm:prSet/>
      <dgm:spPr/>
      <dgm:t>
        <a:bodyPr/>
        <a:lstStyle/>
        <a:p>
          <a:endParaRPr lang="en-US"/>
        </a:p>
      </dgm:t>
    </dgm:pt>
    <dgm:pt modelId="{AD067492-6441-40D8-841F-C0419EA7101C}">
      <dgm:prSet/>
      <dgm:spPr/>
      <dgm:t>
        <a:bodyPr/>
        <a:lstStyle/>
        <a:p>
          <a:r>
            <a:rPr lang="en-US"/>
            <a:t>Tests which do not link back to requirements</a:t>
          </a:r>
        </a:p>
      </dgm:t>
    </dgm:pt>
    <dgm:pt modelId="{DDE3D3BE-8769-4F71-9C20-F46AC63E8405}" type="parTrans" cxnId="{FDD45AF9-AF6D-4DC7-BA09-11959FD9DB05}">
      <dgm:prSet/>
      <dgm:spPr/>
      <dgm:t>
        <a:bodyPr/>
        <a:lstStyle/>
        <a:p>
          <a:endParaRPr lang="en-US"/>
        </a:p>
      </dgm:t>
    </dgm:pt>
    <dgm:pt modelId="{E4913C49-2628-4465-BD70-873B470E5370}" type="sibTrans" cxnId="{FDD45AF9-AF6D-4DC7-BA09-11959FD9DB05}">
      <dgm:prSet/>
      <dgm:spPr/>
      <dgm:t>
        <a:bodyPr/>
        <a:lstStyle/>
        <a:p>
          <a:endParaRPr lang="en-US"/>
        </a:p>
      </dgm:t>
    </dgm:pt>
    <dgm:pt modelId="{1BD6AA2D-2980-47F9-B13A-7F27DAE271D6}">
      <dgm:prSet/>
      <dgm:spPr/>
      <dgm:t>
        <a:bodyPr/>
        <a:lstStyle/>
        <a:p>
          <a:r>
            <a:rPr lang="en-US"/>
            <a:t>Pay</a:t>
          </a:r>
        </a:p>
      </dgm:t>
    </dgm:pt>
    <dgm:pt modelId="{B6E819AD-5E46-463F-A6EB-4C24E82061AE}" type="parTrans" cxnId="{1CA997F5-1D57-49AE-AF9B-BD489AD69390}">
      <dgm:prSet/>
      <dgm:spPr/>
      <dgm:t>
        <a:bodyPr/>
        <a:lstStyle/>
        <a:p>
          <a:endParaRPr lang="en-US"/>
        </a:p>
      </dgm:t>
    </dgm:pt>
    <dgm:pt modelId="{5E940E38-16AC-45D8-94D3-20259F8A23C1}" type="sibTrans" cxnId="{1CA997F5-1D57-49AE-AF9B-BD489AD69390}">
      <dgm:prSet/>
      <dgm:spPr/>
      <dgm:t>
        <a:bodyPr/>
        <a:lstStyle/>
        <a:p>
          <a:endParaRPr lang="en-US"/>
        </a:p>
      </dgm:t>
    </dgm:pt>
    <dgm:pt modelId="{B6142FE3-145C-45BE-A5A0-3BC166F0125A}">
      <dgm:prSet/>
      <dgm:spPr/>
      <dgm:t>
        <a:bodyPr/>
        <a:lstStyle/>
        <a:p>
          <a:r>
            <a:rPr lang="en-US"/>
            <a:t>Pay particular attention where there is a many to many relationship between requirements and tests</a:t>
          </a:r>
        </a:p>
      </dgm:t>
    </dgm:pt>
    <dgm:pt modelId="{D96A5107-B5CD-47BD-BD0C-8F4E3E4BE8F6}" type="parTrans" cxnId="{CAD105FF-9AF1-484C-BE53-9EC95ECD3706}">
      <dgm:prSet/>
      <dgm:spPr/>
      <dgm:t>
        <a:bodyPr/>
        <a:lstStyle/>
        <a:p>
          <a:endParaRPr lang="en-US"/>
        </a:p>
      </dgm:t>
    </dgm:pt>
    <dgm:pt modelId="{95E07891-BBCD-4002-9367-0CB3C9F8377F}" type="sibTrans" cxnId="{CAD105FF-9AF1-484C-BE53-9EC95ECD3706}">
      <dgm:prSet/>
      <dgm:spPr/>
      <dgm:t>
        <a:bodyPr/>
        <a:lstStyle/>
        <a:p>
          <a:endParaRPr lang="en-US"/>
        </a:p>
      </dgm:t>
    </dgm:pt>
    <dgm:pt modelId="{CEB88E86-5C5B-4801-AE57-09AA8F9178C1}" type="pres">
      <dgm:prSet presAssocID="{3D50F13A-758E-410E-AC36-897EC638CA08}" presName="Name0" presStyleCnt="0">
        <dgm:presLayoutVars>
          <dgm:dir/>
          <dgm:animLvl val="lvl"/>
          <dgm:resizeHandles val="exact"/>
        </dgm:presLayoutVars>
      </dgm:prSet>
      <dgm:spPr/>
    </dgm:pt>
    <dgm:pt modelId="{407E2BC7-3598-4564-9AD6-9BA540504446}" type="pres">
      <dgm:prSet presAssocID="{94E41987-3FF2-4A93-8C03-99DD2D48DECE}" presName="linNode" presStyleCnt="0"/>
      <dgm:spPr/>
    </dgm:pt>
    <dgm:pt modelId="{A72A9702-5013-4FB7-93BD-271266E2D1E2}" type="pres">
      <dgm:prSet presAssocID="{94E41987-3FF2-4A93-8C03-99DD2D48DECE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CE991378-BA40-493B-8EDF-14C2A8E149AF}" type="pres">
      <dgm:prSet presAssocID="{94E41987-3FF2-4A93-8C03-99DD2D48DECE}" presName="descendantText" presStyleLbl="alignAccFollowNode1" presStyleIdx="0" presStyleCnt="3">
        <dgm:presLayoutVars>
          <dgm:bulletEnabled/>
        </dgm:presLayoutVars>
      </dgm:prSet>
      <dgm:spPr/>
    </dgm:pt>
    <dgm:pt modelId="{54A4879E-5AD9-4DCB-8417-C2F78EE1AAD7}" type="pres">
      <dgm:prSet presAssocID="{B842F8C0-AFD5-4166-9CBE-4F8E63636DDA}" presName="sp" presStyleCnt="0"/>
      <dgm:spPr/>
    </dgm:pt>
    <dgm:pt modelId="{CAEE3019-CF24-4B0D-ABBA-D807936D163F}" type="pres">
      <dgm:prSet presAssocID="{9FC2E01E-725A-4B3B-A1BD-C50C27048A97}" presName="linNode" presStyleCnt="0"/>
      <dgm:spPr/>
    </dgm:pt>
    <dgm:pt modelId="{AC8CDD87-D30C-4A47-86CF-7EC0AB2D2354}" type="pres">
      <dgm:prSet presAssocID="{9FC2E01E-725A-4B3B-A1BD-C50C27048A97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8E49E57F-F7C4-49C5-B5EC-22CE6C35ED1F}" type="pres">
      <dgm:prSet presAssocID="{9FC2E01E-725A-4B3B-A1BD-C50C27048A97}" presName="descendantText" presStyleLbl="alignAccFollowNode1" presStyleIdx="1" presStyleCnt="3">
        <dgm:presLayoutVars>
          <dgm:bulletEnabled/>
        </dgm:presLayoutVars>
      </dgm:prSet>
      <dgm:spPr/>
    </dgm:pt>
    <dgm:pt modelId="{0DE12775-D43A-4BEC-B53B-323CD42184B5}" type="pres">
      <dgm:prSet presAssocID="{7EE4CC2F-375E-4891-A1B9-E6A233675E2D}" presName="sp" presStyleCnt="0"/>
      <dgm:spPr/>
    </dgm:pt>
    <dgm:pt modelId="{797D4EF2-27E8-47FE-9AED-D5C18F96BA2A}" type="pres">
      <dgm:prSet presAssocID="{1BD6AA2D-2980-47F9-B13A-7F27DAE271D6}" presName="linNode" presStyleCnt="0"/>
      <dgm:spPr/>
    </dgm:pt>
    <dgm:pt modelId="{1B488B22-2BE5-42C2-8C55-27FD50641EC4}" type="pres">
      <dgm:prSet presAssocID="{1BD6AA2D-2980-47F9-B13A-7F27DAE271D6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C57112AA-78B1-4FDF-B8EE-F00CE7AC407E}" type="pres">
      <dgm:prSet presAssocID="{1BD6AA2D-2980-47F9-B13A-7F27DAE271D6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48CBD212-0629-4870-952F-6CFF9EE4731B}" srcId="{3D50F13A-758E-410E-AC36-897EC638CA08}" destId="{94E41987-3FF2-4A93-8C03-99DD2D48DECE}" srcOrd="0" destOrd="0" parTransId="{65F85B79-AF72-46FC-AEC5-A510079F548F}" sibTransId="{B842F8C0-AFD5-4166-9CBE-4F8E63636DDA}"/>
    <dgm:cxn modelId="{ED7BFD2A-7D35-4CD3-8937-FFC567DE32BB}" type="presOf" srcId="{B6142FE3-145C-45BE-A5A0-3BC166F0125A}" destId="{C57112AA-78B1-4FDF-B8EE-F00CE7AC407E}" srcOrd="0" destOrd="0" presId="urn:microsoft.com/office/officeart/2016/7/layout/VerticalSolidActionList"/>
    <dgm:cxn modelId="{AB33A23B-A2AC-4A41-B303-B426A832273C}" type="presOf" srcId="{94E41987-3FF2-4A93-8C03-99DD2D48DECE}" destId="{A72A9702-5013-4FB7-93BD-271266E2D1E2}" srcOrd="0" destOrd="0" presId="urn:microsoft.com/office/officeart/2016/7/layout/VerticalSolidActionList"/>
    <dgm:cxn modelId="{FBBDAB42-A51D-4BFC-969D-D6A61B1CC997}" srcId="{C7A03483-0931-4F7E-A12D-F80B8DCF0508}" destId="{154F0ED4-1EC1-487E-8FA0-BB11752EE0BB}" srcOrd="0" destOrd="0" parTransId="{3C02766F-EFFB-4A53-9981-D772199BA9AD}" sibTransId="{99689C89-292B-4821-AAF7-C485365D5361}"/>
    <dgm:cxn modelId="{78C67259-2A33-4615-A3CE-939A6D4291C3}" type="presOf" srcId="{154F0ED4-1EC1-487E-8FA0-BB11752EE0BB}" destId="{8E49E57F-F7C4-49C5-B5EC-22CE6C35ED1F}" srcOrd="0" destOrd="1" presId="urn:microsoft.com/office/officeart/2016/7/layout/VerticalSolidActionList"/>
    <dgm:cxn modelId="{586B2280-9D6A-43E1-B015-FDE61DEC4AE7}" type="presOf" srcId="{1BD6AA2D-2980-47F9-B13A-7F27DAE271D6}" destId="{1B488B22-2BE5-42C2-8C55-27FD50641EC4}" srcOrd="0" destOrd="0" presId="urn:microsoft.com/office/officeart/2016/7/layout/VerticalSolidActionList"/>
    <dgm:cxn modelId="{D12B198F-1469-4001-8127-42E4FA86EECE}" type="presOf" srcId="{9FC2E01E-725A-4B3B-A1BD-C50C27048A97}" destId="{AC8CDD87-D30C-4A47-86CF-7EC0AB2D2354}" srcOrd="0" destOrd="0" presId="urn:microsoft.com/office/officeart/2016/7/layout/VerticalSolidActionList"/>
    <dgm:cxn modelId="{5B6E8192-58E2-4C0E-99F7-16E556C8B7ED}" srcId="{9FC2E01E-725A-4B3B-A1BD-C50C27048A97}" destId="{C7A03483-0931-4F7E-A12D-F80B8DCF0508}" srcOrd="0" destOrd="0" parTransId="{E2207149-1A14-4921-BAA3-F14827EB358F}" sibTransId="{4FC8CD87-3D9A-4F17-A00E-8EF58EE7C138}"/>
    <dgm:cxn modelId="{CB5AFA98-AD80-4827-9CD9-2FAD83ADD70E}" type="presOf" srcId="{C7A03483-0931-4F7E-A12D-F80B8DCF0508}" destId="{8E49E57F-F7C4-49C5-B5EC-22CE6C35ED1F}" srcOrd="0" destOrd="0" presId="urn:microsoft.com/office/officeart/2016/7/layout/VerticalSolidActionList"/>
    <dgm:cxn modelId="{2D5CF0A9-A13E-4F30-B465-488348E23D09}" srcId="{3D50F13A-758E-410E-AC36-897EC638CA08}" destId="{9FC2E01E-725A-4B3B-A1BD-C50C27048A97}" srcOrd="1" destOrd="0" parTransId="{47F39719-67FA-44F0-9D07-4DCDCF9A8395}" sibTransId="{7EE4CC2F-375E-4891-A1B9-E6A233675E2D}"/>
    <dgm:cxn modelId="{862422AD-C6CE-4F35-BEEC-4E5AD5B02165}" srcId="{94E41987-3FF2-4A93-8C03-99DD2D48DECE}" destId="{B482A75D-5744-4563-B86C-5224088D3FB7}" srcOrd="0" destOrd="0" parTransId="{8EB20E71-3FED-43EE-8DBD-4DCDBF57FBD6}" sibTransId="{449461F1-10D6-43D5-B95D-F2B8027A4A51}"/>
    <dgm:cxn modelId="{B6505EC2-4B69-4422-96C6-57E93B846E9B}" type="presOf" srcId="{AD067492-6441-40D8-841F-C0419EA7101C}" destId="{8E49E57F-F7C4-49C5-B5EC-22CE6C35ED1F}" srcOrd="0" destOrd="2" presId="urn:microsoft.com/office/officeart/2016/7/layout/VerticalSolidActionList"/>
    <dgm:cxn modelId="{96B469E2-1146-4A63-94B9-09A1F17917B6}" type="presOf" srcId="{B482A75D-5744-4563-B86C-5224088D3FB7}" destId="{CE991378-BA40-493B-8EDF-14C2A8E149AF}" srcOrd="0" destOrd="0" presId="urn:microsoft.com/office/officeart/2016/7/layout/VerticalSolidActionList"/>
    <dgm:cxn modelId="{EA91A7E6-72B7-411A-9F5B-56A6D59DAB82}" type="presOf" srcId="{3D50F13A-758E-410E-AC36-897EC638CA08}" destId="{CEB88E86-5C5B-4801-AE57-09AA8F9178C1}" srcOrd="0" destOrd="0" presId="urn:microsoft.com/office/officeart/2016/7/layout/VerticalSolidActionList"/>
    <dgm:cxn modelId="{1CA997F5-1D57-49AE-AF9B-BD489AD69390}" srcId="{3D50F13A-758E-410E-AC36-897EC638CA08}" destId="{1BD6AA2D-2980-47F9-B13A-7F27DAE271D6}" srcOrd="2" destOrd="0" parTransId="{B6E819AD-5E46-463F-A6EB-4C24E82061AE}" sibTransId="{5E940E38-16AC-45D8-94D3-20259F8A23C1}"/>
    <dgm:cxn modelId="{FDD45AF9-AF6D-4DC7-BA09-11959FD9DB05}" srcId="{C7A03483-0931-4F7E-A12D-F80B8DCF0508}" destId="{AD067492-6441-40D8-841F-C0419EA7101C}" srcOrd="1" destOrd="0" parTransId="{DDE3D3BE-8769-4F71-9C20-F46AC63E8405}" sibTransId="{E4913C49-2628-4465-BD70-873B470E5370}"/>
    <dgm:cxn modelId="{CAD105FF-9AF1-484C-BE53-9EC95ECD3706}" srcId="{1BD6AA2D-2980-47F9-B13A-7F27DAE271D6}" destId="{B6142FE3-145C-45BE-A5A0-3BC166F0125A}" srcOrd="0" destOrd="0" parTransId="{D96A5107-B5CD-47BD-BD0C-8F4E3E4BE8F6}" sibTransId="{95E07891-BBCD-4002-9367-0CB3C9F8377F}"/>
    <dgm:cxn modelId="{01790CE7-437C-44DD-9760-58595C2A1320}" type="presParOf" srcId="{CEB88E86-5C5B-4801-AE57-09AA8F9178C1}" destId="{407E2BC7-3598-4564-9AD6-9BA540504446}" srcOrd="0" destOrd="0" presId="urn:microsoft.com/office/officeart/2016/7/layout/VerticalSolidActionList"/>
    <dgm:cxn modelId="{75926F95-6881-44CA-B631-D0AFB9DFD4E9}" type="presParOf" srcId="{407E2BC7-3598-4564-9AD6-9BA540504446}" destId="{A72A9702-5013-4FB7-93BD-271266E2D1E2}" srcOrd="0" destOrd="0" presId="urn:microsoft.com/office/officeart/2016/7/layout/VerticalSolidActionList"/>
    <dgm:cxn modelId="{7DB45130-7B2E-4892-9B2A-A55D25D4F38C}" type="presParOf" srcId="{407E2BC7-3598-4564-9AD6-9BA540504446}" destId="{CE991378-BA40-493B-8EDF-14C2A8E149AF}" srcOrd="1" destOrd="0" presId="urn:microsoft.com/office/officeart/2016/7/layout/VerticalSolidActionList"/>
    <dgm:cxn modelId="{CAB1A25B-6959-4391-B1FB-8BA41C1BFB69}" type="presParOf" srcId="{CEB88E86-5C5B-4801-AE57-09AA8F9178C1}" destId="{54A4879E-5AD9-4DCB-8417-C2F78EE1AAD7}" srcOrd="1" destOrd="0" presId="urn:microsoft.com/office/officeart/2016/7/layout/VerticalSolidActionList"/>
    <dgm:cxn modelId="{654ED844-A731-42D6-AE85-4C2490B85050}" type="presParOf" srcId="{CEB88E86-5C5B-4801-AE57-09AA8F9178C1}" destId="{CAEE3019-CF24-4B0D-ABBA-D807936D163F}" srcOrd="2" destOrd="0" presId="urn:microsoft.com/office/officeart/2016/7/layout/VerticalSolidActionList"/>
    <dgm:cxn modelId="{D41B5DC4-8B2A-475D-9307-678C7901274D}" type="presParOf" srcId="{CAEE3019-CF24-4B0D-ABBA-D807936D163F}" destId="{AC8CDD87-D30C-4A47-86CF-7EC0AB2D2354}" srcOrd="0" destOrd="0" presId="urn:microsoft.com/office/officeart/2016/7/layout/VerticalSolidActionList"/>
    <dgm:cxn modelId="{89186E23-CB42-4C07-B295-99A483729827}" type="presParOf" srcId="{CAEE3019-CF24-4B0D-ABBA-D807936D163F}" destId="{8E49E57F-F7C4-49C5-B5EC-22CE6C35ED1F}" srcOrd="1" destOrd="0" presId="urn:microsoft.com/office/officeart/2016/7/layout/VerticalSolidActionList"/>
    <dgm:cxn modelId="{740A4126-760F-4F06-9462-F73EEE24E9F2}" type="presParOf" srcId="{CEB88E86-5C5B-4801-AE57-09AA8F9178C1}" destId="{0DE12775-D43A-4BEC-B53B-323CD42184B5}" srcOrd="3" destOrd="0" presId="urn:microsoft.com/office/officeart/2016/7/layout/VerticalSolidActionList"/>
    <dgm:cxn modelId="{EAEEAD73-D12C-436E-90C3-F916035F4258}" type="presParOf" srcId="{CEB88E86-5C5B-4801-AE57-09AA8F9178C1}" destId="{797D4EF2-27E8-47FE-9AED-D5C18F96BA2A}" srcOrd="4" destOrd="0" presId="urn:microsoft.com/office/officeart/2016/7/layout/VerticalSolidActionList"/>
    <dgm:cxn modelId="{B44B236E-A961-4A93-945B-A0F8C440ED57}" type="presParOf" srcId="{797D4EF2-27E8-47FE-9AED-D5C18F96BA2A}" destId="{1B488B22-2BE5-42C2-8C55-27FD50641EC4}" srcOrd="0" destOrd="0" presId="urn:microsoft.com/office/officeart/2016/7/layout/VerticalSolidActionList"/>
    <dgm:cxn modelId="{CE121C7A-3673-431A-BF9F-7711A32773C9}" type="presParOf" srcId="{797D4EF2-27E8-47FE-9AED-D5C18F96BA2A}" destId="{C57112AA-78B1-4FDF-B8EE-F00CE7AC407E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C6945CA-5C42-4059-A0C4-891EF971DB53}" type="doc">
      <dgm:prSet loTypeId="urn:microsoft.com/office/officeart/2016/7/layout/VerticalSolidActionList" loCatId="List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4FF358D-4D95-45DC-87B4-69A256802BF1}">
      <dgm:prSet/>
      <dgm:spPr/>
      <dgm:t>
        <a:bodyPr/>
        <a:lstStyle/>
        <a:p>
          <a:r>
            <a:rPr lang="en-US"/>
            <a:t>Ensure</a:t>
          </a:r>
        </a:p>
      </dgm:t>
    </dgm:pt>
    <dgm:pt modelId="{17824872-AFD0-4B37-AD6D-3E60F89C62EB}" type="parTrans" cxnId="{0BB289A6-9174-4F5E-8B15-03CFD1872C9A}">
      <dgm:prSet/>
      <dgm:spPr/>
      <dgm:t>
        <a:bodyPr/>
        <a:lstStyle/>
        <a:p>
          <a:endParaRPr lang="en-US"/>
        </a:p>
      </dgm:t>
    </dgm:pt>
    <dgm:pt modelId="{03F2BFD0-CAC7-49FA-9B0B-5716BD94A666}" type="sibTrans" cxnId="{0BB289A6-9174-4F5E-8B15-03CFD1872C9A}">
      <dgm:prSet/>
      <dgm:spPr/>
      <dgm:t>
        <a:bodyPr/>
        <a:lstStyle/>
        <a:p>
          <a:endParaRPr lang="en-US"/>
        </a:p>
      </dgm:t>
    </dgm:pt>
    <dgm:pt modelId="{0EA13E8D-E3A5-433F-8569-6F01D047CD19}">
      <dgm:prSet/>
      <dgm:spPr/>
      <dgm:t>
        <a:bodyPr/>
        <a:lstStyle/>
        <a:p>
          <a:r>
            <a:rPr lang="en-US"/>
            <a:t>Ensure that test scripts are</a:t>
          </a:r>
        </a:p>
      </dgm:t>
    </dgm:pt>
    <dgm:pt modelId="{780B4A12-7A0E-4221-874F-BE489341B59C}" type="parTrans" cxnId="{C01F6415-EB61-41C2-A5A4-099ED623AA38}">
      <dgm:prSet/>
      <dgm:spPr/>
      <dgm:t>
        <a:bodyPr/>
        <a:lstStyle/>
        <a:p>
          <a:endParaRPr lang="en-US"/>
        </a:p>
      </dgm:t>
    </dgm:pt>
    <dgm:pt modelId="{17DF2F08-D132-4132-B513-D511F6780C9B}" type="sibTrans" cxnId="{C01F6415-EB61-41C2-A5A4-099ED623AA38}">
      <dgm:prSet/>
      <dgm:spPr/>
      <dgm:t>
        <a:bodyPr/>
        <a:lstStyle/>
        <a:p>
          <a:endParaRPr lang="en-US"/>
        </a:p>
      </dgm:t>
    </dgm:pt>
    <dgm:pt modelId="{FDD50121-A6B9-406D-9141-2BC3DEE0C18D}">
      <dgm:prSet/>
      <dgm:spPr/>
      <dgm:t>
        <a:bodyPr/>
        <a:lstStyle/>
        <a:p>
          <a:r>
            <a:rPr lang="en-US"/>
            <a:t>Clear</a:t>
          </a:r>
        </a:p>
      </dgm:t>
    </dgm:pt>
    <dgm:pt modelId="{2CCB531E-4A03-4B5C-8F4D-A551AFE963C4}" type="parTrans" cxnId="{4BC9932E-BDFF-4952-AD16-D3C8A086CEA6}">
      <dgm:prSet/>
      <dgm:spPr/>
      <dgm:t>
        <a:bodyPr/>
        <a:lstStyle/>
        <a:p>
          <a:endParaRPr lang="en-US"/>
        </a:p>
      </dgm:t>
    </dgm:pt>
    <dgm:pt modelId="{A47485E3-FB67-4A2C-A42C-A7364839BC09}" type="sibTrans" cxnId="{4BC9932E-BDFF-4952-AD16-D3C8A086CEA6}">
      <dgm:prSet/>
      <dgm:spPr/>
      <dgm:t>
        <a:bodyPr/>
        <a:lstStyle/>
        <a:p>
          <a:endParaRPr lang="en-US"/>
        </a:p>
      </dgm:t>
    </dgm:pt>
    <dgm:pt modelId="{55029D79-8358-4154-A3C8-E15E529F23A9}">
      <dgm:prSet/>
      <dgm:spPr/>
      <dgm:t>
        <a:bodyPr/>
        <a:lstStyle/>
        <a:p>
          <a:r>
            <a:rPr lang="en-US"/>
            <a:t>Short</a:t>
          </a:r>
        </a:p>
      </dgm:t>
    </dgm:pt>
    <dgm:pt modelId="{E19AAD52-4F3C-4702-9532-F378F72B0303}" type="parTrans" cxnId="{DF4E7ED4-413F-468A-B032-9A6D59BAF545}">
      <dgm:prSet/>
      <dgm:spPr/>
      <dgm:t>
        <a:bodyPr/>
        <a:lstStyle/>
        <a:p>
          <a:endParaRPr lang="en-US"/>
        </a:p>
      </dgm:t>
    </dgm:pt>
    <dgm:pt modelId="{F030A198-7470-413C-B9EB-57E59C441D7E}" type="sibTrans" cxnId="{DF4E7ED4-413F-468A-B032-9A6D59BAF545}">
      <dgm:prSet/>
      <dgm:spPr/>
      <dgm:t>
        <a:bodyPr/>
        <a:lstStyle/>
        <a:p>
          <a:endParaRPr lang="en-US"/>
        </a:p>
      </dgm:t>
    </dgm:pt>
    <dgm:pt modelId="{E702238E-931F-4822-96AD-CF880F3273BD}">
      <dgm:prSet/>
      <dgm:spPr/>
      <dgm:t>
        <a:bodyPr/>
        <a:lstStyle/>
        <a:p>
          <a:r>
            <a:rPr lang="en-US"/>
            <a:t>Precise</a:t>
          </a:r>
        </a:p>
      </dgm:t>
    </dgm:pt>
    <dgm:pt modelId="{7BEFE065-9F2A-4E1A-8C23-FB6E373669EA}" type="parTrans" cxnId="{CAC7CFA0-A069-4A24-A4F7-8FC43676CF97}">
      <dgm:prSet/>
      <dgm:spPr/>
      <dgm:t>
        <a:bodyPr/>
        <a:lstStyle/>
        <a:p>
          <a:endParaRPr lang="en-US"/>
        </a:p>
      </dgm:t>
    </dgm:pt>
    <dgm:pt modelId="{1DD6FAB1-4D4E-4F66-A82E-FD94D1D06381}" type="sibTrans" cxnId="{CAC7CFA0-A069-4A24-A4F7-8FC43676CF97}">
      <dgm:prSet/>
      <dgm:spPr/>
      <dgm:t>
        <a:bodyPr/>
        <a:lstStyle/>
        <a:p>
          <a:endParaRPr lang="en-US"/>
        </a:p>
      </dgm:t>
    </dgm:pt>
    <dgm:pt modelId="{B8EA47DE-6530-4032-A107-2122F106EC0D}">
      <dgm:prSet/>
      <dgm:spPr/>
      <dgm:t>
        <a:bodyPr/>
        <a:lstStyle/>
        <a:p>
          <a:r>
            <a:rPr lang="en-US"/>
            <a:t>Remember</a:t>
          </a:r>
        </a:p>
      </dgm:t>
    </dgm:pt>
    <dgm:pt modelId="{8F6DC724-D21F-4ED9-A5D4-BA52B42A1F96}" type="parTrans" cxnId="{6C031F5B-05A6-4122-B16F-D3F4B31442CC}">
      <dgm:prSet/>
      <dgm:spPr/>
      <dgm:t>
        <a:bodyPr/>
        <a:lstStyle/>
        <a:p>
          <a:endParaRPr lang="en-US"/>
        </a:p>
      </dgm:t>
    </dgm:pt>
    <dgm:pt modelId="{6F1BDE18-8334-49F4-9E6F-EC483EA2AF25}" type="sibTrans" cxnId="{6C031F5B-05A6-4122-B16F-D3F4B31442CC}">
      <dgm:prSet/>
      <dgm:spPr/>
      <dgm:t>
        <a:bodyPr/>
        <a:lstStyle/>
        <a:p>
          <a:endParaRPr lang="en-US"/>
        </a:p>
      </dgm:t>
    </dgm:pt>
    <dgm:pt modelId="{63C04082-0099-4697-A3B1-7C3C85E0693C}">
      <dgm:prSet/>
      <dgm:spPr/>
      <dgm:t>
        <a:bodyPr/>
        <a:lstStyle/>
        <a:p>
          <a:r>
            <a:rPr lang="en-US"/>
            <a:t>Remember: Every test should tell you something new about the application</a:t>
          </a:r>
        </a:p>
      </dgm:t>
    </dgm:pt>
    <dgm:pt modelId="{BE72A2FC-3D12-4856-AA15-C4EA6B1B3F2E}" type="parTrans" cxnId="{FAF39810-F6D2-4BF5-A88C-448F82C7B667}">
      <dgm:prSet/>
      <dgm:spPr/>
      <dgm:t>
        <a:bodyPr/>
        <a:lstStyle/>
        <a:p>
          <a:endParaRPr lang="en-US"/>
        </a:p>
      </dgm:t>
    </dgm:pt>
    <dgm:pt modelId="{89785D8E-2786-4EF3-9E92-24BA6BF8BB6A}" type="sibTrans" cxnId="{FAF39810-F6D2-4BF5-A88C-448F82C7B667}">
      <dgm:prSet/>
      <dgm:spPr/>
      <dgm:t>
        <a:bodyPr/>
        <a:lstStyle/>
        <a:p>
          <a:endParaRPr lang="en-US"/>
        </a:p>
      </dgm:t>
    </dgm:pt>
    <dgm:pt modelId="{E77AE278-3EEC-4796-B120-252D02460A81}">
      <dgm:prSet/>
      <dgm:spPr/>
      <dgm:t>
        <a:bodyPr/>
        <a:lstStyle/>
        <a:p>
          <a:r>
            <a:rPr lang="en-US"/>
            <a:t>Avoid</a:t>
          </a:r>
        </a:p>
      </dgm:t>
    </dgm:pt>
    <dgm:pt modelId="{7161E645-F404-40EE-9754-030ADA959A7A}" type="parTrans" cxnId="{35C37B11-AC4B-4882-8D05-67AE66F9868A}">
      <dgm:prSet/>
      <dgm:spPr/>
      <dgm:t>
        <a:bodyPr/>
        <a:lstStyle/>
        <a:p>
          <a:endParaRPr lang="en-US"/>
        </a:p>
      </dgm:t>
    </dgm:pt>
    <dgm:pt modelId="{7EB01198-8DFB-475C-9D02-F420AE04FA46}" type="sibTrans" cxnId="{35C37B11-AC4B-4882-8D05-67AE66F9868A}">
      <dgm:prSet/>
      <dgm:spPr/>
      <dgm:t>
        <a:bodyPr/>
        <a:lstStyle/>
        <a:p>
          <a:endParaRPr lang="en-US"/>
        </a:p>
      </dgm:t>
    </dgm:pt>
    <dgm:pt modelId="{77F1F822-CC84-41DB-A61A-114A5FFADAF7}">
      <dgm:prSet/>
      <dgm:spPr/>
      <dgm:t>
        <a:bodyPr/>
        <a:lstStyle/>
        <a:p>
          <a:r>
            <a:rPr lang="en-US"/>
            <a:t>Avoid long scripts with many separate steps where possible as</a:t>
          </a:r>
        </a:p>
      </dgm:t>
    </dgm:pt>
    <dgm:pt modelId="{4B058F12-9B37-4FCA-9CC1-952D01DE2369}" type="parTrans" cxnId="{0A9B4145-0947-46B9-A7CB-60911C64AF39}">
      <dgm:prSet/>
      <dgm:spPr/>
      <dgm:t>
        <a:bodyPr/>
        <a:lstStyle/>
        <a:p>
          <a:endParaRPr lang="en-US"/>
        </a:p>
      </dgm:t>
    </dgm:pt>
    <dgm:pt modelId="{57AC3F81-7051-4822-835D-D359D5654977}" type="sibTrans" cxnId="{0A9B4145-0947-46B9-A7CB-60911C64AF39}">
      <dgm:prSet/>
      <dgm:spPr/>
      <dgm:t>
        <a:bodyPr/>
        <a:lstStyle/>
        <a:p>
          <a:endParaRPr lang="en-US"/>
        </a:p>
      </dgm:t>
    </dgm:pt>
    <dgm:pt modelId="{AF41AC30-9898-46AB-ACE5-9412FDD1C8C7}">
      <dgm:prSet/>
      <dgm:spPr/>
      <dgm:t>
        <a:bodyPr/>
        <a:lstStyle/>
        <a:p>
          <a:r>
            <a:rPr lang="en-US"/>
            <a:t>They often end up failing halfway through</a:t>
          </a:r>
        </a:p>
      </dgm:t>
    </dgm:pt>
    <dgm:pt modelId="{C5A93F7E-0CE2-4D2E-BE90-FACDB7586A84}" type="parTrans" cxnId="{65D5A8A3-8DB4-4ADC-B44B-CBC901008987}">
      <dgm:prSet/>
      <dgm:spPr/>
      <dgm:t>
        <a:bodyPr/>
        <a:lstStyle/>
        <a:p>
          <a:endParaRPr lang="en-US"/>
        </a:p>
      </dgm:t>
    </dgm:pt>
    <dgm:pt modelId="{74A11D11-75EB-40D2-84BD-CEFF3EFFB9BD}" type="sibTrans" cxnId="{65D5A8A3-8DB4-4ADC-B44B-CBC901008987}">
      <dgm:prSet/>
      <dgm:spPr/>
      <dgm:t>
        <a:bodyPr/>
        <a:lstStyle/>
        <a:p>
          <a:endParaRPr lang="en-US"/>
        </a:p>
      </dgm:t>
    </dgm:pt>
    <dgm:pt modelId="{2B2CDEA4-D64A-4A43-96F5-803FC96A7CA2}">
      <dgm:prSet/>
      <dgm:spPr/>
      <dgm:t>
        <a:bodyPr/>
        <a:lstStyle/>
        <a:p>
          <a:r>
            <a:rPr lang="en-US"/>
            <a:t>They are not easy to split across multiple testers </a:t>
          </a:r>
        </a:p>
      </dgm:t>
    </dgm:pt>
    <dgm:pt modelId="{D0E8A727-58BF-43C6-9FAD-933F1640390C}" type="parTrans" cxnId="{1F0236A1-7793-4B0F-BBA6-0716C36FC203}">
      <dgm:prSet/>
      <dgm:spPr/>
      <dgm:t>
        <a:bodyPr/>
        <a:lstStyle/>
        <a:p>
          <a:endParaRPr lang="en-US"/>
        </a:p>
      </dgm:t>
    </dgm:pt>
    <dgm:pt modelId="{862841E4-BD93-4057-95E8-9175B0834E4A}" type="sibTrans" cxnId="{1F0236A1-7793-4B0F-BBA6-0716C36FC203}">
      <dgm:prSet/>
      <dgm:spPr/>
      <dgm:t>
        <a:bodyPr/>
        <a:lstStyle/>
        <a:p>
          <a:endParaRPr lang="en-US"/>
        </a:p>
      </dgm:t>
    </dgm:pt>
    <dgm:pt modelId="{AD3B87E0-4C4B-4D72-8F36-F465BF967E94}" type="pres">
      <dgm:prSet presAssocID="{6C6945CA-5C42-4059-A0C4-891EF971DB53}" presName="Name0" presStyleCnt="0">
        <dgm:presLayoutVars>
          <dgm:dir/>
          <dgm:animLvl val="lvl"/>
          <dgm:resizeHandles val="exact"/>
        </dgm:presLayoutVars>
      </dgm:prSet>
      <dgm:spPr/>
    </dgm:pt>
    <dgm:pt modelId="{FC040E3D-5099-44FD-83B2-D79685F93F00}" type="pres">
      <dgm:prSet presAssocID="{84FF358D-4D95-45DC-87B4-69A256802BF1}" presName="linNode" presStyleCnt="0"/>
      <dgm:spPr/>
    </dgm:pt>
    <dgm:pt modelId="{20555BE2-A27C-442B-9270-958DF89B9730}" type="pres">
      <dgm:prSet presAssocID="{84FF358D-4D95-45DC-87B4-69A256802BF1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B011E8D8-0180-4B2F-A880-CEF5EB74FDE2}" type="pres">
      <dgm:prSet presAssocID="{84FF358D-4D95-45DC-87B4-69A256802BF1}" presName="descendantText" presStyleLbl="alignAccFollowNode1" presStyleIdx="0" presStyleCnt="3">
        <dgm:presLayoutVars>
          <dgm:bulletEnabled/>
        </dgm:presLayoutVars>
      </dgm:prSet>
      <dgm:spPr/>
    </dgm:pt>
    <dgm:pt modelId="{91688E71-369E-417A-8BC0-4232A756E77F}" type="pres">
      <dgm:prSet presAssocID="{03F2BFD0-CAC7-49FA-9B0B-5716BD94A666}" presName="sp" presStyleCnt="0"/>
      <dgm:spPr/>
    </dgm:pt>
    <dgm:pt modelId="{781CD4FB-DC68-4499-A412-91008762253A}" type="pres">
      <dgm:prSet presAssocID="{B8EA47DE-6530-4032-A107-2122F106EC0D}" presName="linNode" presStyleCnt="0"/>
      <dgm:spPr/>
    </dgm:pt>
    <dgm:pt modelId="{4BA8D37B-B9B8-4BB1-8EC6-F6E07C4B16ED}" type="pres">
      <dgm:prSet presAssocID="{B8EA47DE-6530-4032-A107-2122F106EC0D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E11E4023-EC8C-4707-A423-A0DB7BC71E46}" type="pres">
      <dgm:prSet presAssocID="{B8EA47DE-6530-4032-A107-2122F106EC0D}" presName="descendantText" presStyleLbl="alignAccFollowNode1" presStyleIdx="1" presStyleCnt="3">
        <dgm:presLayoutVars>
          <dgm:bulletEnabled/>
        </dgm:presLayoutVars>
      </dgm:prSet>
      <dgm:spPr/>
    </dgm:pt>
    <dgm:pt modelId="{16BEE4A4-2C08-4996-8599-1CB21328625B}" type="pres">
      <dgm:prSet presAssocID="{6F1BDE18-8334-49F4-9E6F-EC483EA2AF25}" presName="sp" presStyleCnt="0"/>
      <dgm:spPr/>
    </dgm:pt>
    <dgm:pt modelId="{82C3C3AC-4BBF-4DFA-8D90-D12872EDF222}" type="pres">
      <dgm:prSet presAssocID="{E77AE278-3EEC-4796-B120-252D02460A81}" presName="linNode" presStyleCnt="0"/>
      <dgm:spPr/>
    </dgm:pt>
    <dgm:pt modelId="{5924E86C-AB09-495F-A962-9DB56DB1BD1B}" type="pres">
      <dgm:prSet presAssocID="{E77AE278-3EEC-4796-B120-252D02460A81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31A0BFD7-DB29-4ACF-969A-43BB16D68F48}" type="pres">
      <dgm:prSet presAssocID="{E77AE278-3EEC-4796-B120-252D02460A81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6A4DB00B-77CB-4F54-9926-EE2C4519DAA9}" type="presOf" srcId="{63C04082-0099-4697-A3B1-7C3C85E0693C}" destId="{E11E4023-EC8C-4707-A423-A0DB7BC71E46}" srcOrd="0" destOrd="0" presId="urn:microsoft.com/office/officeart/2016/7/layout/VerticalSolidActionList"/>
    <dgm:cxn modelId="{FAF39810-F6D2-4BF5-A88C-448F82C7B667}" srcId="{B8EA47DE-6530-4032-A107-2122F106EC0D}" destId="{63C04082-0099-4697-A3B1-7C3C85E0693C}" srcOrd="0" destOrd="0" parTransId="{BE72A2FC-3D12-4856-AA15-C4EA6B1B3F2E}" sibTransId="{89785D8E-2786-4EF3-9E92-24BA6BF8BB6A}"/>
    <dgm:cxn modelId="{35C37B11-AC4B-4882-8D05-67AE66F9868A}" srcId="{6C6945CA-5C42-4059-A0C4-891EF971DB53}" destId="{E77AE278-3EEC-4796-B120-252D02460A81}" srcOrd="2" destOrd="0" parTransId="{7161E645-F404-40EE-9754-030ADA959A7A}" sibTransId="{7EB01198-8DFB-475C-9D02-F420AE04FA46}"/>
    <dgm:cxn modelId="{C01F6415-EB61-41C2-A5A4-099ED623AA38}" srcId="{84FF358D-4D95-45DC-87B4-69A256802BF1}" destId="{0EA13E8D-E3A5-433F-8569-6F01D047CD19}" srcOrd="0" destOrd="0" parTransId="{780B4A12-7A0E-4221-874F-BE489341B59C}" sibTransId="{17DF2F08-D132-4132-B513-D511F6780C9B}"/>
    <dgm:cxn modelId="{5949BB22-C5EA-4AD7-847F-947D543C735D}" type="presOf" srcId="{55029D79-8358-4154-A3C8-E15E529F23A9}" destId="{B011E8D8-0180-4B2F-A880-CEF5EB74FDE2}" srcOrd="0" destOrd="2" presId="urn:microsoft.com/office/officeart/2016/7/layout/VerticalSolidActionList"/>
    <dgm:cxn modelId="{4BC9932E-BDFF-4952-AD16-D3C8A086CEA6}" srcId="{0EA13E8D-E3A5-433F-8569-6F01D047CD19}" destId="{FDD50121-A6B9-406D-9141-2BC3DEE0C18D}" srcOrd="0" destOrd="0" parTransId="{2CCB531E-4A03-4B5C-8F4D-A551AFE963C4}" sibTransId="{A47485E3-FB67-4A2C-A42C-A7364839BC09}"/>
    <dgm:cxn modelId="{B6545B39-C3DD-4635-820C-50031614999B}" type="presOf" srcId="{6C6945CA-5C42-4059-A0C4-891EF971DB53}" destId="{AD3B87E0-4C4B-4D72-8F36-F465BF967E94}" srcOrd="0" destOrd="0" presId="urn:microsoft.com/office/officeart/2016/7/layout/VerticalSolidActionList"/>
    <dgm:cxn modelId="{6C031F5B-05A6-4122-B16F-D3F4B31442CC}" srcId="{6C6945CA-5C42-4059-A0C4-891EF971DB53}" destId="{B8EA47DE-6530-4032-A107-2122F106EC0D}" srcOrd="1" destOrd="0" parTransId="{8F6DC724-D21F-4ED9-A5D4-BA52B42A1F96}" sibTransId="{6F1BDE18-8334-49F4-9E6F-EC483EA2AF25}"/>
    <dgm:cxn modelId="{7FE7B45D-78BA-49A0-83E2-F45269906C31}" type="presOf" srcId="{77F1F822-CC84-41DB-A61A-114A5FFADAF7}" destId="{31A0BFD7-DB29-4ACF-969A-43BB16D68F48}" srcOrd="0" destOrd="0" presId="urn:microsoft.com/office/officeart/2016/7/layout/VerticalSolidActionList"/>
    <dgm:cxn modelId="{0A9B4145-0947-46B9-A7CB-60911C64AF39}" srcId="{E77AE278-3EEC-4796-B120-252D02460A81}" destId="{77F1F822-CC84-41DB-A61A-114A5FFADAF7}" srcOrd="0" destOrd="0" parTransId="{4B058F12-9B37-4FCA-9CC1-952D01DE2369}" sibTransId="{57AC3F81-7051-4822-835D-D359D5654977}"/>
    <dgm:cxn modelId="{B126A44B-0EDA-4691-A74A-D7843BA195DB}" type="presOf" srcId="{84FF358D-4D95-45DC-87B4-69A256802BF1}" destId="{20555BE2-A27C-442B-9270-958DF89B9730}" srcOrd="0" destOrd="0" presId="urn:microsoft.com/office/officeart/2016/7/layout/VerticalSolidActionList"/>
    <dgm:cxn modelId="{0C52ED4D-61A9-4C52-9444-A7A22BBFEC66}" type="presOf" srcId="{B8EA47DE-6530-4032-A107-2122F106EC0D}" destId="{4BA8D37B-B9B8-4BB1-8EC6-F6E07C4B16ED}" srcOrd="0" destOrd="0" presId="urn:microsoft.com/office/officeart/2016/7/layout/VerticalSolidActionList"/>
    <dgm:cxn modelId="{21986471-1DA1-4027-8EFE-F3B87C307BEE}" type="presOf" srcId="{0EA13E8D-E3A5-433F-8569-6F01D047CD19}" destId="{B011E8D8-0180-4B2F-A880-CEF5EB74FDE2}" srcOrd="0" destOrd="0" presId="urn:microsoft.com/office/officeart/2016/7/layout/VerticalSolidActionList"/>
    <dgm:cxn modelId="{C6EA9E91-2021-4E0E-A537-3B6CA053FA81}" type="presOf" srcId="{E77AE278-3EEC-4796-B120-252D02460A81}" destId="{5924E86C-AB09-495F-A962-9DB56DB1BD1B}" srcOrd="0" destOrd="0" presId="urn:microsoft.com/office/officeart/2016/7/layout/VerticalSolidActionList"/>
    <dgm:cxn modelId="{CAC7CFA0-A069-4A24-A4F7-8FC43676CF97}" srcId="{0EA13E8D-E3A5-433F-8569-6F01D047CD19}" destId="{E702238E-931F-4822-96AD-CF880F3273BD}" srcOrd="2" destOrd="0" parTransId="{7BEFE065-9F2A-4E1A-8C23-FB6E373669EA}" sibTransId="{1DD6FAB1-4D4E-4F66-A82E-FD94D1D06381}"/>
    <dgm:cxn modelId="{1F0236A1-7793-4B0F-BBA6-0716C36FC203}" srcId="{77F1F822-CC84-41DB-A61A-114A5FFADAF7}" destId="{2B2CDEA4-D64A-4A43-96F5-803FC96A7CA2}" srcOrd="1" destOrd="0" parTransId="{D0E8A727-58BF-43C6-9FAD-933F1640390C}" sibTransId="{862841E4-BD93-4057-95E8-9175B0834E4A}"/>
    <dgm:cxn modelId="{65D5A8A3-8DB4-4ADC-B44B-CBC901008987}" srcId="{77F1F822-CC84-41DB-A61A-114A5FFADAF7}" destId="{AF41AC30-9898-46AB-ACE5-9412FDD1C8C7}" srcOrd="0" destOrd="0" parTransId="{C5A93F7E-0CE2-4D2E-BE90-FACDB7586A84}" sibTransId="{74A11D11-75EB-40D2-84BD-CEFF3EFFB9BD}"/>
    <dgm:cxn modelId="{0BB289A6-9174-4F5E-8B15-03CFD1872C9A}" srcId="{6C6945CA-5C42-4059-A0C4-891EF971DB53}" destId="{84FF358D-4D95-45DC-87B4-69A256802BF1}" srcOrd="0" destOrd="0" parTransId="{17824872-AFD0-4B37-AD6D-3E60F89C62EB}" sibTransId="{03F2BFD0-CAC7-49FA-9B0B-5716BD94A666}"/>
    <dgm:cxn modelId="{8200D5B3-0C91-4F00-AE9D-E6389DC8F1FC}" type="presOf" srcId="{E702238E-931F-4822-96AD-CF880F3273BD}" destId="{B011E8D8-0180-4B2F-A880-CEF5EB74FDE2}" srcOrd="0" destOrd="3" presId="urn:microsoft.com/office/officeart/2016/7/layout/VerticalSolidActionList"/>
    <dgm:cxn modelId="{3458A1B9-3389-44EF-ABDB-66CF69BFFCCD}" type="presOf" srcId="{2B2CDEA4-D64A-4A43-96F5-803FC96A7CA2}" destId="{31A0BFD7-DB29-4ACF-969A-43BB16D68F48}" srcOrd="0" destOrd="2" presId="urn:microsoft.com/office/officeart/2016/7/layout/VerticalSolidActionList"/>
    <dgm:cxn modelId="{F55F8DC0-5CDB-4123-9419-FD9C73DB073E}" type="presOf" srcId="{AF41AC30-9898-46AB-ACE5-9412FDD1C8C7}" destId="{31A0BFD7-DB29-4ACF-969A-43BB16D68F48}" srcOrd="0" destOrd="1" presId="urn:microsoft.com/office/officeart/2016/7/layout/VerticalSolidActionList"/>
    <dgm:cxn modelId="{DF4E7ED4-413F-468A-B032-9A6D59BAF545}" srcId="{0EA13E8D-E3A5-433F-8569-6F01D047CD19}" destId="{55029D79-8358-4154-A3C8-E15E529F23A9}" srcOrd="1" destOrd="0" parTransId="{E19AAD52-4F3C-4702-9532-F378F72B0303}" sibTransId="{F030A198-7470-413C-B9EB-57E59C441D7E}"/>
    <dgm:cxn modelId="{AF6F69DC-CC92-4A59-BFA5-C3A377FF0D2F}" type="presOf" srcId="{FDD50121-A6B9-406D-9141-2BC3DEE0C18D}" destId="{B011E8D8-0180-4B2F-A880-CEF5EB74FDE2}" srcOrd="0" destOrd="1" presId="urn:microsoft.com/office/officeart/2016/7/layout/VerticalSolidActionList"/>
    <dgm:cxn modelId="{A3F91A2A-C00D-4DB1-B7EE-455CC97F5ACD}" type="presParOf" srcId="{AD3B87E0-4C4B-4D72-8F36-F465BF967E94}" destId="{FC040E3D-5099-44FD-83B2-D79685F93F00}" srcOrd="0" destOrd="0" presId="urn:microsoft.com/office/officeart/2016/7/layout/VerticalSolidActionList"/>
    <dgm:cxn modelId="{3DFE46CA-A0BF-4B8B-B4B6-DC6EC24D0BA8}" type="presParOf" srcId="{FC040E3D-5099-44FD-83B2-D79685F93F00}" destId="{20555BE2-A27C-442B-9270-958DF89B9730}" srcOrd="0" destOrd="0" presId="urn:microsoft.com/office/officeart/2016/7/layout/VerticalSolidActionList"/>
    <dgm:cxn modelId="{6181EB2B-5E6C-43B2-BEE5-163415CEA2E2}" type="presParOf" srcId="{FC040E3D-5099-44FD-83B2-D79685F93F00}" destId="{B011E8D8-0180-4B2F-A880-CEF5EB74FDE2}" srcOrd="1" destOrd="0" presId="urn:microsoft.com/office/officeart/2016/7/layout/VerticalSolidActionList"/>
    <dgm:cxn modelId="{C904845F-A55A-462E-97C4-57E7AACE996E}" type="presParOf" srcId="{AD3B87E0-4C4B-4D72-8F36-F465BF967E94}" destId="{91688E71-369E-417A-8BC0-4232A756E77F}" srcOrd="1" destOrd="0" presId="urn:microsoft.com/office/officeart/2016/7/layout/VerticalSolidActionList"/>
    <dgm:cxn modelId="{26A8774E-FD42-4234-8118-61A12D02C43F}" type="presParOf" srcId="{AD3B87E0-4C4B-4D72-8F36-F465BF967E94}" destId="{781CD4FB-DC68-4499-A412-91008762253A}" srcOrd="2" destOrd="0" presId="urn:microsoft.com/office/officeart/2016/7/layout/VerticalSolidActionList"/>
    <dgm:cxn modelId="{737101C1-CCA5-4612-BD87-65809B056B02}" type="presParOf" srcId="{781CD4FB-DC68-4499-A412-91008762253A}" destId="{4BA8D37B-B9B8-4BB1-8EC6-F6E07C4B16ED}" srcOrd="0" destOrd="0" presId="urn:microsoft.com/office/officeart/2016/7/layout/VerticalSolidActionList"/>
    <dgm:cxn modelId="{58BF83F2-ED76-4D39-B5F4-D0C8D30C4466}" type="presParOf" srcId="{781CD4FB-DC68-4499-A412-91008762253A}" destId="{E11E4023-EC8C-4707-A423-A0DB7BC71E46}" srcOrd="1" destOrd="0" presId="urn:microsoft.com/office/officeart/2016/7/layout/VerticalSolidActionList"/>
    <dgm:cxn modelId="{831CAE96-C119-40D0-9988-248C0099D3A5}" type="presParOf" srcId="{AD3B87E0-4C4B-4D72-8F36-F465BF967E94}" destId="{16BEE4A4-2C08-4996-8599-1CB21328625B}" srcOrd="3" destOrd="0" presId="urn:microsoft.com/office/officeart/2016/7/layout/VerticalSolidActionList"/>
    <dgm:cxn modelId="{33234DBF-4562-4F0B-8C66-9ADA9CE20841}" type="presParOf" srcId="{AD3B87E0-4C4B-4D72-8F36-F465BF967E94}" destId="{82C3C3AC-4BBF-4DFA-8D90-D12872EDF222}" srcOrd="4" destOrd="0" presId="urn:microsoft.com/office/officeart/2016/7/layout/VerticalSolidActionList"/>
    <dgm:cxn modelId="{7549A94B-84F1-41B2-8479-238896137D72}" type="presParOf" srcId="{82C3C3AC-4BBF-4DFA-8D90-D12872EDF222}" destId="{5924E86C-AB09-495F-A962-9DB56DB1BD1B}" srcOrd="0" destOrd="0" presId="urn:microsoft.com/office/officeart/2016/7/layout/VerticalSolidActionList"/>
    <dgm:cxn modelId="{E71B02D0-358F-4645-8DD4-3F7C1358CFE2}" type="presParOf" srcId="{82C3C3AC-4BBF-4DFA-8D90-D12872EDF222}" destId="{31A0BFD7-DB29-4ACF-969A-43BB16D68F48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6750865-495F-40CC-AA12-869DD780C8DA}" type="doc">
      <dgm:prSet loTypeId="urn:microsoft.com/office/officeart/2005/8/layout/process2" loCatId="process" qsTypeId="urn:microsoft.com/office/officeart/2005/8/quickstyle/simple2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0E62AB59-EFED-4825-835F-8FF0541A0052}">
      <dgm:prSet/>
      <dgm:spPr/>
      <dgm:t>
        <a:bodyPr/>
        <a:lstStyle/>
        <a:p>
          <a:r>
            <a:rPr lang="en-GB"/>
            <a:t>Log each gap or issue as a defect</a:t>
          </a:r>
          <a:endParaRPr lang="en-US"/>
        </a:p>
      </dgm:t>
    </dgm:pt>
    <dgm:pt modelId="{5AA24D35-9E0F-4EE5-876A-005C58B24F45}" type="parTrans" cxnId="{B2D477CB-2413-4EE3-831D-2A3AFDD35A4E}">
      <dgm:prSet/>
      <dgm:spPr/>
      <dgm:t>
        <a:bodyPr/>
        <a:lstStyle/>
        <a:p>
          <a:endParaRPr lang="en-US"/>
        </a:p>
      </dgm:t>
    </dgm:pt>
    <dgm:pt modelId="{5BFF58CB-97F8-45A1-881A-ED6CAC463207}" type="sibTrans" cxnId="{B2D477CB-2413-4EE3-831D-2A3AFDD35A4E}">
      <dgm:prSet/>
      <dgm:spPr/>
      <dgm:t>
        <a:bodyPr/>
        <a:lstStyle/>
        <a:p>
          <a:endParaRPr lang="en-US"/>
        </a:p>
      </dgm:t>
    </dgm:pt>
    <dgm:pt modelId="{83B4F190-2169-48FF-AD20-168427F2B751}">
      <dgm:prSet/>
      <dgm:spPr/>
      <dgm:t>
        <a:bodyPr/>
        <a:lstStyle/>
        <a:p>
          <a:r>
            <a:rPr lang="en-GB"/>
            <a:t>Resolve via your standard defect management process</a:t>
          </a:r>
          <a:endParaRPr lang="en-US"/>
        </a:p>
      </dgm:t>
    </dgm:pt>
    <dgm:pt modelId="{435F002A-9CC2-4799-8F09-77CD1E092495}" type="parTrans" cxnId="{DD2F4D9D-CDD1-44E5-9C91-85BFC46BA641}">
      <dgm:prSet/>
      <dgm:spPr/>
      <dgm:t>
        <a:bodyPr/>
        <a:lstStyle/>
        <a:p>
          <a:endParaRPr lang="en-US"/>
        </a:p>
      </dgm:t>
    </dgm:pt>
    <dgm:pt modelId="{A945635B-8BB9-4B8A-BE05-6EC652599A8F}" type="sibTrans" cxnId="{DD2F4D9D-CDD1-44E5-9C91-85BFC46BA641}">
      <dgm:prSet/>
      <dgm:spPr/>
      <dgm:t>
        <a:bodyPr/>
        <a:lstStyle/>
        <a:p>
          <a:endParaRPr lang="en-US"/>
        </a:p>
      </dgm:t>
    </dgm:pt>
    <dgm:pt modelId="{873CFCBB-7B9E-4E1F-AEE8-668F399C869F}">
      <dgm:prSet/>
      <dgm:spPr/>
      <dgm:t>
        <a:bodyPr/>
        <a:lstStyle/>
        <a:p>
          <a:r>
            <a:rPr lang="en-GB"/>
            <a:t>If the issue is not resolved by the time execution starts, should be raised as a project risk</a:t>
          </a:r>
          <a:endParaRPr lang="en-US"/>
        </a:p>
      </dgm:t>
    </dgm:pt>
    <dgm:pt modelId="{EBDE56D6-410D-4F0D-B55A-403A70AB15E8}" type="parTrans" cxnId="{23173688-B67F-46AE-97AC-D357DEB7A513}">
      <dgm:prSet/>
      <dgm:spPr/>
      <dgm:t>
        <a:bodyPr/>
        <a:lstStyle/>
        <a:p>
          <a:endParaRPr lang="en-US"/>
        </a:p>
      </dgm:t>
    </dgm:pt>
    <dgm:pt modelId="{B3C0FE6B-CFCC-4FF1-9971-0077127E309D}" type="sibTrans" cxnId="{23173688-B67F-46AE-97AC-D357DEB7A513}">
      <dgm:prSet/>
      <dgm:spPr/>
      <dgm:t>
        <a:bodyPr/>
        <a:lstStyle/>
        <a:p>
          <a:endParaRPr lang="en-US"/>
        </a:p>
      </dgm:t>
    </dgm:pt>
    <dgm:pt modelId="{B55F7BB2-CF5D-4450-8AF3-5FDD7DE914B1}">
      <dgm:prSet/>
      <dgm:spPr/>
      <dgm:t>
        <a:bodyPr/>
        <a:lstStyle/>
        <a:p>
          <a:r>
            <a:rPr lang="en-GB"/>
            <a:t>Ensures that gaps and issues receive plenty of attention</a:t>
          </a:r>
          <a:endParaRPr lang="en-US"/>
        </a:p>
      </dgm:t>
    </dgm:pt>
    <dgm:pt modelId="{9DAEC522-71D4-4367-8A26-35567847EA51}" type="parTrans" cxnId="{F9CD468D-3F22-40CF-BB85-29B57E3ACB5F}">
      <dgm:prSet/>
      <dgm:spPr/>
      <dgm:t>
        <a:bodyPr/>
        <a:lstStyle/>
        <a:p>
          <a:endParaRPr lang="en-US"/>
        </a:p>
      </dgm:t>
    </dgm:pt>
    <dgm:pt modelId="{D1007B37-417A-4A26-8046-4F563EA0671A}" type="sibTrans" cxnId="{F9CD468D-3F22-40CF-BB85-29B57E3ACB5F}">
      <dgm:prSet/>
      <dgm:spPr/>
      <dgm:t>
        <a:bodyPr/>
        <a:lstStyle/>
        <a:p>
          <a:endParaRPr lang="en-US"/>
        </a:p>
      </dgm:t>
    </dgm:pt>
    <dgm:pt modelId="{6B5CA535-5CE9-4506-B046-0934AB6A0E9E}" type="pres">
      <dgm:prSet presAssocID="{F6750865-495F-40CC-AA12-869DD780C8DA}" presName="linearFlow" presStyleCnt="0">
        <dgm:presLayoutVars>
          <dgm:resizeHandles val="exact"/>
        </dgm:presLayoutVars>
      </dgm:prSet>
      <dgm:spPr/>
    </dgm:pt>
    <dgm:pt modelId="{B74C1E0A-75EE-4B15-B683-2128F2EE645A}" type="pres">
      <dgm:prSet presAssocID="{0E62AB59-EFED-4825-835F-8FF0541A0052}" presName="node" presStyleLbl="node1" presStyleIdx="0" presStyleCnt="3">
        <dgm:presLayoutVars>
          <dgm:bulletEnabled val="1"/>
        </dgm:presLayoutVars>
      </dgm:prSet>
      <dgm:spPr/>
    </dgm:pt>
    <dgm:pt modelId="{32046047-066E-4A91-82BF-84330F3FD2D2}" type="pres">
      <dgm:prSet presAssocID="{5BFF58CB-97F8-45A1-881A-ED6CAC463207}" presName="sibTrans" presStyleLbl="sibTrans2D1" presStyleIdx="0" presStyleCnt="2"/>
      <dgm:spPr/>
    </dgm:pt>
    <dgm:pt modelId="{8A9ADD10-17FB-4655-B096-A988AE43D675}" type="pres">
      <dgm:prSet presAssocID="{5BFF58CB-97F8-45A1-881A-ED6CAC463207}" presName="connectorText" presStyleLbl="sibTrans2D1" presStyleIdx="0" presStyleCnt="2"/>
      <dgm:spPr/>
    </dgm:pt>
    <dgm:pt modelId="{F94FF1D9-39DF-414F-B1F6-3A3486281A5F}" type="pres">
      <dgm:prSet presAssocID="{873CFCBB-7B9E-4E1F-AEE8-668F399C869F}" presName="node" presStyleLbl="node1" presStyleIdx="1" presStyleCnt="3">
        <dgm:presLayoutVars>
          <dgm:bulletEnabled val="1"/>
        </dgm:presLayoutVars>
      </dgm:prSet>
      <dgm:spPr/>
    </dgm:pt>
    <dgm:pt modelId="{3C00BB38-80A0-4CC0-B08E-0C012A92E14B}" type="pres">
      <dgm:prSet presAssocID="{B3C0FE6B-CFCC-4FF1-9971-0077127E309D}" presName="sibTrans" presStyleLbl="sibTrans2D1" presStyleIdx="1" presStyleCnt="2"/>
      <dgm:spPr/>
    </dgm:pt>
    <dgm:pt modelId="{9CDE0D8C-3E83-4774-949B-2389D6ED15BB}" type="pres">
      <dgm:prSet presAssocID="{B3C0FE6B-CFCC-4FF1-9971-0077127E309D}" presName="connectorText" presStyleLbl="sibTrans2D1" presStyleIdx="1" presStyleCnt="2"/>
      <dgm:spPr/>
    </dgm:pt>
    <dgm:pt modelId="{2DB028DF-14CA-4B28-BAA8-4294BF96129C}" type="pres">
      <dgm:prSet presAssocID="{B55F7BB2-CF5D-4450-8AF3-5FDD7DE914B1}" presName="node" presStyleLbl="node1" presStyleIdx="2" presStyleCnt="3">
        <dgm:presLayoutVars>
          <dgm:bulletEnabled val="1"/>
        </dgm:presLayoutVars>
      </dgm:prSet>
      <dgm:spPr/>
    </dgm:pt>
  </dgm:ptLst>
  <dgm:cxnLst>
    <dgm:cxn modelId="{9B584827-5AA7-4B8E-805A-8F66415CB700}" type="presOf" srcId="{0E62AB59-EFED-4825-835F-8FF0541A0052}" destId="{B74C1E0A-75EE-4B15-B683-2128F2EE645A}" srcOrd="0" destOrd="0" presId="urn:microsoft.com/office/officeart/2005/8/layout/process2"/>
    <dgm:cxn modelId="{594C3628-FD2F-4096-8E4E-9F731DAFC4C8}" type="presOf" srcId="{5BFF58CB-97F8-45A1-881A-ED6CAC463207}" destId="{8A9ADD10-17FB-4655-B096-A988AE43D675}" srcOrd="1" destOrd="0" presId="urn:microsoft.com/office/officeart/2005/8/layout/process2"/>
    <dgm:cxn modelId="{30E7A92B-6231-4828-87F1-2B2313DB0B28}" type="presOf" srcId="{83B4F190-2169-48FF-AD20-168427F2B751}" destId="{B74C1E0A-75EE-4B15-B683-2128F2EE645A}" srcOrd="0" destOrd="1" presId="urn:microsoft.com/office/officeart/2005/8/layout/process2"/>
    <dgm:cxn modelId="{91CFE12C-1027-4FA2-BB44-8F3414C6B40B}" type="presOf" srcId="{B3C0FE6B-CFCC-4FF1-9971-0077127E309D}" destId="{9CDE0D8C-3E83-4774-949B-2389D6ED15BB}" srcOrd="1" destOrd="0" presId="urn:microsoft.com/office/officeart/2005/8/layout/process2"/>
    <dgm:cxn modelId="{1FFDFB42-10DD-4EE7-95EF-F0424B3A5BE0}" type="presOf" srcId="{B3C0FE6B-CFCC-4FF1-9971-0077127E309D}" destId="{3C00BB38-80A0-4CC0-B08E-0C012A92E14B}" srcOrd="0" destOrd="0" presId="urn:microsoft.com/office/officeart/2005/8/layout/process2"/>
    <dgm:cxn modelId="{0E95DF6C-3D97-4DD4-B34C-1E888B23738D}" type="presOf" srcId="{F6750865-495F-40CC-AA12-869DD780C8DA}" destId="{6B5CA535-5CE9-4506-B046-0934AB6A0E9E}" srcOrd="0" destOrd="0" presId="urn:microsoft.com/office/officeart/2005/8/layout/process2"/>
    <dgm:cxn modelId="{0E51AD76-CBD5-4548-BC2C-37E23660D98D}" type="presOf" srcId="{873CFCBB-7B9E-4E1F-AEE8-668F399C869F}" destId="{F94FF1D9-39DF-414F-B1F6-3A3486281A5F}" srcOrd="0" destOrd="0" presId="urn:microsoft.com/office/officeart/2005/8/layout/process2"/>
    <dgm:cxn modelId="{23173688-B67F-46AE-97AC-D357DEB7A513}" srcId="{F6750865-495F-40CC-AA12-869DD780C8DA}" destId="{873CFCBB-7B9E-4E1F-AEE8-668F399C869F}" srcOrd="1" destOrd="0" parTransId="{EBDE56D6-410D-4F0D-B55A-403A70AB15E8}" sibTransId="{B3C0FE6B-CFCC-4FF1-9971-0077127E309D}"/>
    <dgm:cxn modelId="{F9CD468D-3F22-40CF-BB85-29B57E3ACB5F}" srcId="{F6750865-495F-40CC-AA12-869DD780C8DA}" destId="{B55F7BB2-CF5D-4450-8AF3-5FDD7DE914B1}" srcOrd="2" destOrd="0" parTransId="{9DAEC522-71D4-4367-8A26-35567847EA51}" sibTransId="{D1007B37-417A-4A26-8046-4F563EA0671A}"/>
    <dgm:cxn modelId="{DD2F4D9D-CDD1-44E5-9C91-85BFC46BA641}" srcId="{0E62AB59-EFED-4825-835F-8FF0541A0052}" destId="{83B4F190-2169-48FF-AD20-168427F2B751}" srcOrd="0" destOrd="0" parTransId="{435F002A-9CC2-4799-8F09-77CD1E092495}" sibTransId="{A945635B-8BB9-4B8A-BE05-6EC652599A8F}"/>
    <dgm:cxn modelId="{A7B3EAAA-3B35-4B27-9696-D03C34486E9B}" type="presOf" srcId="{B55F7BB2-CF5D-4450-8AF3-5FDD7DE914B1}" destId="{2DB028DF-14CA-4B28-BAA8-4294BF96129C}" srcOrd="0" destOrd="0" presId="urn:microsoft.com/office/officeart/2005/8/layout/process2"/>
    <dgm:cxn modelId="{B2D477CB-2413-4EE3-831D-2A3AFDD35A4E}" srcId="{F6750865-495F-40CC-AA12-869DD780C8DA}" destId="{0E62AB59-EFED-4825-835F-8FF0541A0052}" srcOrd="0" destOrd="0" parTransId="{5AA24D35-9E0F-4EE5-876A-005C58B24F45}" sibTransId="{5BFF58CB-97F8-45A1-881A-ED6CAC463207}"/>
    <dgm:cxn modelId="{0D5E87CC-11C0-46B5-B54D-06C7B4FB8BE7}" type="presOf" srcId="{5BFF58CB-97F8-45A1-881A-ED6CAC463207}" destId="{32046047-066E-4A91-82BF-84330F3FD2D2}" srcOrd="0" destOrd="0" presId="urn:microsoft.com/office/officeart/2005/8/layout/process2"/>
    <dgm:cxn modelId="{DF2D1D70-2EB4-4B14-94B5-8AA72F7953DA}" type="presParOf" srcId="{6B5CA535-5CE9-4506-B046-0934AB6A0E9E}" destId="{B74C1E0A-75EE-4B15-B683-2128F2EE645A}" srcOrd="0" destOrd="0" presId="urn:microsoft.com/office/officeart/2005/8/layout/process2"/>
    <dgm:cxn modelId="{EF995D16-DD33-4A97-A5F9-16E4BB62C87E}" type="presParOf" srcId="{6B5CA535-5CE9-4506-B046-0934AB6A0E9E}" destId="{32046047-066E-4A91-82BF-84330F3FD2D2}" srcOrd="1" destOrd="0" presId="urn:microsoft.com/office/officeart/2005/8/layout/process2"/>
    <dgm:cxn modelId="{1FA4E1D3-EE3E-46BC-8824-507333CBE53B}" type="presParOf" srcId="{32046047-066E-4A91-82BF-84330F3FD2D2}" destId="{8A9ADD10-17FB-4655-B096-A988AE43D675}" srcOrd="0" destOrd="0" presId="urn:microsoft.com/office/officeart/2005/8/layout/process2"/>
    <dgm:cxn modelId="{F9CB6C2D-219D-4D25-9E46-44B36F42A438}" type="presParOf" srcId="{6B5CA535-5CE9-4506-B046-0934AB6A0E9E}" destId="{F94FF1D9-39DF-414F-B1F6-3A3486281A5F}" srcOrd="2" destOrd="0" presId="urn:microsoft.com/office/officeart/2005/8/layout/process2"/>
    <dgm:cxn modelId="{61540ED6-18C9-4811-BDA2-C3B02A1DCF90}" type="presParOf" srcId="{6B5CA535-5CE9-4506-B046-0934AB6A0E9E}" destId="{3C00BB38-80A0-4CC0-B08E-0C012A92E14B}" srcOrd="3" destOrd="0" presId="urn:microsoft.com/office/officeart/2005/8/layout/process2"/>
    <dgm:cxn modelId="{B74C5CF6-0745-4905-9397-F6C0A8CEC20F}" type="presParOf" srcId="{3C00BB38-80A0-4CC0-B08E-0C012A92E14B}" destId="{9CDE0D8C-3E83-4774-949B-2389D6ED15BB}" srcOrd="0" destOrd="0" presId="urn:microsoft.com/office/officeart/2005/8/layout/process2"/>
    <dgm:cxn modelId="{46BC88F3-C683-4109-9408-6D559F52DC0C}" type="presParOf" srcId="{6B5CA535-5CE9-4506-B046-0934AB6A0E9E}" destId="{2DB028DF-14CA-4B28-BAA8-4294BF96129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F072C5A-5770-4B4D-9915-6015DAEDF3D1}" type="doc">
      <dgm:prSet loTypeId="urn:microsoft.com/office/officeart/2008/layout/LinedList" loCatId="list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7547236E-F380-4357-94CA-03889537F3C4}">
      <dgm:prSet/>
      <dgm:spPr/>
      <dgm:t>
        <a:bodyPr/>
        <a:lstStyle/>
        <a:p>
          <a:r>
            <a:rPr lang="en-GB"/>
            <a:t>Just as we need to allow for Potential Requirements when measuring requirements coverage </a:t>
          </a:r>
          <a:endParaRPr lang="en-US"/>
        </a:p>
      </dgm:t>
    </dgm:pt>
    <dgm:pt modelId="{D3E4F1F7-A4E3-4758-BEE2-7C40E3391E43}" type="parTrans" cxnId="{A267425C-D9EF-46B7-8D8E-868976121930}">
      <dgm:prSet/>
      <dgm:spPr/>
      <dgm:t>
        <a:bodyPr/>
        <a:lstStyle/>
        <a:p>
          <a:endParaRPr lang="en-US"/>
        </a:p>
      </dgm:t>
    </dgm:pt>
    <dgm:pt modelId="{4D484604-E00E-45AE-B32D-8D3C88EC4BD8}" type="sibTrans" cxnId="{A267425C-D9EF-46B7-8D8E-868976121930}">
      <dgm:prSet/>
      <dgm:spPr/>
      <dgm:t>
        <a:bodyPr/>
        <a:lstStyle/>
        <a:p>
          <a:endParaRPr lang="en-US"/>
        </a:p>
      </dgm:t>
    </dgm:pt>
    <dgm:pt modelId="{27AC8FBA-2100-49DD-9DBB-2F9959050477}">
      <dgm:prSet/>
      <dgm:spPr/>
      <dgm:t>
        <a:bodyPr/>
        <a:lstStyle/>
        <a:p>
          <a:r>
            <a:rPr lang="en-GB"/>
            <a:t>So we also need to allow for Potential testcases when measuring scripting progress</a:t>
          </a:r>
          <a:endParaRPr lang="en-US"/>
        </a:p>
      </dgm:t>
    </dgm:pt>
    <dgm:pt modelId="{DC7704E2-4881-4735-BB1D-649E372C6349}" type="parTrans" cxnId="{CE5C6E03-FAB2-43BE-96ED-4D7E169D344C}">
      <dgm:prSet/>
      <dgm:spPr/>
      <dgm:t>
        <a:bodyPr/>
        <a:lstStyle/>
        <a:p>
          <a:endParaRPr lang="en-US"/>
        </a:p>
      </dgm:t>
    </dgm:pt>
    <dgm:pt modelId="{07612168-C7FD-4E7E-A417-FEE31DAF5073}" type="sibTrans" cxnId="{CE5C6E03-FAB2-43BE-96ED-4D7E169D344C}">
      <dgm:prSet/>
      <dgm:spPr/>
      <dgm:t>
        <a:bodyPr/>
        <a:lstStyle/>
        <a:p>
          <a:endParaRPr lang="en-US"/>
        </a:p>
      </dgm:t>
    </dgm:pt>
    <dgm:pt modelId="{FFBA7060-54D9-447E-9625-B41EA257FD9C}" type="pres">
      <dgm:prSet presAssocID="{3F072C5A-5770-4B4D-9915-6015DAEDF3D1}" presName="vert0" presStyleCnt="0">
        <dgm:presLayoutVars>
          <dgm:dir/>
          <dgm:animOne val="branch"/>
          <dgm:animLvl val="lvl"/>
        </dgm:presLayoutVars>
      </dgm:prSet>
      <dgm:spPr/>
    </dgm:pt>
    <dgm:pt modelId="{E4AB8CB8-BCA7-4538-9FFF-BC5F2EB08BF5}" type="pres">
      <dgm:prSet presAssocID="{7547236E-F380-4357-94CA-03889537F3C4}" presName="thickLine" presStyleLbl="alignNode1" presStyleIdx="0" presStyleCnt="2"/>
      <dgm:spPr/>
    </dgm:pt>
    <dgm:pt modelId="{D53D3BD7-697E-40ED-9ABC-BA0FE4EE3F0B}" type="pres">
      <dgm:prSet presAssocID="{7547236E-F380-4357-94CA-03889537F3C4}" presName="horz1" presStyleCnt="0"/>
      <dgm:spPr/>
    </dgm:pt>
    <dgm:pt modelId="{944CB2A3-5517-40DF-BDAF-EAA8050CDA13}" type="pres">
      <dgm:prSet presAssocID="{7547236E-F380-4357-94CA-03889537F3C4}" presName="tx1" presStyleLbl="revTx" presStyleIdx="0" presStyleCnt="2"/>
      <dgm:spPr/>
    </dgm:pt>
    <dgm:pt modelId="{D4CC7350-715D-423E-AFB2-D31CA6F41962}" type="pres">
      <dgm:prSet presAssocID="{7547236E-F380-4357-94CA-03889537F3C4}" presName="vert1" presStyleCnt="0"/>
      <dgm:spPr/>
    </dgm:pt>
    <dgm:pt modelId="{25701320-30A0-4081-B97B-3CCF8CA1A44F}" type="pres">
      <dgm:prSet presAssocID="{27AC8FBA-2100-49DD-9DBB-2F9959050477}" presName="thickLine" presStyleLbl="alignNode1" presStyleIdx="1" presStyleCnt="2"/>
      <dgm:spPr/>
    </dgm:pt>
    <dgm:pt modelId="{C6C83BF8-4113-49DE-8ADB-A84C653B7CEF}" type="pres">
      <dgm:prSet presAssocID="{27AC8FBA-2100-49DD-9DBB-2F9959050477}" presName="horz1" presStyleCnt="0"/>
      <dgm:spPr/>
    </dgm:pt>
    <dgm:pt modelId="{0A1226EF-9D83-47A3-94A4-74C4123E77A9}" type="pres">
      <dgm:prSet presAssocID="{27AC8FBA-2100-49DD-9DBB-2F9959050477}" presName="tx1" presStyleLbl="revTx" presStyleIdx="1" presStyleCnt="2"/>
      <dgm:spPr/>
    </dgm:pt>
    <dgm:pt modelId="{6392B8ED-1E8B-4034-892A-E091D23FE663}" type="pres">
      <dgm:prSet presAssocID="{27AC8FBA-2100-49DD-9DBB-2F9959050477}" presName="vert1" presStyleCnt="0"/>
      <dgm:spPr/>
    </dgm:pt>
  </dgm:ptLst>
  <dgm:cxnLst>
    <dgm:cxn modelId="{CE5C6E03-FAB2-43BE-96ED-4D7E169D344C}" srcId="{3F072C5A-5770-4B4D-9915-6015DAEDF3D1}" destId="{27AC8FBA-2100-49DD-9DBB-2F9959050477}" srcOrd="1" destOrd="0" parTransId="{DC7704E2-4881-4735-BB1D-649E372C6349}" sibTransId="{07612168-C7FD-4E7E-A417-FEE31DAF5073}"/>
    <dgm:cxn modelId="{B7B35E09-AEC2-427E-801D-412AF46D8AC5}" type="presOf" srcId="{27AC8FBA-2100-49DD-9DBB-2F9959050477}" destId="{0A1226EF-9D83-47A3-94A4-74C4123E77A9}" srcOrd="0" destOrd="0" presId="urn:microsoft.com/office/officeart/2008/layout/LinedList"/>
    <dgm:cxn modelId="{A267425C-D9EF-46B7-8D8E-868976121930}" srcId="{3F072C5A-5770-4B4D-9915-6015DAEDF3D1}" destId="{7547236E-F380-4357-94CA-03889537F3C4}" srcOrd="0" destOrd="0" parTransId="{D3E4F1F7-A4E3-4758-BEE2-7C40E3391E43}" sibTransId="{4D484604-E00E-45AE-B32D-8D3C88EC4BD8}"/>
    <dgm:cxn modelId="{6CD55F66-82B4-4411-BC12-4CDBA45DF3F5}" type="presOf" srcId="{3F072C5A-5770-4B4D-9915-6015DAEDF3D1}" destId="{FFBA7060-54D9-447E-9625-B41EA257FD9C}" srcOrd="0" destOrd="0" presId="urn:microsoft.com/office/officeart/2008/layout/LinedList"/>
    <dgm:cxn modelId="{F33B8EA7-412D-40F3-BBE9-885511BACAA9}" type="presOf" srcId="{7547236E-F380-4357-94CA-03889537F3C4}" destId="{944CB2A3-5517-40DF-BDAF-EAA8050CDA13}" srcOrd="0" destOrd="0" presId="urn:microsoft.com/office/officeart/2008/layout/LinedList"/>
    <dgm:cxn modelId="{ECA3B8C2-9C24-486F-A11B-58573EFE540A}" type="presParOf" srcId="{FFBA7060-54D9-447E-9625-B41EA257FD9C}" destId="{E4AB8CB8-BCA7-4538-9FFF-BC5F2EB08BF5}" srcOrd="0" destOrd="0" presId="urn:microsoft.com/office/officeart/2008/layout/LinedList"/>
    <dgm:cxn modelId="{2BED05EC-9094-4DD7-ABF8-2F8A45FF83FC}" type="presParOf" srcId="{FFBA7060-54D9-447E-9625-B41EA257FD9C}" destId="{D53D3BD7-697E-40ED-9ABC-BA0FE4EE3F0B}" srcOrd="1" destOrd="0" presId="urn:microsoft.com/office/officeart/2008/layout/LinedList"/>
    <dgm:cxn modelId="{EC67FD4B-EEC1-4C9A-84E8-4D51D2B24D36}" type="presParOf" srcId="{D53D3BD7-697E-40ED-9ABC-BA0FE4EE3F0B}" destId="{944CB2A3-5517-40DF-BDAF-EAA8050CDA13}" srcOrd="0" destOrd="0" presId="urn:microsoft.com/office/officeart/2008/layout/LinedList"/>
    <dgm:cxn modelId="{27E7618D-77F3-4CF7-922F-7A3AB3D3884C}" type="presParOf" srcId="{D53D3BD7-697E-40ED-9ABC-BA0FE4EE3F0B}" destId="{D4CC7350-715D-423E-AFB2-D31CA6F41962}" srcOrd="1" destOrd="0" presId="urn:microsoft.com/office/officeart/2008/layout/LinedList"/>
    <dgm:cxn modelId="{A4B8DFCE-695A-4285-BC90-2E462DB5392A}" type="presParOf" srcId="{FFBA7060-54D9-447E-9625-B41EA257FD9C}" destId="{25701320-30A0-4081-B97B-3CCF8CA1A44F}" srcOrd="2" destOrd="0" presId="urn:microsoft.com/office/officeart/2008/layout/LinedList"/>
    <dgm:cxn modelId="{9FFF936E-E404-43EA-A945-97BA256FC3E9}" type="presParOf" srcId="{FFBA7060-54D9-447E-9625-B41EA257FD9C}" destId="{C6C83BF8-4113-49DE-8ADB-A84C653B7CEF}" srcOrd="3" destOrd="0" presId="urn:microsoft.com/office/officeart/2008/layout/LinedList"/>
    <dgm:cxn modelId="{06614A55-1498-4649-806C-056C44E925C0}" type="presParOf" srcId="{C6C83BF8-4113-49DE-8ADB-A84C653B7CEF}" destId="{0A1226EF-9D83-47A3-94A4-74C4123E77A9}" srcOrd="0" destOrd="0" presId="urn:microsoft.com/office/officeart/2008/layout/LinedList"/>
    <dgm:cxn modelId="{1C5B7C24-E694-4C67-B43F-0C94C8F444EE}" type="presParOf" srcId="{C6C83BF8-4113-49DE-8ADB-A84C653B7CEF}" destId="{6392B8ED-1E8B-4034-892A-E091D23FE66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579DAC5-5588-40DD-9377-8B735AF0680B}" type="doc">
      <dgm:prSet loTypeId="urn:microsoft.com/office/officeart/2005/8/layout/vList5" loCatId="list" qsTypeId="urn:microsoft.com/office/officeart/2005/8/quickstyle/simple3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9B4B1287-DB34-451C-9C95-9513EBA81BB3}">
      <dgm:prSet/>
      <dgm:spPr/>
      <dgm:t>
        <a:bodyPr/>
        <a:lstStyle/>
        <a:p>
          <a:r>
            <a:rPr lang="en-GB"/>
            <a:t>For gaps within a functional area</a:t>
          </a:r>
          <a:endParaRPr lang="en-US"/>
        </a:p>
      </dgm:t>
    </dgm:pt>
    <dgm:pt modelId="{2463E950-A94E-46F9-8F54-B3FE331696F6}" type="parTrans" cxnId="{E0BEA568-10F0-4AC9-934C-AEB80EB12B33}">
      <dgm:prSet/>
      <dgm:spPr/>
      <dgm:t>
        <a:bodyPr/>
        <a:lstStyle/>
        <a:p>
          <a:endParaRPr lang="en-US"/>
        </a:p>
      </dgm:t>
    </dgm:pt>
    <dgm:pt modelId="{1202E7F5-710F-4525-9318-52C328DFBAF5}" type="sibTrans" cxnId="{E0BEA568-10F0-4AC9-934C-AEB80EB12B33}">
      <dgm:prSet/>
      <dgm:spPr/>
      <dgm:t>
        <a:bodyPr/>
        <a:lstStyle/>
        <a:p>
          <a:endParaRPr lang="en-US"/>
        </a:p>
      </dgm:t>
    </dgm:pt>
    <dgm:pt modelId="{F9C01E1A-0EA8-4736-A953-5ABADA7775E4}">
      <dgm:prSet/>
      <dgm:spPr/>
      <dgm:t>
        <a:bodyPr/>
        <a:lstStyle/>
        <a:p>
          <a:r>
            <a:rPr lang="en-GB"/>
            <a:t>Work out average number of tests per requirement in other areas to date</a:t>
          </a:r>
          <a:endParaRPr lang="en-US"/>
        </a:p>
      </dgm:t>
    </dgm:pt>
    <dgm:pt modelId="{D1BFDECD-20DF-4124-9E47-73DE10B4B5C3}" type="parTrans" cxnId="{BA9FF516-7D53-49CE-945E-B1293C2C4CFB}">
      <dgm:prSet/>
      <dgm:spPr/>
      <dgm:t>
        <a:bodyPr/>
        <a:lstStyle/>
        <a:p>
          <a:endParaRPr lang="en-US"/>
        </a:p>
      </dgm:t>
    </dgm:pt>
    <dgm:pt modelId="{5423FC96-9560-4356-93F9-DA74244ADCB1}" type="sibTrans" cxnId="{BA9FF516-7D53-49CE-945E-B1293C2C4CFB}">
      <dgm:prSet/>
      <dgm:spPr/>
      <dgm:t>
        <a:bodyPr/>
        <a:lstStyle/>
        <a:p>
          <a:endParaRPr lang="en-US"/>
        </a:p>
      </dgm:t>
    </dgm:pt>
    <dgm:pt modelId="{256C6076-DDA6-4CF1-B2B6-010C23E80791}">
      <dgm:prSet/>
      <dgm:spPr/>
      <dgm:t>
        <a:bodyPr/>
        <a:lstStyle/>
        <a:p>
          <a:r>
            <a:rPr lang="en-GB"/>
            <a:t>Apply this factor to unscripted area to give a notional number  of tests to be written in order to fully test that area</a:t>
          </a:r>
          <a:endParaRPr lang="en-US"/>
        </a:p>
      </dgm:t>
    </dgm:pt>
    <dgm:pt modelId="{E20102B2-DAAA-46B1-BFB1-DEDA3DC53AAE}" type="parTrans" cxnId="{38E04E94-A0CF-4E4C-8DBC-716E713D6D79}">
      <dgm:prSet/>
      <dgm:spPr/>
      <dgm:t>
        <a:bodyPr/>
        <a:lstStyle/>
        <a:p>
          <a:endParaRPr lang="en-US"/>
        </a:p>
      </dgm:t>
    </dgm:pt>
    <dgm:pt modelId="{E6EAD482-7984-4F6E-9C5F-5F58A18E1448}" type="sibTrans" cxnId="{38E04E94-A0CF-4E4C-8DBC-716E713D6D79}">
      <dgm:prSet/>
      <dgm:spPr/>
      <dgm:t>
        <a:bodyPr/>
        <a:lstStyle/>
        <a:p>
          <a:endParaRPr lang="en-US"/>
        </a:p>
      </dgm:t>
    </dgm:pt>
    <dgm:pt modelId="{B9743886-7A8F-4FC0-AB8F-C3F61721C375}">
      <dgm:prSet/>
      <dgm:spPr/>
      <dgm:t>
        <a:bodyPr/>
        <a:lstStyle/>
        <a:p>
          <a:r>
            <a:rPr lang="en-GB"/>
            <a:t>Where an entire area has no requirements</a:t>
          </a:r>
          <a:endParaRPr lang="en-US"/>
        </a:p>
      </dgm:t>
    </dgm:pt>
    <dgm:pt modelId="{A93D04CA-58E0-4917-A27C-35C8AF9FEA93}" type="parTrans" cxnId="{2F67028C-0FDF-41E7-820A-6F512FA0ACF7}">
      <dgm:prSet/>
      <dgm:spPr/>
      <dgm:t>
        <a:bodyPr/>
        <a:lstStyle/>
        <a:p>
          <a:endParaRPr lang="en-US"/>
        </a:p>
      </dgm:t>
    </dgm:pt>
    <dgm:pt modelId="{6E7FC198-3F47-43B7-A6CC-ACB200DC7EC4}" type="sibTrans" cxnId="{2F67028C-0FDF-41E7-820A-6F512FA0ACF7}">
      <dgm:prSet/>
      <dgm:spPr/>
      <dgm:t>
        <a:bodyPr/>
        <a:lstStyle/>
        <a:p>
          <a:endParaRPr lang="en-US"/>
        </a:p>
      </dgm:t>
    </dgm:pt>
    <dgm:pt modelId="{19B4A069-7C5B-4FD4-B93D-A11B12DFDC80}">
      <dgm:prSet/>
      <dgm:spPr/>
      <dgm:t>
        <a:bodyPr/>
        <a:lstStyle/>
        <a:p>
          <a:r>
            <a:rPr lang="en-GB"/>
            <a:t>Use the figures for an area you believe to be similar in size and complexity</a:t>
          </a:r>
          <a:endParaRPr lang="en-US"/>
        </a:p>
      </dgm:t>
    </dgm:pt>
    <dgm:pt modelId="{3DDBBE75-2BA9-4A35-B304-F532E5C0AA64}" type="parTrans" cxnId="{EF60CA9C-7CDF-4233-B1D3-E9A080E1A68B}">
      <dgm:prSet/>
      <dgm:spPr/>
      <dgm:t>
        <a:bodyPr/>
        <a:lstStyle/>
        <a:p>
          <a:endParaRPr lang="en-US"/>
        </a:p>
      </dgm:t>
    </dgm:pt>
    <dgm:pt modelId="{6338DA53-3FBB-48CB-8DED-577A01C76798}" type="sibTrans" cxnId="{EF60CA9C-7CDF-4233-B1D3-E9A080E1A68B}">
      <dgm:prSet/>
      <dgm:spPr/>
      <dgm:t>
        <a:bodyPr/>
        <a:lstStyle/>
        <a:p>
          <a:endParaRPr lang="en-US"/>
        </a:p>
      </dgm:t>
    </dgm:pt>
    <dgm:pt modelId="{87789B23-1D62-412F-8F6E-C6DEA1199849}">
      <dgm:prSet/>
      <dgm:spPr/>
      <dgm:t>
        <a:bodyPr/>
        <a:lstStyle/>
        <a:p>
          <a:r>
            <a:rPr lang="en-GB"/>
            <a:t>Apply average number of tests per requirement to this figure</a:t>
          </a:r>
          <a:endParaRPr lang="en-US"/>
        </a:p>
      </dgm:t>
    </dgm:pt>
    <dgm:pt modelId="{A70DA10E-8047-4DD7-8DCD-5F9E7F9B5849}" type="parTrans" cxnId="{55579C1C-C643-471E-8158-878E7D1D2ABF}">
      <dgm:prSet/>
      <dgm:spPr/>
      <dgm:t>
        <a:bodyPr/>
        <a:lstStyle/>
        <a:p>
          <a:endParaRPr lang="en-US"/>
        </a:p>
      </dgm:t>
    </dgm:pt>
    <dgm:pt modelId="{A8C9AAA6-192F-4389-840E-F49FBA0F492B}" type="sibTrans" cxnId="{55579C1C-C643-471E-8158-878E7D1D2ABF}">
      <dgm:prSet/>
      <dgm:spPr/>
      <dgm:t>
        <a:bodyPr/>
        <a:lstStyle/>
        <a:p>
          <a:endParaRPr lang="en-US"/>
        </a:p>
      </dgm:t>
    </dgm:pt>
    <dgm:pt modelId="{4B474F76-12AE-42A9-9E93-6CC4714DBF00}" type="pres">
      <dgm:prSet presAssocID="{8579DAC5-5588-40DD-9377-8B735AF0680B}" presName="Name0" presStyleCnt="0">
        <dgm:presLayoutVars>
          <dgm:dir/>
          <dgm:animLvl val="lvl"/>
          <dgm:resizeHandles val="exact"/>
        </dgm:presLayoutVars>
      </dgm:prSet>
      <dgm:spPr/>
    </dgm:pt>
    <dgm:pt modelId="{CB5C53E8-F833-4DDE-B8EF-D57023D00FF6}" type="pres">
      <dgm:prSet presAssocID="{9B4B1287-DB34-451C-9C95-9513EBA81BB3}" presName="linNode" presStyleCnt="0"/>
      <dgm:spPr/>
    </dgm:pt>
    <dgm:pt modelId="{8FC62E7F-3E53-4117-A48C-DD301721B83B}" type="pres">
      <dgm:prSet presAssocID="{9B4B1287-DB34-451C-9C95-9513EBA81BB3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70EE76D7-2FF3-44FE-BB59-CBDA7448409D}" type="pres">
      <dgm:prSet presAssocID="{9B4B1287-DB34-451C-9C95-9513EBA81BB3}" presName="descendantText" presStyleLbl="alignAccFollowNode1" presStyleIdx="0" presStyleCnt="2">
        <dgm:presLayoutVars>
          <dgm:bulletEnabled val="1"/>
        </dgm:presLayoutVars>
      </dgm:prSet>
      <dgm:spPr/>
    </dgm:pt>
    <dgm:pt modelId="{655DB46F-6AD1-4740-A2B0-FD5119986AEF}" type="pres">
      <dgm:prSet presAssocID="{1202E7F5-710F-4525-9318-52C328DFBAF5}" presName="sp" presStyleCnt="0"/>
      <dgm:spPr/>
    </dgm:pt>
    <dgm:pt modelId="{18F38C49-42B5-4E1B-B250-F8D1E4267061}" type="pres">
      <dgm:prSet presAssocID="{B9743886-7A8F-4FC0-AB8F-C3F61721C375}" presName="linNode" presStyleCnt="0"/>
      <dgm:spPr/>
    </dgm:pt>
    <dgm:pt modelId="{F379C2D0-E003-450D-8BAC-882DE23F8117}" type="pres">
      <dgm:prSet presAssocID="{B9743886-7A8F-4FC0-AB8F-C3F61721C375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E1137821-DDB7-4BFD-AF75-D83113C1343D}" type="pres">
      <dgm:prSet presAssocID="{B9743886-7A8F-4FC0-AB8F-C3F61721C375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BA9FF516-7D53-49CE-945E-B1293C2C4CFB}" srcId="{9B4B1287-DB34-451C-9C95-9513EBA81BB3}" destId="{F9C01E1A-0EA8-4736-A953-5ABADA7775E4}" srcOrd="0" destOrd="0" parTransId="{D1BFDECD-20DF-4124-9E47-73DE10B4B5C3}" sibTransId="{5423FC96-9560-4356-93F9-DA74244ADCB1}"/>
    <dgm:cxn modelId="{55579C1C-C643-471E-8158-878E7D1D2ABF}" srcId="{B9743886-7A8F-4FC0-AB8F-C3F61721C375}" destId="{87789B23-1D62-412F-8F6E-C6DEA1199849}" srcOrd="1" destOrd="0" parTransId="{A70DA10E-8047-4DD7-8DCD-5F9E7F9B5849}" sibTransId="{A8C9AAA6-192F-4389-840E-F49FBA0F492B}"/>
    <dgm:cxn modelId="{18354629-01F8-4A1E-9A15-BEEF0E6A6AAC}" type="presOf" srcId="{B9743886-7A8F-4FC0-AB8F-C3F61721C375}" destId="{F379C2D0-E003-450D-8BAC-882DE23F8117}" srcOrd="0" destOrd="0" presId="urn:microsoft.com/office/officeart/2005/8/layout/vList5"/>
    <dgm:cxn modelId="{E0BEA568-10F0-4AC9-934C-AEB80EB12B33}" srcId="{8579DAC5-5588-40DD-9377-8B735AF0680B}" destId="{9B4B1287-DB34-451C-9C95-9513EBA81BB3}" srcOrd="0" destOrd="0" parTransId="{2463E950-A94E-46F9-8F54-B3FE331696F6}" sibTransId="{1202E7F5-710F-4525-9318-52C328DFBAF5}"/>
    <dgm:cxn modelId="{AAE53F50-3E23-4F84-8BBE-CD593CFB9B4A}" type="presOf" srcId="{8579DAC5-5588-40DD-9377-8B735AF0680B}" destId="{4B474F76-12AE-42A9-9E93-6CC4714DBF00}" srcOrd="0" destOrd="0" presId="urn:microsoft.com/office/officeart/2005/8/layout/vList5"/>
    <dgm:cxn modelId="{B1DB117C-BA80-4D85-9006-92CD88116C8C}" type="presOf" srcId="{256C6076-DDA6-4CF1-B2B6-010C23E80791}" destId="{70EE76D7-2FF3-44FE-BB59-CBDA7448409D}" srcOrd="0" destOrd="1" presId="urn:microsoft.com/office/officeart/2005/8/layout/vList5"/>
    <dgm:cxn modelId="{2F67028C-0FDF-41E7-820A-6F512FA0ACF7}" srcId="{8579DAC5-5588-40DD-9377-8B735AF0680B}" destId="{B9743886-7A8F-4FC0-AB8F-C3F61721C375}" srcOrd="1" destOrd="0" parTransId="{A93D04CA-58E0-4917-A27C-35C8AF9FEA93}" sibTransId="{6E7FC198-3F47-43B7-A6CC-ACB200DC7EC4}"/>
    <dgm:cxn modelId="{38E04E94-A0CF-4E4C-8DBC-716E713D6D79}" srcId="{9B4B1287-DB34-451C-9C95-9513EBA81BB3}" destId="{256C6076-DDA6-4CF1-B2B6-010C23E80791}" srcOrd="1" destOrd="0" parTransId="{E20102B2-DAAA-46B1-BFB1-DEDA3DC53AAE}" sibTransId="{E6EAD482-7984-4F6E-9C5F-5F58A18E1448}"/>
    <dgm:cxn modelId="{EF60CA9C-7CDF-4233-B1D3-E9A080E1A68B}" srcId="{B9743886-7A8F-4FC0-AB8F-C3F61721C375}" destId="{19B4A069-7C5B-4FD4-B93D-A11B12DFDC80}" srcOrd="0" destOrd="0" parTransId="{3DDBBE75-2BA9-4A35-B304-F532E5C0AA64}" sibTransId="{6338DA53-3FBB-48CB-8DED-577A01C76798}"/>
    <dgm:cxn modelId="{152816A2-0791-456A-86D6-60A4358A1E01}" type="presOf" srcId="{19B4A069-7C5B-4FD4-B93D-A11B12DFDC80}" destId="{E1137821-DDB7-4BFD-AF75-D83113C1343D}" srcOrd="0" destOrd="0" presId="urn:microsoft.com/office/officeart/2005/8/layout/vList5"/>
    <dgm:cxn modelId="{39AF3DAE-5B00-497D-8F0D-F571A77F0F01}" type="presOf" srcId="{9B4B1287-DB34-451C-9C95-9513EBA81BB3}" destId="{8FC62E7F-3E53-4117-A48C-DD301721B83B}" srcOrd="0" destOrd="0" presId="urn:microsoft.com/office/officeart/2005/8/layout/vList5"/>
    <dgm:cxn modelId="{AEDCE7C5-3875-44A3-9B8F-9D491EA6D155}" type="presOf" srcId="{87789B23-1D62-412F-8F6E-C6DEA1199849}" destId="{E1137821-DDB7-4BFD-AF75-D83113C1343D}" srcOrd="0" destOrd="1" presId="urn:microsoft.com/office/officeart/2005/8/layout/vList5"/>
    <dgm:cxn modelId="{569EDFD6-E3C0-4674-8F81-273986384AC6}" type="presOf" srcId="{F9C01E1A-0EA8-4736-A953-5ABADA7775E4}" destId="{70EE76D7-2FF3-44FE-BB59-CBDA7448409D}" srcOrd="0" destOrd="0" presId="urn:microsoft.com/office/officeart/2005/8/layout/vList5"/>
    <dgm:cxn modelId="{69006C9C-025D-4E94-A081-37005DF9E626}" type="presParOf" srcId="{4B474F76-12AE-42A9-9E93-6CC4714DBF00}" destId="{CB5C53E8-F833-4DDE-B8EF-D57023D00FF6}" srcOrd="0" destOrd="0" presId="urn:microsoft.com/office/officeart/2005/8/layout/vList5"/>
    <dgm:cxn modelId="{7F894ED2-0402-422A-8109-A7BD3D965836}" type="presParOf" srcId="{CB5C53E8-F833-4DDE-B8EF-D57023D00FF6}" destId="{8FC62E7F-3E53-4117-A48C-DD301721B83B}" srcOrd="0" destOrd="0" presId="urn:microsoft.com/office/officeart/2005/8/layout/vList5"/>
    <dgm:cxn modelId="{BBDA792C-5D0E-4F48-8D1C-7A7150987BE0}" type="presParOf" srcId="{CB5C53E8-F833-4DDE-B8EF-D57023D00FF6}" destId="{70EE76D7-2FF3-44FE-BB59-CBDA7448409D}" srcOrd="1" destOrd="0" presId="urn:microsoft.com/office/officeart/2005/8/layout/vList5"/>
    <dgm:cxn modelId="{24438ACC-8537-44A6-9BD7-C1041B1AAFE5}" type="presParOf" srcId="{4B474F76-12AE-42A9-9E93-6CC4714DBF00}" destId="{655DB46F-6AD1-4740-A2B0-FD5119986AEF}" srcOrd="1" destOrd="0" presId="urn:microsoft.com/office/officeart/2005/8/layout/vList5"/>
    <dgm:cxn modelId="{E04A29F8-CD9B-489A-89D9-D8A83FA46879}" type="presParOf" srcId="{4B474F76-12AE-42A9-9E93-6CC4714DBF00}" destId="{18F38C49-42B5-4E1B-B250-F8D1E4267061}" srcOrd="2" destOrd="0" presId="urn:microsoft.com/office/officeart/2005/8/layout/vList5"/>
    <dgm:cxn modelId="{1741E6A5-2CA5-41C7-861C-A079B1F48662}" type="presParOf" srcId="{18F38C49-42B5-4E1B-B250-F8D1E4267061}" destId="{F379C2D0-E003-450D-8BAC-882DE23F8117}" srcOrd="0" destOrd="0" presId="urn:microsoft.com/office/officeart/2005/8/layout/vList5"/>
    <dgm:cxn modelId="{61BBDA10-57D9-43AF-BC2E-34910D345663}" type="presParOf" srcId="{18F38C49-42B5-4E1B-B250-F8D1E4267061}" destId="{E1137821-DDB7-4BFD-AF75-D83113C1343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2C696-EC9C-4D99-8585-B271AF07BB27}">
      <dsp:nvSpPr>
        <dsp:cNvPr id="0" name=""/>
        <dsp:cNvSpPr/>
      </dsp:nvSpPr>
      <dsp:spPr>
        <a:xfrm>
          <a:off x="0" y="0"/>
          <a:ext cx="649287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90C264C-0CC4-4DC1-8B13-9E8BE3978CF5}">
      <dsp:nvSpPr>
        <dsp:cNvPr id="0" name=""/>
        <dsp:cNvSpPr/>
      </dsp:nvSpPr>
      <dsp:spPr>
        <a:xfrm>
          <a:off x="0" y="0"/>
          <a:ext cx="6492875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Test scripting brings the gap between requirements gathering and test execution</a:t>
          </a:r>
          <a:endParaRPr lang="en-US" sz="3200" kern="1200"/>
        </a:p>
      </dsp:txBody>
      <dsp:txXfrm>
        <a:off x="0" y="0"/>
        <a:ext cx="6492875" cy="2552700"/>
      </dsp:txXfrm>
    </dsp:sp>
    <dsp:sp modelId="{6C2AEA93-9CCE-4CE8-98F4-595A899C548C}">
      <dsp:nvSpPr>
        <dsp:cNvPr id="0" name=""/>
        <dsp:cNvSpPr/>
      </dsp:nvSpPr>
      <dsp:spPr>
        <a:xfrm>
          <a:off x="0" y="2552700"/>
          <a:ext cx="6492875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BFF82E2-9A5A-4758-BB01-2A91FF3AA3A2}">
      <dsp:nvSpPr>
        <dsp:cNvPr id="0" name=""/>
        <dsp:cNvSpPr/>
      </dsp:nvSpPr>
      <dsp:spPr>
        <a:xfrm>
          <a:off x="0" y="2552700"/>
          <a:ext cx="6492875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It is the method by which order and structure is imposed on what would otherwise be  just adhoc checking and review of the delivered software</a:t>
          </a:r>
          <a:endParaRPr lang="en-US" sz="3200" kern="1200"/>
        </a:p>
      </dsp:txBody>
      <dsp:txXfrm>
        <a:off x="0" y="2552700"/>
        <a:ext cx="6492875" cy="25527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570E2-148F-4F8A-90BB-0DF1FF9B5331}">
      <dsp:nvSpPr>
        <dsp:cNvPr id="0" name=""/>
        <dsp:cNvSpPr/>
      </dsp:nvSpPr>
      <dsp:spPr>
        <a:xfrm>
          <a:off x="2729116" y="1607542"/>
          <a:ext cx="5972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7216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12029" y="1650123"/>
        <a:ext cx="31390" cy="6278"/>
      </dsp:txXfrm>
    </dsp:sp>
    <dsp:sp modelId="{BE0F70E9-F0D1-4EA0-B8CD-32858ED0238A}">
      <dsp:nvSpPr>
        <dsp:cNvPr id="0" name=""/>
        <dsp:cNvSpPr/>
      </dsp:nvSpPr>
      <dsp:spPr>
        <a:xfrm>
          <a:off x="1278" y="834371"/>
          <a:ext cx="2729638" cy="163778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755" tIns="140399" rIns="133755" bIns="14039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Make Identifying gaps in script coverage simpler</a:t>
          </a:r>
          <a:endParaRPr lang="en-US" sz="1300" kern="1200"/>
        </a:p>
      </dsp:txBody>
      <dsp:txXfrm>
        <a:off x="1278" y="834371"/>
        <a:ext cx="2729638" cy="1637782"/>
      </dsp:txXfrm>
    </dsp:sp>
    <dsp:sp modelId="{1CF81E3E-6ED4-4258-9F5B-C4C9D16F49E4}">
      <dsp:nvSpPr>
        <dsp:cNvPr id="0" name=""/>
        <dsp:cNvSpPr/>
      </dsp:nvSpPr>
      <dsp:spPr>
        <a:xfrm>
          <a:off x="1366097" y="2470354"/>
          <a:ext cx="3357454" cy="597216"/>
        </a:xfrm>
        <a:custGeom>
          <a:avLst/>
          <a:gdLst/>
          <a:ahLst/>
          <a:cxnLst/>
          <a:rect l="0" t="0" r="0" b="0"/>
          <a:pathLst>
            <a:path>
              <a:moveTo>
                <a:pt x="3357454" y="0"/>
              </a:moveTo>
              <a:lnTo>
                <a:pt x="3357454" y="315708"/>
              </a:lnTo>
              <a:lnTo>
                <a:pt x="0" y="315708"/>
              </a:lnTo>
              <a:lnTo>
                <a:pt x="0" y="597216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59433" y="2765823"/>
        <a:ext cx="170782" cy="6278"/>
      </dsp:txXfrm>
    </dsp:sp>
    <dsp:sp modelId="{437BB5FE-0484-4B38-8309-F9084B376ABF}">
      <dsp:nvSpPr>
        <dsp:cNvPr id="0" name=""/>
        <dsp:cNvSpPr/>
      </dsp:nvSpPr>
      <dsp:spPr>
        <a:xfrm>
          <a:off x="3358733" y="834371"/>
          <a:ext cx="2729638" cy="163778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755" tIns="140399" rIns="133755" bIns="14039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Also can compare actual with expected progress as follows</a:t>
          </a:r>
          <a:endParaRPr lang="en-US" sz="1300" kern="1200"/>
        </a:p>
      </dsp:txBody>
      <dsp:txXfrm>
        <a:off x="3358733" y="834371"/>
        <a:ext cx="2729638" cy="1637782"/>
      </dsp:txXfrm>
    </dsp:sp>
    <dsp:sp modelId="{A400D09B-E808-4CC3-BCE2-B4D728E194AF}">
      <dsp:nvSpPr>
        <dsp:cNvPr id="0" name=""/>
        <dsp:cNvSpPr/>
      </dsp:nvSpPr>
      <dsp:spPr>
        <a:xfrm>
          <a:off x="1278" y="3099970"/>
          <a:ext cx="2729638" cy="163778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755" tIns="140399" rIns="133755" bIns="140399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Compare what % of this figure has already been scripted and compare this with the time elapsed</a:t>
          </a:r>
          <a:endParaRPr lang="en-US" sz="13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/>
            <a:t>45% of total tests scripted, 60% of allotted time elapsed.  We are </a:t>
          </a:r>
          <a:r>
            <a:rPr lang="en-GB" sz="1000" u="sng" kern="1200"/>
            <a:t>behind</a:t>
          </a:r>
          <a:r>
            <a:rPr lang="en-GB" sz="1000" kern="1200"/>
            <a:t> schedule</a:t>
          </a:r>
          <a:endParaRPr lang="en-U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/>
            <a:t>65% of total tests scripted, 50% of allotted time elapsed. We are </a:t>
          </a:r>
          <a:r>
            <a:rPr lang="en-GB" sz="1000" u="sng" kern="1200"/>
            <a:t>ahead </a:t>
          </a:r>
          <a:r>
            <a:rPr lang="en-GB" sz="1000" kern="1200"/>
            <a:t>of schedule</a:t>
          </a:r>
          <a:endParaRPr lang="en-US" sz="1000" kern="1200"/>
        </a:p>
      </dsp:txBody>
      <dsp:txXfrm>
        <a:off x="1278" y="3099970"/>
        <a:ext cx="2729638" cy="163778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6C1AA-AD36-4E26-9DF9-83009FF58BA1}">
      <dsp:nvSpPr>
        <dsp:cNvPr id="0" name=""/>
        <dsp:cNvSpPr/>
      </dsp:nvSpPr>
      <dsp:spPr>
        <a:xfrm>
          <a:off x="0" y="0"/>
          <a:ext cx="6492875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C5AFB5-DD16-4052-B4E5-B6D69EA67B60}">
      <dsp:nvSpPr>
        <dsp:cNvPr id="0" name=""/>
        <dsp:cNvSpPr/>
      </dsp:nvSpPr>
      <dsp:spPr>
        <a:xfrm>
          <a:off x="0" y="0"/>
          <a:ext cx="6492875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This is ensure that whatever scripts you prepare will test the most important elements in each delivery</a:t>
          </a:r>
          <a:endParaRPr lang="en-US" sz="4000" kern="1200"/>
        </a:p>
      </dsp:txBody>
      <dsp:txXfrm>
        <a:off x="0" y="0"/>
        <a:ext cx="6492875" cy="2552700"/>
      </dsp:txXfrm>
    </dsp:sp>
    <dsp:sp modelId="{0082EEFB-2EE3-489B-9840-55C1103A9770}">
      <dsp:nvSpPr>
        <dsp:cNvPr id="0" name=""/>
        <dsp:cNvSpPr/>
      </dsp:nvSpPr>
      <dsp:spPr>
        <a:xfrm>
          <a:off x="0" y="2552700"/>
          <a:ext cx="6492875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E22F55-2101-4163-ACB5-A19D3B94E284}">
      <dsp:nvSpPr>
        <dsp:cNvPr id="0" name=""/>
        <dsp:cNvSpPr/>
      </dsp:nvSpPr>
      <dsp:spPr>
        <a:xfrm>
          <a:off x="0" y="2552700"/>
          <a:ext cx="6492875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and at least find the biggest and most obvious defects in each area</a:t>
          </a:r>
          <a:endParaRPr lang="en-US" sz="4000" kern="1200"/>
        </a:p>
      </dsp:txBody>
      <dsp:txXfrm>
        <a:off x="0" y="2552700"/>
        <a:ext cx="6492875" cy="25527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268F40-BED0-4014-A24F-EB659E1BABFB}">
      <dsp:nvSpPr>
        <dsp:cNvPr id="0" name=""/>
        <dsp:cNvSpPr/>
      </dsp:nvSpPr>
      <dsp:spPr>
        <a:xfrm>
          <a:off x="0" y="0"/>
          <a:ext cx="649287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CAACBD-57A2-48A6-ABF5-138B23D01AF4}">
      <dsp:nvSpPr>
        <dsp:cNvPr id="0" name=""/>
        <dsp:cNvSpPr/>
      </dsp:nvSpPr>
      <dsp:spPr>
        <a:xfrm>
          <a:off x="0" y="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This session has looked at common issues which may hold back effective test scripting</a:t>
          </a:r>
          <a:endParaRPr lang="en-US" sz="2700" kern="1200"/>
        </a:p>
      </dsp:txBody>
      <dsp:txXfrm>
        <a:off x="0" y="0"/>
        <a:ext cx="6492875" cy="1276350"/>
      </dsp:txXfrm>
    </dsp:sp>
    <dsp:sp modelId="{9C968DE8-9BE5-43B8-8FF7-55DC3867B32B}">
      <dsp:nvSpPr>
        <dsp:cNvPr id="0" name=""/>
        <dsp:cNvSpPr/>
      </dsp:nvSpPr>
      <dsp:spPr>
        <a:xfrm>
          <a:off x="0" y="1276350"/>
          <a:ext cx="649287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BADE80C-7B71-4553-9550-975464B1A623}">
      <dsp:nvSpPr>
        <dsp:cNvPr id="0" name=""/>
        <dsp:cNvSpPr/>
      </dsp:nvSpPr>
      <dsp:spPr>
        <a:xfrm>
          <a:off x="0" y="127635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And suggested ways in which the process can be more effectively managed</a:t>
          </a:r>
          <a:endParaRPr lang="en-US" sz="2700" kern="1200"/>
        </a:p>
      </dsp:txBody>
      <dsp:txXfrm>
        <a:off x="0" y="1276350"/>
        <a:ext cx="6492875" cy="1276350"/>
      </dsp:txXfrm>
    </dsp:sp>
    <dsp:sp modelId="{18E1B73B-A408-41DD-BE8C-C02FE3F5A662}">
      <dsp:nvSpPr>
        <dsp:cNvPr id="0" name=""/>
        <dsp:cNvSpPr/>
      </dsp:nvSpPr>
      <dsp:spPr>
        <a:xfrm>
          <a:off x="0" y="2552700"/>
          <a:ext cx="649287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69002D7-4CB0-4332-AC12-0C892B5B6DFB}">
      <dsp:nvSpPr>
        <dsp:cNvPr id="0" name=""/>
        <dsp:cNvSpPr/>
      </dsp:nvSpPr>
      <dsp:spPr>
        <a:xfrm>
          <a:off x="0" y="255270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The goal of test scripting is to allow effective test execution</a:t>
          </a:r>
          <a:endParaRPr lang="en-US" sz="2700" kern="1200"/>
        </a:p>
      </dsp:txBody>
      <dsp:txXfrm>
        <a:off x="0" y="2552700"/>
        <a:ext cx="6492875" cy="1276350"/>
      </dsp:txXfrm>
    </dsp:sp>
    <dsp:sp modelId="{5882406E-EA86-428A-A6E9-D7182850ECF9}">
      <dsp:nvSpPr>
        <dsp:cNvPr id="0" name=""/>
        <dsp:cNvSpPr/>
      </dsp:nvSpPr>
      <dsp:spPr>
        <a:xfrm>
          <a:off x="0" y="3829050"/>
          <a:ext cx="649287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A6029E-2C56-497C-B316-97544B5AF7E0}">
      <dsp:nvSpPr>
        <dsp:cNvPr id="0" name=""/>
        <dsp:cNvSpPr/>
      </dsp:nvSpPr>
      <dsp:spPr>
        <a:xfrm>
          <a:off x="0" y="3829050"/>
          <a:ext cx="6492875" cy="1276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This is the phase in the process that we will look at next</a:t>
          </a:r>
          <a:endParaRPr lang="en-US" sz="2700" kern="1200"/>
        </a:p>
      </dsp:txBody>
      <dsp:txXfrm>
        <a:off x="0" y="3829050"/>
        <a:ext cx="6492875" cy="12763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EEE2D-EE50-4968-9912-F28F5711809C}">
      <dsp:nvSpPr>
        <dsp:cNvPr id="0" name=""/>
        <dsp:cNvSpPr/>
      </dsp:nvSpPr>
      <dsp:spPr>
        <a:xfrm>
          <a:off x="0" y="0"/>
          <a:ext cx="3202781" cy="29559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701" tIns="330200" rIns="249701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Don’t let your team get lost in the detail of scripting</a:t>
          </a:r>
          <a:endParaRPr lang="en-US" sz="2600" kern="1200"/>
        </a:p>
      </dsp:txBody>
      <dsp:txXfrm>
        <a:off x="0" y="1123251"/>
        <a:ext cx="3202781" cy="1773555"/>
      </dsp:txXfrm>
    </dsp:sp>
    <dsp:sp modelId="{EB50E049-D381-4E38-8835-7E5EFA36596B}">
      <dsp:nvSpPr>
        <dsp:cNvPr id="0" name=""/>
        <dsp:cNvSpPr/>
      </dsp:nvSpPr>
      <dsp:spPr>
        <a:xfrm>
          <a:off x="1158001" y="295592"/>
          <a:ext cx="886777" cy="88677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137" tIns="12700" rIns="69137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1</a:t>
          </a:r>
        </a:p>
      </dsp:txBody>
      <dsp:txXfrm>
        <a:off x="1287866" y="425457"/>
        <a:ext cx="627047" cy="627047"/>
      </dsp:txXfrm>
    </dsp:sp>
    <dsp:sp modelId="{1E5AC506-F818-43D7-8280-17FA5AAD89E1}">
      <dsp:nvSpPr>
        <dsp:cNvPr id="0" name=""/>
        <dsp:cNvSpPr/>
      </dsp:nvSpPr>
      <dsp:spPr>
        <a:xfrm>
          <a:off x="0" y="2955853"/>
          <a:ext cx="3202781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BF8C14-3FA8-4DC4-ABC3-0D80E709240B}">
      <dsp:nvSpPr>
        <dsp:cNvPr id="0" name=""/>
        <dsp:cNvSpPr/>
      </dsp:nvSpPr>
      <dsp:spPr>
        <a:xfrm>
          <a:off x="3523059" y="0"/>
          <a:ext cx="3202781" cy="29559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701" tIns="330200" rIns="249701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Stay aware of the bigger picture</a:t>
          </a:r>
          <a:endParaRPr lang="en-US" sz="2600" kern="1200"/>
        </a:p>
      </dsp:txBody>
      <dsp:txXfrm>
        <a:off x="3523059" y="1123251"/>
        <a:ext cx="3202781" cy="1773555"/>
      </dsp:txXfrm>
    </dsp:sp>
    <dsp:sp modelId="{6CBE3C78-E2F8-4396-8765-A362726387A9}">
      <dsp:nvSpPr>
        <dsp:cNvPr id="0" name=""/>
        <dsp:cNvSpPr/>
      </dsp:nvSpPr>
      <dsp:spPr>
        <a:xfrm>
          <a:off x="4681061" y="295592"/>
          <a:ext cx="886777" cy="88677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137" tIns="12700" rIns="69137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2</a:t>
          </a:r>
        </a:p>
      </dsp:txBody>
      <dsp:txXfrm>
        <a:off x="4810926" y="425457"/>
        <a:ext cx="627047" cy="627047"/>
      </dsp:txXfrm>
    </dsp:sp>
    <dsp:sp modelId="{B3452E49-4616-4000-9CE7-E2E6F61E1139}">
      <dsp:nvSpPr>
        <dsp:cNvPr id="0" name=""/>
        <dsp:cNvSpPr/>
      </dsp:nvSpPr>
      <dsp:spPr>
        <a:xfrm>
          <a:off x="3523059" y="2955853"/>
          <a:ext cx="3202781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CBE04DA-A6FB-4E6B-9A26-A68EBACF52CF}">
      <dsp:nvSpPr>
        <dsp:cNvPr id="0" name=""/>
        <dsp:cNvSpPr/>
      </dsp:nvSpPr>
      <dsp:spPr>
        <a:xfrm>
          <a:off x="7046118" y="0"/>
          <a:ext cx="3202781" cy="29559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701" tIns="330200" rIns="249701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Focus on the areas of highest criticality first</a:t>
          </a:r>
          <a:endParaRPr lang="en-US" sz="2600" kern="1200"/>
        </a:p>
      </dsp:txBody>
      <dsp:txXfrm>
        <a:off x="7046118" y="1123251"/>
        <a:ext cx="3202781" cy="1773555"/>
      </dsp:txXfrm>
    </dsp:sp>
    <dsp:sp modelId="{F59FFF11-02AE-47E0-8789-E7614FB4FDF9}">
      <dsp:nvSpPr>
        <dsp:cNvPr id="0" name=""/>
        <dsp:cNvSpPr/>
      </dsp:nvSpPr>
      <dsp:spPr>
        <a:xfrm>
          <a:off x="8204120" y="295592"/>
          <a:ext cx="886777" cy="88677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137" tIns="12700" rIns="69137" bIns="1270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3</a:t>
          </a:r>
        </a:p>
      </dsp:txBody>
      <dsp:txXfrm>
        <a:off x="8333985" y="425457"/>
        <a:ext cx="627047" cy="627047"/>
      </dsp:txXfrm>
    </dsp:sp>
    <dsp:sp modelId="{F446CE7B-7E14-44B3-8683-35AFB49C4F12}">
      <dsp:nvSpPr>
        <dsp:cNvPr id="0" name=""/>
        <dsp:cNvSpPr/>
      </dsp:nvSpPr>
      <dsp:spPr>
        <a:xfrm>
          <a:off x="7046118" y="2955853"/>
          <a:ext cx="3202781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3B9B12-E131-45B1-975A-C6DFD93843B5}">
      <dsp:nvSpPr>
        <dsp:cNvPr id="0" name=""/>
        <dsp:cNvSpPr/>
      </dsp:nvSpPr>
      <dsp:spPr>
        <a:xfrm>
          <a:off x="3710" y="1877131"/>
          <a:ext cx="2702272" cy="13511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Prepare a requirements map/matrix showing</a:t>
          </a:r>
          <a:endParaRPr lang="en-US" sz="2400" kern="1200"/>
        </a:p>
      </dsp:txBody>
      <dsp:txXfrm>
        <a:off x="43283" y="1916704"/>
        <a:ext cx="2623126" cy="1271990"/>
      </dsp:txXfrm>
    </dsp:sp>
    <dsp:sp modelId="{7890C4DB-EDC0-4244-9546-3F99C389D3E5}">
      <dsp:nvSpPr>
        <dsp:cNvPr id="0" name=""/>
        <dsp:cNvSpPr/>
      </dsp:nvSpPr>
      <dsp:spPr>
        <a:xfrm rot="18289469">
          <a:off x="2300039" y="1751978"/>
          <a:ext cx="1892796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1892796" y="238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199117" y="1728476"/>
        <a:ext cx="94639" cy="94639"/>
      </dsp:txXfrm>
    </dsp:sp>
    <dsp:sp modelId="{3D070051-3DB6-4D82-B7D2-0E9DDA10D278}">
      <dsp:nvSpPr>
        <dsp:cNvPr id="0" name=""/>
        <dsp:cNvSpPr/>
      </dsp:nvSpPr>
      <dsp:spPr>
        <a:xfrm>
          <a:off x="3786891" y="323325"/>
          <a:ext cx="2702272" cy="13511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Source of all requirements</a:t>
          </a:r>
          <a:endParaRPr lang="en-US" sz="2400" kern="1200"/>
        </a:p>
      </dsp:txBody>
      <dsp:txXfrm>
        <a:off x="3826464" y="362898"/>
        <a:ext cx="2623126" cy="1271990"/>
      </dsp:txXfrm>
    </dsp:sp>
    <dsp:sp modelId="{E4D776EA-A4DF-4A01-82A6-49378DCF5732}">
      <dsp:nvSpPr>
        <dsp:cNvPr id="0" name=""/>
        <dsp:cNvSpPr/>
      </dsp:nvSpPr>
      <dsp:spPr>
        <a:xfrm>
          <a:off x="2705983" y="2528881"/>
          <a:ext cx="1080908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1080908" y="238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19414" y="2525677"/>
        <a:ext cx="54045" cy="54045"/>
      </dsp:txXfrm>
    </dsp:sp>
    <dsp:sp modelId="{DD3EFBAE-8B15-43FD-AD70-4B6D2E7864CF}">
      <dsp:nvSpPr>
        <dsp:cNvPr id="0" name=""/>
        <dsp:cNvSpPr/>
      </dsp:nvSpPr>
      <dsp:spPr>
        <a:xfrm>
          <a:off x="3786891" y="1877131"/>
          <a:ext cx="2702272" cy="13511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Criticality of each source and area</a:t>
          </a:r>
          <a:endParaRPr lang="en-US" sz="2400" kern="1200"/>
        </a:p>
      </dsp:txBody>
      <dsp:txXfrm>
        <a:off x="3826464" y="1916704"/>
        <a:ext cx="2623126" cy="1271990"/>
      </dsp:txXfrm>
    </dsp:sp>
    <dsp:sp modelId="{17E16046-152C-4C8F-BCE1-0D086366CEA7}">
      <dsp:nvSpPr>
        <dsp:cNvPr id="0" name=""/>
        <dsp:cNvSpPr/>
      </dsp:nvSpPr>
      <dsp:spPr>
        <a:xfrm rot="3310531">
          <a:off x="2300039" y="3305784"/>
          <a:ext cx="1892796" cy="47636"/>
        </a:xfrm>
        <a:custGeom>
          <a:avLst/>
          <a:gdLst/>
          <a:ahLst/>
          <a:cxnLst/>
          <a:rect l="0" t="0" r="0" b="0"/>
          <a:pathLst>
            <a:path>
              <a:moveTo>
                <a:pt x="0" y="23818"/>
              </a:moveTo>
              <a:lnTo>
                <a:pt x="1892796" y="238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199117" y="3282283"/>
        <a:ext cx="94639" cy="94639"/>
      </dsp:txXfrm>
    </dsp:sp>
    <dsp:sp modelId="{B9EA3A4E-C0CF-4816-BBA1-B3FABB437531}">
      <dsp:nvSpPr>
        <dsp:cNvPr id="0" name=""/>
        <dsp:cNvSpPr/>
      </dsp:nvSpPr>
      <dsp:spPr>
        <a:xfrm>
          <a:off x="3786891" y="3430938"/>
          <a:ext cx="2702272" cy="13511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The scripting status of each source</a:t>
          </a:r>
          <a:endParaRPr lang="en-US" sz="2400" kern="1200"/>
        </a:p>
      </dsp:txBody>
      <dsp:txXfrm>
        <a:off x="3826464" y="3470511"/>
        <a:ext cx="2623126" cy="1271990"/>
      </dsp:txXfrm>
    </dsp:sp>
    <dsp:sp modelId="{7F151F1E-D8CF-45E9-9CCF-B1E14B91AE31}">
      <dsp:nvSpPr>
        <dsp:cNvPr id="0" name=""/>
        <dsp:cNvSpPr/>
      </dsp:nvSpPr>
      <dsp:spPr>
        <a:xfrm>
          <a:off x="3710" y="3430938"/>
          <a:ext cx="2702272" cy="13511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Use this map to drive your team’s scripting priorities</a:t>
          </a:r>
          <a:endParaRPr lang="en-US" sz="2400" kern="1200"/>
        </a:p>
      </dsp:txBody>
      <dsp:txXfrm>
        <a:off x="43283" y="3470511"/>
        <a:ext cx="2623126" cy="12719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1B255-4A2B-48C9-82BE-6607AA606CB8}">
      <dsp:nvSpPr>
        <dsp:cNvPr id="0" name=""/>
        <dsp:cNvSpPr/>
      </dsp:nvSpPr>
      <dsp:spPr>
        <a:xfrm rot="5400000">
          <a:off x="3757037" y="-1252579"/>
          <a:ext cx="1316235" cy="415544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Rotate scripting responsibilities amongst your team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Helps stop testers becoming stale or jaded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Fresh pair of eyes may see a new way around the issues</a:t>
          </a:r>
          <a:endParaRPr lang="en-US" sz="1500" kern="1200"/>
        </a:p>
      </dsp:txBody>
      <dsp:txXfrm rot="-5400000">
        <a:off x="2337435" y="231276"/>
        <a:ext cx="4091187" cy="1187729"/>
      </dsp:txXfrm>
    </dsp:sp>
    <dsp:sp modelId="{6E0D257E-95C1-4D9E-860C-488574E429B4}">
      <dsp:nvSpPr>
        <dsp:cNvPr id="0" name=""/>
        <dsp:cNvSpPr/>
      </dsp:nvSpPr>
      <dsp:spPr>
        <a:xfrm>
          <a:off x="0" y="2492"/>
          <a:ext cx="2337435" cy="16452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If scripting an area starts proving problematic</a:t>
          </a:r>
          <a:endParaRPr lang="en-US" sz="2300" kern="1200"/>
        </a:p>
      </dsp:txBody>
      <dsp:txXfrm>
        <a:off x="80317" y="82809"/>
        <a:ext cx="2176801" cy="1484660"/>
      </dsp:txXfrm>
    </dsp:sp>
    <dsp:sp modelId="{59E13917-AEF1-4AE6-B152-E8D808458A02}">
      <dsp:nvSpPr>
        <dsp:cNvPr id="0" name=""/>
        <dsp:cNvSpPr/>
      </dsp:nvSpPr>
      <dsp:spPr>
        <a:xfrm rot="5400000">
          <a:off x="3757037" y="474979"/>
          <a:ext cx="1316235" cy="415544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Raise the issues and move onto another area</a:t>
          </a:r>
          <a:endParaRPr lang="en-US" sz="1500" kern="1200"/>
        </a:p>
      </dsp:txBody>
      <dsp:txXfrm rot="-5400000">
        <a:off x="2337435" y="1958835"/>
        <a:ext cx="4091187" cy="1187729"/>
      </dsp:txXfrm>
    </dsp:sp>
    <dsp:sp modelId="{B1899DB3-3A95-4492-8EFB-B452C00101A1}">
      <dsp:nvSpPr>
        <dsp:cNvPr id="0" name=""/>
        <dsp:cNvSpPr/>
      </dsp:nvSpPr>
      <dsp:spPr>
        <a:xfrm>
          <a:off x="0" y="1730052"/>
          <a:ext cx="2337435" cy="16452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If there are issues with the source requirements</a:t>
          </a:r>
          <a:endParaRPr lang="en-US" sz="2300" kern="1200"/>
        </a:p>
      </dsp:txBody>
      <dsp:txXfrm>
        <a:off x="80317" y="1810369"/>
        <a:ext cx="2176801" cy="1484660"/>
      </dsp:txXfrm>
    </dsp:sp>
    <dsp:sp modelId="{68B3FD4E-9276-4655-A89C-FC6E89D21FC7}">
      <dsp:nvSpPr>
        <dsp:cNvPr id="0" name=""/>
        <dsp:cNvSpPr/>
      </dsp:nvSpPr>
      <dsp:spPr>
        <a:xfrm rot="5400000">
          <a:off x="3757037" y="2202539"/>
          <a:ext cx="1316235" cy="415544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Means you quickly have SOME coverage in all areas</a:t>
          </a:r>
          <a:endParaRPr lang="en-US" sz="1500" kern="1200"/>
        </a:p>
      </dsp:txBody>
      <dsp:txXfrm rot="-5400000">
        <a:off x="2337435" y="3686395"/>
        <a:ext cx="4091187" cy="1187729"/>
      </dsp:txXfrm>
    </dsp:sp>
    <dsp:sp modelId="{0F82DFFB-FF0E-4E6D-97CF-3F2B137965D9}">
      <dsp:nvSpPr>
        <dsp:cNvPr id="0" name=""/>
        <dsp:cNvSpPr/>
      </dsp:nvSpPr>
      <dsp:spPr>
        <a:xfrm>
          <a:off x="0" y="3457612"/>
          <a:ext cx="2337435" cy="164529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Script in waves, increasing depth of coverage each time</a:t>
          </a:r>
          <a:endParaRPr lang="en-US" sz="2300" kern="1200"/>
        </a:p>
      </dsp:txBody>
      <dsp:txXfrm>
        <a:off x="80317" y="3537929"/>
        <a:ext cx="2176801" cy="14846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991378-BA40-493B-8EDF-14C2A8E149AF}">
      <dsp:nvSpPr>
        <dsp:cNvPr id="0" name=""/>
        <dsp:cNvSpPr/>
      </dsp:nvSpPr>
      <dsp:spPr>
        <a:xfrm>
          <a:off x="1217930" y="1741"/>
          <a:ext cx="4871720" cy="17848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25" tIns="453345" rIns="94525" bIns="45334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Ensure your team prepare requirement traceability matrices for each area they script</a:t>
          </a:r>
        </a:p>
      </dsp:txBody>
      <dsp:txXfrm>
        <a:off x="1217930" y="1741"/>
        <a:ext cx="4871720" cy="1784821"/>
      </dsp:txXfrm>
    </dsp:sp>
    <dsp:sp modelId="{A72A9702-5013-4FB7-93BD-271266E2D1E2}">
      <dsp:nvSpPr>
        <dsp:cNvPr id="0" name=""/>
        <dsp:cNvSpPr/>
      </dsp:nvSpPr>
      <dsp:spPr>
        <a:xfrm>
          <a:off x="0" y="1741"/>
          <a:ext cx="1217930" cy="17848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449" tIns="176301" rIns="64449" bIns="176301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Ensure</a:t>
          </a:r>
        </a:p>
      </dsp:txBody>
      <dsp:txXfrm>
        <a:off x="0" y="1741"/>
        <a:ext cx="1217930" cy="1784821"/>
      </dsp:txXfrm>
    </dsp:sp>
    <dsp:sp modelId="{8E49E57F-F7C4-49C5-B5EC-22CE6C35ED1F}">
      <dsp:nvSpPr>
        <dsp:cNvPr id="0" name=""/>
        <dsp:cNvSpPr/>
      </dsp:nvSpPr>
      <dsp:spPr>
        <a:xfrm>
          <a:off x="1217930" y="1893651"/>
          <a:ext cx="4871720" cy="17848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25" tIns="453345" rIns="94525" bIns="453345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Check these matrices for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Requirements with no tests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Tests which do not link back to requirements</a:t>
          </a:r>
        </a:p>
      </dsp:txBody>
      <dsp:txXfrm>
        <a:off x="1217930" y="1893651"/>
        <a:ext cx="4871720" cy="1784821"/>
      </dsp:txXfrm>
    </dsp:sp>
    <dsp:sp modelId="{AC8CDD87-D30C-4A47-86CF-7EC0AB2D2354}">
      <dsp:nvSpPr>
        <dsp:cNvPr id="0" name=""/>
        <dsp:cNvSpPr/>
      </dsp:nvSpPr>
      <dsp:spPr>
        <a:xfrm>
          <a:off x="0" y="1893651"/>
          <a:ext cx="1217930" cy="17848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449" tIns="176301" rIns="64449" bIns="176301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Check</a:t>
          </a:r>
        </a:p>
      </dsp:txBody>
      <dsp:txXfrm>
        <a:off x="0" y="1893651"/>
        <a:ext cx="1217930" cy="1784821"/>
      </dsp:txXfrm>
    </dsp:sp>
    <dsp:sp modelId="{C57112AA-78B1-4FDF-B8EE-F00CE7AC407E}">
      <dsp:nvSpPr>
        <dsp:cNvPr id="0" name=""/>
        <dsp:cNvSpPr/>
      </dsp:nvSpPr>
      <dsp:spPr>
        <a:xfrm>
          <a:off x="1217930" y="3785562"/>
          <a:ext cx="4871720" cy="17848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25" tIns="453345" rIns="94525" bIns="45334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Pay particular attention where there is a many to many relationship between requirements and tests</a:t>
          </a:r>
        </a:p>
      </dsp:txBody>
      <dsp:txXfrm>
        <a:off x="1217930" y="3785562"/>
        <a:ext cx="4871720" cy="1784821"/>
      </dsp:txXfrm>
    </dsp:sp>
    <dsp:sp modelId="{1B488B22-2BE5-42C2-8C55-27FD50641EC4}">
      <dsp:nvSpPr>
        <dsp:cNvPr id="0" name=""/>
        <dsp:cNvSpPr/>
      </dsp:nvSpPr>
      <dsp:spPr>
        <a:xfrm>
          <a:off x="0" y="3785562"/>
          <a:ext cx="1217930" cy="17848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449" tIns="176301" rIns="64449" bIns="176301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Pay</a:t>
          </a:r>
        </a:p>
      </dsp:txBody>
      <dsp:txXfrm>
        <a:off x="0" y="3785562"/>
        <a:ext cx="1217930" cy="178482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1E8D8-0180-4B2F-A880-CEF5EB74FDE2}">
      <dsp:nvSpPr>
        <dsp:cNvPr id="0" name=""/>
        <dsp:cNvSpPr/>
      </dsp:nvSpPr>
      <dsp:spPr>
        <a:xfrm>
          <a:off x="1217930" y="1741"/>
          <a:ext cx="4871720" cy="178482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25" tIns="453345" rIns="94525" bIns="45334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Ensure that test scripts are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Clear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Short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Precise</a:t>
          </a:r>
        </a:p>
      </dsp:txBody>
      <dsp:txXfrm>
        <a:off x="1217930" y="1741"/>
        <a:ext cx="4871720" cy="1784821"/>
      </dsp:txXfrm>
    </dsp:sp>
    <dsp:sp modelId="{20555BE2-A27C-442B-9270-958DF89B9730}">
      <dsp:nvSpPr>
        <dsp:cNvPr id="0" name=""/>
        <dsp:cNvSpPr/>
      </dsp:nvSpPr>
      <dsp:spPr>
        <a:xfrm>
          <a:off x="0" y="1741"/>
          <a:ext cx="1217930" cy="178482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449" tIns="176301" rIns="64449" bIns="176301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Ensure</a:t>
          </a:r>
        </a:p>
      </dsp:txBody>
      <dsp:txXfrm>
        <a:off x="0" y="1741"/>
        <a:ext cx="1217930" cy="1784821"/>
      </dsp:txXfrm>
    </dsp:sp>
    <dsp:sp modelId="{E11E4023-EC8C-4707-A423-A0DB7BC71E46}">
      <dsp:nvSpPr>
        <dsp:cNvPr id="0" name=""/>
        <dsp:cNvSpPr/>
      </dsp:nvSpPr>
      <dsp:spPr>
        <a:xfrm>
          <a:off x="1217930" y="1893651"/>
          <a:ext cx="4871720" cy="1784821"/>
        </a:xfrm>
        <a:prstGeom prst="rect">
          <a:avLst/>
        </a:prstGeom>
        <a:solidFill>
          <a:schemeClr val="accent5">
            <a:tint val="40000"/>
            <a:alpha val="90000"/>
            <a:hueOff val="-3695877"/>
            <a:satOff val="-6408"/>
            <a:lumOff val="-644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3695877"/>
              <a:satOff val="-6408"/>
              <a:lumOff val="-64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25" tIns="453345" rIns="94525" bIns="45334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Remember: Every test should tell you something new about the application</a:t>
          </a:r>
        </a:p>
      </dsp:txBody>
      <dsp:txXfrm>
        <a:off x="1217930" y="1893651"/>
        <a:ext cx="4871720" cy="1784821"/>
      </dsp:txXfrm>
    </dsp:sp>
    <dsp:sp modelId="{4BA8D37B-B9B8-4BB1-8EC6-F6E07C4B16ED}">
      <dsp:nvSpPr>
        <dsp:cNvPr id="0" name=""/>
        <dsp:cNvSpPr/>
      </dsp:nvSpPr>
      <dsp:spPr>
        <a:xfrm>
          <a:off x="0" y="1893651"/>
          <a:ext cx="1217930" cy="1784821"/>
        </a:xfrm>
        <a:prstGeom prst="rect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449" tIns="176301" rIns="64449" bIns="176301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Remember</a:t>
          </a:r>
        </a:p>
      </dsp:txBody>
      <dsp:txXfrm>
        <a:off x="0" y="1893651"/>
        <a:ext cx="1217930" cy="1784821"/>
      </dsp:txXfrm>
    </dsp:sp>
    <dsp:sp modelId="{31A0BFD7-DB29-4ACF-969A-43BB16D68F48}">
      <dsp:nvSpPr>
        <dsp:cNvPr id="0" name=""/>
        <dsp:cNvSpPr/>
      </dsp:nvSpPr>
      <dsp:spPr>
        <a:xfrm>
          <a:off x="1217930" y="3785562"/>
          <a:ext cx="4871720" cy="1784821"/>
        </a:xfrm>
        <a:prstGeom prst="rect">
          <a:avLst/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7391755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25" tIns="453345" rIns="94525" bIns="45334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Avoid long scripts with many separate steps where possible as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They often end up failing halfway through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/>
            <a:t>They are not easy to split across multiple testers </a:t>
          </a:r>
        </a:p>
      </dsp:txBody>
      <dsp:txXfrm>
        <a:off x="1217930" y="3785562"/>
        <a:ext cx="4871720" cy="1784821"/>
      </dsp:txXfrm>
    </dsp:sp>
    <dsp:sp modelId="{5924E86C-AB09-495F-A962-9DB56DB1BD1B}">
      <dsp:nvSpPr>
        <dsp:cNvPr id="0" name=""/>
        <dsp:cNvSpPr/>
      </dsp:nvSpPr>
      <dsp:spPr>
        <a:xfrm>
          <a:off x="0" y="3785562"/>
          <a:ext cx="1217930" cy="1784821"/>
        </a:xfrm>
        <a:prstGeom prst="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449" tIns="176301" rIns="64449" bIns="176301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Avoid</a:t>
          </a:r>
        </a:p>
      </dsp:txBody>
      <dsp:txXfrm>
        <a:off x="0" y="3785562"/>
        <a:ext cx="1217930" cy="178482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4C1E0A-75EE-4B15-B683-2128F2EE645A}">
      <dsp:nvSpPr>
        <dsp:cNvPr id="0" name=""/>
        <dsp:cNvSpPr/>
      </dsp:nvSpPr>
      <dsp:spPr>
        <a:xfrm>
          <a:off x="1743211" y="0"/>
          <a:ext cx="2603227" cy="13930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Log each gap or issue as a defect</a:t>
          </a:r>
          <a:endParaRPr lang="en-US" sz="18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/>
            <a:t>Resolve via your standard defect management process</a:t>
          </a:r>
          <a:endParaRPr lang="en-US" sz="1400" kern="1200"/>
        </a:p>
      </dsp:txBody>
      <dsp:txXfrm>
        <a:off x="1784011" y="40800"/>
        <a:ext cx="2521627" cy="1311431"/>
      </dsp:txXfrm>
    </dsp:sp>
    <dsp:sp modelId="{32046047-066E-4A91-82BF-84330F3FD2D2}">
      <dsp:nvSpPr>
        <dsp:cNvPr id="0" name=""/>
        <dsp:cNvSpPr/>
      </dsp:nvSpPr>
      <dsp:spPr>
        <a:xfrm rot="5400000">
          <a:off x="2783631" y="1427857"/>
          <a:ext cx="522386" cy="626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856765" y="1480096"/>
        <a:ext cx="376118" cy="365670"/>
      </dsp:txXfrm>
    </dsp:sp>
    <dsp:sp modelId="{F94FF1D9-39DF-414F-B1F6-3A3486281A5F}">
      <dsp:nvSpPr>
        <dsp:cNvPr id="0" name=""/>
        <dsp:cNvSpPr/>
      </dsp:nvSpPr>
      <dsp:spPr>
        <a:xfrm>
          <a:off x="1743211" y="2089546"/>
          <a:ext cx="2603227" cy="13930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If the issue is not resolved by the time execution starts, should be raised as a project risk</a:t>
          </a:r>
          <a:endParaRPr lang="en-US" sz="1800" kern="1200"/>
        </a:p>
      </dsp:txBody>
      <dsp:txXfrm>
        <a:off x="1784011" y="2130346"/>
        <a:ext cx="2521627" cy="1311431"/>
      </dsp:txXfrm>
    </dsp:sp>
    <dsp:sp modelId="{3C00BB38-80A0-4CC0-B08E-0C012A92E14B}">
      <dsp:nvSpPr>
        <dsp:cNvPr id="0" name=""/>
        <dsp:cNvSpPr/>
      </dsp:nvSpPr>
      <dsp:spPr>
        <a:xfrm rot="5400000">
          <a:off x="2783631" y="3517403"/>
          <a:ext cx="522386" cy="626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2856765" y="3569642"/>
        <a:ext cx="376118" cy="365670"/>
      </dsp:txXfrm>
    </dsp:sp>
    <dsp:sp modelId="{2DB028DF-14CA-4B28-BAA8-4294BF96129C}">
      <dsp:nvSpPr>
        <dsp:cNvPr id="0" name=""/>
        <dsp:cNvSpPr/>
      </dsp:nvSpPr>
      <dsp:spPr>
        <a:xfrm>
          <a:off x="1743211" y="4179093"/>
          <a:ext cx="2603227" cy="13930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Ensures that gaps and issues receive plenty of attention</a:t>
          </a:r>
          <a:endParaRPr lang="en-US" sz="1800" kern="1200"/>
        </a:p>
      </dsp:txBody>
      <dsp:txXfrm>
        <a:off x="1784011" y="4219893"/>
        <a:ext cx="2521627" cy="131143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B8CB8-BCA7-4538-9FFF-BC5F2EB08BF5}">
      <dsp:nvSpPr>
        <dsp:cNvPr id="0" name=""/>
        <dsp:cNvSpPr/>
      </dsp:nvSpPr>
      <dsp:spPr>
        <a:xfrm>
          <a:off x="0" y="0"/>
          <a:ext cx="649287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4CB2A3-5517-40DF-BDAF-EAA8050CDA13}">
      <dsp:nvSpPr>
        <dsp:cNvPr id="0" name=""/>
        <dsp:cNvSpPr/>
      </dsp:nvSpPr>
      <dsp:spPr>
        <a:xfrm>
          <a:off x="0" y="0"/>
          <a:ext cx="6492875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Just as we need to allow for Potential Requirements when measuring requirements coverage </a:t>
          </a:r>
          <a:endParaRPr lang="en-US" sz="4000" kern="1200"/>
        </a:p>
      </dsp:txBody>
      <dsp:txXfrm>
        <a:off x="0" y="0"/>
        <a:ext cx="6492875" cy="2552700"/>
      </dsp:txXfrm>
    </dsp:sp>
    <dsp:sp modelId="{25701320-30A0-4081-B97B-3CCF8CA1A44F}">
      <dsp:nvSpPr>
        <dsp:cNvPr id="0" name=""/>
        <dsp:cNvSpPr/>
      </dsp:nvSpPr>
      <dsp:spPr>
        <a:xfrm>
          <a:off x="0" y="2552700"/>
          <a:ext cx="649287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1226EF-9D83-47A3-94A4-74C4123E77A9}">
      <dsp:nvSpPr>
        <dsp:cNvPr id="0" name=""/>
        <dsp:cNvSpPr/>
      </dsp:nvSpPr>
      <dsp:spPr>
        <a:xfrm>
          <a:off x="0" y="2552700"/>
          <a:ext cx="6492875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So we also need to allow for Potential testcases when measuring scripting progress</a:t>
          </a:r>
          <a:endParaRPr lang="en-US" sz="4000" kern="1200"/>
        </a:p>
      </dsp:txBody>
      <dsp:txXfrm>
        <a:off x="0" y="2552700"/>
        <a:ext cx="6492875" cy="25527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E76D7-2FF3-44FE-BB59-CBDA7448409D}">
      <dsp:nvSpPr>
        <dsp:cNvPr id="0" name=""/>
        <dsp:cNvSpPr/>
      </dsp:nvSpPr>
      <dsp:spPr>
        <a:xfrm rot="5400000">
          <a:off x="3419003" y="-832468"/>
          <a:ext cx="1992302" cy="4155440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Work out average number of tests per requirement in other areas to date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Apply this factor to unscripted area to give a notional number  of tests to be written in order to fully test that area</a:t>
          </a:r>
          <a:endParaRPr lang="en-US" sz="1900" kern="1200"/>
        </a:p>
      </dsp:txBody>
      <dsp:txXfrm rot="-5400000">
        <a:off x="2337434" y="346357"/>
        <a:ext cx="4058184" cy="1797790"/>
      </dsp:txXfrm>
    </dsp:sp>
    <dsp:sp modelId="{8FC62E7F-3E53-4117-A48C-DD301721B83B}">
      <dsp:nvSpPr>
        <dsp:cNvPr id="0" name=""/>
        <dsp:cNvSpPr/>
      </dsp:nvSpPr>
      <dsp:spPr>
        <a:xfrm>
          <a:off x="0" y="62"/>
          <a:ext cx="2337435" cy="24903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For gaps within a functional area</a:t>
          </a:r>
          <a:endParaRPr lang="en-US" sz="2700" kern="1200"/>
        </a:p>
      </dsp:txBody>
      <dsp:txXfrm>
        <a:off x="114104" y="114166"/>
        <a:ext cx="2109227" cy="2262170"/>
      </dsp:txXfrm>
    </dsp:sp>
    <dsp:sp modelId="{E1137821-DDB7-4BFD-AF75-D83113C1343D}">
      <dsp:nvSpPr>
        <dsp:cNvPr id="0" name=""/>
        <dsp:cNvSpPr/>
      </dsp:nvSpPr>
      <dsp:spPr>
        <a:xfrm rot="5400000">
          <a:off x="3419003" y="1782428"/>
          <a:ext cx="1992302" cy="4155440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Use the figures for an area you believe to be similar in size and complexity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Apply average number of tests per requirement to this figure</a:t>
          </a:r>
          <a:endParaRPr lang="en-US" sz="1900" kern="1200"/>
        </a:p>
      </dsp:txBody>
      <dsp:txXfrm rot="-5400000">
        <a:off x="2337434" y="2961253"/>
        <a:ext cx="4058184" cy="1797790"/>
      </dsp:txXfrm>
    </dsp:sp>
    <dsp:sp modelId="{F379C2D0-E003-450D-8BAC-882DE23F8117}">
      <dsp:nvSpPr>
        <dsp:cNvPr id="0" name=""/>
        <dsp:cNvSpPr/>
      </dsp:nvSpPr>
      <dsp:spPr>
        <a:xfrm>
          <a:off x="0" y="2614959"/>
          <a:ext cx="2337435" cy="24903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/>
            <a:t>Where an entire area has no requirements</a:t>
          </a:r>
          <a:endParaRPr lang="en-US" sz="2700" kern="1200"/>
        </a:p>
      </dsp:txBody>
      <dsp:txXfrm>
        <a:off x="114104" y="2729063"/>
        <a:ext cx="2109227" cy="2262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44563-12C5-4FD1-9A03-290967319A1C}" type="datetimeFigureOut">
              <a:rPr lang="en-GB" smtClean="0"/>
              <a:t>11/09/2018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8C4C6-AB64-4A21-9B77-FECC65906D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097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3F41-2C8C-4AAE-851E-BBB0C903C635}" type="datetime1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191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4693C-ECF2-46DB-AE39-F4203E938674}" type="datetime1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36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B4A2-550C-4D9D-B8FD-27BD144E7A78}" type="datetime1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18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99B-D554-4472-B934-8EE412497C1D}" type="datetime1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30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A4FF-C631-4B6A-9BF8-DF6A6D014B98}" type="datetime1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78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8C9F-AF05-4CC3-9D99-43D07A8A8A99}" type="datetime1">
              <a:rPr lang="en-GB" smtClean="0"/>
              <a:t>11/09/2018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32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8450-131A-4AD4-8973-1BE49FDA1C72}" type="datetime1">
              <a:rPr lang="en-GB" smtClean="0"/>
              <a:t>11/09/2018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544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766F5-D1BE-43A3-86F0-DC28175911BF}" type="datetime1">
              <a:rPr lang="en-GB" smtClean="0"/>
              <a:t>11/09/2018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376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225F-909A-4F4D-8609-61FFD449771D}" type="datetime1">
              <a:rPr lang="en-GB" smtClean="0"/>
              <a:t>11/09/2018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00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42A84-0321-4B72-9DCD-7F561809EEE5}" type="datetime1">
              <a:rPr lang="en-GB" smtClean="0"/>
              <a:t>11/09/2018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95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EBB15-C7B5-46FE-A672-8926FEA764AA}" type="datetime1">
              <a:rPr lang="en-GB" smtClean="0"/>
              <a:t>11/09/2018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Amadori Course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26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80039-6713-4455-A09B-0929D6FC60F2}" type="datetime1">
              <a:rPr lang="en-GB" smtClean="0"/>
              <a:t>11/09/2018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Amadori 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997FF-B9A8-4162-9B9A-183FE6B03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69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670" y="2600324"/>
            <a:ext cx="10764477" cy="3277961"/>
          </a:xfrm>
        </p:spPr>
        <p:txBody>
          <a:bodyPr anchor="t">
            <a:normAutofit/>
          </a:bodyPr>
          <a:lstStyle/>
          <a:p>
            <a:pPr algn="l"/>
            <a:r>
              <a:rPr lang="en-GB" sz="5400" dirty="0">
                <a:latin typeface="+mn-lt"/>
              </a:rPr>
              <a:t>Managing the Test Scripting Process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672" y="1300450"/>
            <a:ext cx="4167376" cy="1155525"/>
          </a:xfrm>
        </p:spPr>
        <p:txBody>
          <a:bodyPr anchor="b">
            <a:normAutofit/>
          </a:bodyPr>
          <a:lstStyle/>
          <a:p>
            <a:pPr algn="l"/>
            <a:endParaRPr lang="en-GB" sz="20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04672" y="6356350"/>
            <a:ext cx="4114800" cy="365125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1">
                    <a:lumMod val="85000"/>
                  </a:schemeClr>
                </a:solidFill>
              </a:rPr>
              <a:t>Amadori Courses: Delivering Effective Test Management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925174" y="6356350"/>
            <a:ext cx="428625" cy="365125"/>
          </a:xfrm>
        </p:spPr>
        <p:txBody>
          <a:bodyPr>
            <a:normAutofit/>
          </a:bodyPr>
          <a:lstStyle/>
          <a:p>
            <a:fld id="{786997FF-B9A8-4162-9B9A-183FE6B03626}" type="slidenum">
              <a:rPr lang="en-GB">
                <a:solidFill>
                  <a:srgbClr val="D9D9D9"/>
                </a:solidFill>
              </a:rPr>
              <a:pPr/>
              <a:t>1</a:t>
            </a:fld>
            <a:endParaRPr lang="en-GB">
              <a:solidFill>
                <a:srgbClr val="D9D9D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411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 altLang="en-US" b="1">
                <a:solidFill>
                  <a:schemeClr val="accent1"/>
                </a:solidFill>
              </a:rPr>
              <a:t>Prevent avoidable gaps in coverage occurring</a:t>
            </a:r>
            <a:endParaRPr lang="en-GB">
              <a:solidFill>
                <a:schemeClr val="accent1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GB" altLang="en-US" sz="2400"/>
              <a:t>Spot check a sample of test in detail but leave the majority to other members of your team</a:t>
            </a:r>
          </a:p>
          <a:p>
            <a:r>
              <a:rPr lang="en-GB" altLang="en-US" sz="2400"/>
              <a:t>Important to remember</a:t>
            </a:r>
          </a:p>
          <a:p>
            <a:pPr lvl="2"/>
            <a:r>
              <a:rPr lang="en-GB" altLang="en-US" sz="2400"/>
              <a:t>Some coverage is not the same as full coverage</a:t>
            </a:r>
          </a:p>
          <a:p>
            <a:r>
              <a:rPr lang="en-GB" altLang="en-US" sz="2400"/>
              <a:t>In complex areas ask testers to explain how they have ensured the requirements are covered in full</a:t>
            </a:r>
          </a:p>
          <a:p>
            <a:pPr lvl="2"/>
            <a:r>
              <a:rPr lang="en-GB" altLang="en-US" sz="2400"/>
              <a:t>Check for flaws in their logic/approach</a:t>
            </a:r>
            <a:r>
              <a:rPr lang="en-GB" altLang="en-US" sz="2400" b="1"/>
              <a:t>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GB" sz="1050">
                <a:solidFill>
                  <a:schemeClr val="tx1">
                    <a:alpha val="80000"/>
                  </a:schemeClr>
                </a:solidFill>
              </a:rPr>
              <a:t>Amadori Courses: Delivering an Effective Test Process</a:t>
            </a:r>
          </a:p>
          <a:p>
            <a:pPr algn="l">
              <a:spcAft>
                <a:spcPts val="600"/>
              </a:spcAft>
            </a:pPr>
            <a:endParaRPr lang="en-GB" sz="105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571516" y="6033479"/>
            <a:ext cx="7822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 sz="105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GB" sz="105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812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GB" altLang="en-US" b="1">
                <a:solidFill>
                  <a:srgbClr val="FFFFFF"/>
                </a:solidFill>
              </a:rPr>
              <a:t>Test scripts support rather than hinder test execution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459413" y="6199632"/>
            <a:ext cx="5365665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GB" sz="1100">
                <a:solidFill>
                  <a:schemeClr val="tx1">
                    <a:alpha val="80000"/>
                  </a:schemeClr>
                </a:solidFill>
              </a:rPr>
              <a:t>Amadori Courses: Delivering an Effective Test Process</a:t>
            </a:r>
          </a:p>
          <a:p>
            <a:pPr algn="r">
              <a:spcAft>
                <a:spcPts val="600"/>
              </a:spcAft>
            </a:pPr>
            <a:endParaRPr lang="en-GB" sz="11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000232" y="6108192"/>
            <a:ext cx="548640" cy="548640"/>
          </a:xfrm>
          <a:prstGeom prst="ellipse">
            <a:avLst/>
          </a:prstGeom>
          <a:solidFill>
            <a:srgbClr val="898989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786997FF-B9A8-4162-9B9A-183FE6B03626}" type="slidenum">
              <a:rPr lang="en-GB" sz="1500">
                <a:solidFill>
                  <a:srgbClr val="FFFFFF">
                    <a:alpha val="80000"/>
                  </a:srgbClr>
                </a:solidFill>
              </a:rPr>
              <a:pPr algn="ctr">
                <a:spcAft>
                  <a:spcPts val="600"/>
                </a:spcAft>
              </a:pPr>
              <a:t>4</a:t>
            </a:fld>
            <a:endParaRPr lang="en-GB" sz="1500">
              <a:solidFill>
                <a:srgbClr val="FFFFFF">
                  <a:alpha val="8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9B564BE7-6470-46E6-8DF0-9755465D6B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631792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5491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GB" altLang="en-US" b="1">
                <a:solidFill>
                  <a:srgbClr val="FFFFFF"/>
                </a:solidFill>
              </a:rPr>
              <a:t>If there are gaps or issues with requirements docs. when scripting begins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A picture containing clipart&#10;&#10;Description generated with high confidenc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C9DD94E5-4D5A-4523-A415-2DCF847EE6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859490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4897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GB" altLang="en-US" b="1">
                <a:solidFill>
                  <a:srgbClr val="000000"/>
                </a:solidFill>
              </a:rPr>
              <a:t>Reporting Test Scripting Progress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2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7" name="Graphic 16" descr="Checkmark">
            <a:extLst>
              <a:ext uri="{FF2B5EF4-FFF2-40B4-BE49-F238E27FC236}">
                <a16:creationId xmlns:a16="http://schemas.microsoft.com/office/drawing/2014/main" id="{04FB9C0D-E0E1-4019-A97C-5B4A5EB434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GB" altLang="en-US" sz="1700">
                <a:solidFill>
                  <a:srgbClr val="000000"/>
                </a:solidFill>
              </a:rPr>
              <a:t>Always Report in terms of requirements coverage and not numbers of scripts written</a:t>
            </a:r>
          </a:p>
          <a:p>
            <a:r>
              <a:rPr lang="en-GB" altLang="en-US" sz="1700">
                <a:solidFill>
                  <a:srgbClr val="000000"/>
                </a:solidFill>
              </a:rPr>
              <a:t>Show how many requirements </a:t>
            </a:r>
          </a:p>
          <a:p>
            <a:pPr lvl="2"/>
            <a:r>
              <a:rPr lang="en-GB" altLang="en-US" sz="1700" b="1">
                <a:solidFill>
                  <a:srgbClr val="000000"/>
                </a:solidFill>
              </a:rPr>
              <a:t>Are fully scripted</a:t>
            </a:r>
          </a:p>
          <a:p>
            <a:pPr lvl="2"/>
            <a:r>
              <a:rPr lang="en-GB" altLang="en-US" sz="1700" b="1">
                <a:solidFill>
                  <a:srgbClr val="000000"/>
                </a:solidFill>
              </a:rPr>
              <a:t>Are partially scripted</a:t>
            </a:r>
          </a:p>
          <a:p>
            <a:pPr lvl="2"/>
            <a:r>
              <a:rPr lang="en-GB" altLang="en-US" sz="1700" b="1">
                <a:solidFill>
                  <a:srgbClr val="000000"/>
                </a:solidFill>
              </a:rPr>
              <a:t>Have no scripts at all</a:t>
            </a:r>
          </a:p>
          <a:p>
            <a:r>
              <a:rPr lang="en-GB" altLang="en-US" sz="1700">
                <a:solidFill>
                  <a:srgbClr val="000000"/>
                </a:solidFill>
              </a:rPr>
              <a:t>Classify progress in terms of the criticality of each area of the delivery</a:t>
            </a:r>
          </a:p>
          <a:p>
            <a:r>
              <a:rPr lang="en-GB" altLang="en-US" sz="1700">
                <a:solidFill>
                  <a:srgbClr val="000000"/>
                </a:solidFill>
              </a:rPr>
              <a:t>List issues raised against requirements and their status</a:t>
            </a:r>
          </a:p>
          <a:p>
            <a:r>
              <a:rPr lang="en-GB" altLang="en-US" sz="1700">
                <a:solidFill>
                  <a:srgbClr val="000000"/>
                </a:solidFill>
              </a:rPr>
              <a:t>Make it clear when issues block significant areas of functionality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536367" y="6223702"/>
            <a:ext cx="5289562" cy="314067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GB" sz="1000">
                <a:solidFill>
                  <a:srgbClr val="898989"/>
                </a:solidFill>
              </a:rPr>
              <a:t>Amadori Courses: Delivering an Effective Test Process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en-GB" sz="1000">
              <a:solidFill>
                <a:srgbClr val="898989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 sz="11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GB" sz="1100">
              <a:solidFill>
                <a:srgbClr val="89898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244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GB" altLang="en-US" sz="4000" b="1">
                <a:solidFill>
                  <a:srgbClr val="FFFFFF"/>
                </a:solidFill>
              </a:rPr>
              <a:t>Forecasting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52105" y="6309360"/>
            <a:ext cx="389894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Amadori Courses: Delivering an Effective Test Process</a:t>
            </a:r>
          </a:p>
          <a:p>
            <a:pPr algn="l">
              <a:spcAft>
                <a:spcPts val="600"/>
              </a:spcAft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265568" y="6309360"/>
            <a:ext cx="108823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5BB44FC3-A634-421B-B909-80AE8D4236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589421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4136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GB" altLang="en-US" sz="4000" b="1">
                <a:solidFill>
                  <a:srgbClr val="FFFFFF"/>
                </a:solidFill>
              </a:rPr>
              <a:t>How do we do this ?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52105" y="6309360"/>
            <a:ext cx="389894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Amadori Courses: Delivering an Effective Test Process</a:t>
            </a:r>
          </a:p>
          <a:p>
            <a:pPr algn="l">
              <a:spcAft>
                <a:spcPts val="600"/>
              </a:spcAft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265568" y="6309360"/>
            <a:ext cx="108823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CF30C212-D01C-44B8-BB2B-85871D186F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917017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0223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GB" altLang="en-US" sz="2600" b="1" dirty="0">
                <a:solidFill>
                  <a:srgbClr val="FFFFFF"/>
                </a:solidFill>
              </a:rPr>
              <a:t>A Worked Example</a:t>
            </a:r>
            <a:endParaRPr lang="en-GB" sz="2600" dirty="0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>
                <a:solidFill>
                  <a:schemeClr val="tx1">
                    <a:alpha val="80000"/>
                  </a:schemeClr>
                </a:solidFill>
              </a:rPr>
              <a:t>Amadori Courses: Delivering an Effective Test Process</a:t>
            </a:r>
          </a:p>
          <a:p>
            <a:pPr>
              <a:spcAft>
                <a:spcPts val="600"/>
              </a:spcAft>
            </a:pPr>
            <a:endParaRPr lang="en-GB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GB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6" name="Content Placeholder 1">
            <a:extLst>
              <a:ext uri="{FF2B5EF4-FFF2-40B4-BE49-F238E27FC236}">
                <a16:creationId xmlns:a16="http://schemas.microsoft.com/office/drawing/2014/main" id="{C401DDB1-3CA8-4F52-881F-B61BFC3137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446500"/>
              </p:ext>
            </p:extLst>
          </p:nvPr>
        </p:nvGraphicFramePr>
        <p:xfrm>
          <a:off x="4038600" y="1611444"/>
          <a:ext cx="7315204" cy="3635120"/>
        </p:xfrm>
        <a:graphic>
          <a:graphicData uri="http://schemas.openxmlformats.org/drawingml/2006/table">
            <a:tbl>
              <a:tblPr firstRow="1" bandRow="1"/>
              <a:tblGrid>
                <a:gridCol w="634532">
                  <a:extLst>
                    <a:ext uri="{9D8B030D-6E8A-4147-A177-3AD203B41FA5}">
                      <a16:colId xmlns:a16="http://schemas.microsoft.com/office/drawing/2014/main" val="2017770825"/>
                    </a:ext>
                  </a:extLst>
                </a:gridCol>
                <a:gridCol w="1018651">
                  <a:extLst>
                    <a:ext uri="{9D8B030D-6E8A-4147-A177-3AD203B41FA5}">
                      <a16:colId xmlns:a16="http://schemas.microsoft.com/office/drawing/2014/main" val="3034610940"/>
                    </a:ext>
                  </a:extLst>
                </a:gridCol>
                <a:gridCol w="692217">
                  <a:extLst>
                    <a:ext uri="{9D8B030D-6E8A-4147-A177-3AD203B41FA5}">
                      <a16:colId xmlns:a16="http://schemas.microsoft.com/office/drawing/2014/main" val="4132365334"/>
                    </a:ext>
                  </a:extLst>
                </a:gridCol>
                <a:gridCol w="1206567">
                  <a:extLst>
                    <a:ext uri="{9D8B030D-6E8A-4147-A177-3AD203B41FA5}">
                      <a16:colId xmlns:a16="http://schemas.microsoft.com/office/drawing/2014/main" val="3933992654"/>
                    </a:ext>
                  </a:extLst>
                </a:gridCol>
                <a:gridCol w="692217">
                  <a:extLst>
                    <a:ext uri="{9D8B030D-6E8A-4147-A177-3AD203B41FA5}">
                      <a16:colId xmlns:a16="http://schemas.microsoft.com/office/drawing/2014/main" val="3350508927"/>
                    </a:ext>
                  </a:extLst>
                </a:gridCol>
                <a:gridCol w="803288">
                  <a:extLst>
                    <a:ext uri="{9D8B030D-6E8A-4147-A177-3AD203B41FA5}">
                      <a16:colId xmlns:a16="http://schemas.microsoft.com/office/drawing/2014/main" val="46947072"/>
                    </a:ext>
                  </a:extLst>
                </a:gridCol>
                <a:gridCol w="1196959">
                  <a:extLst>
                    <a:ext uri="{9D8B030D-6E8A-4147-A177-3AD203B41FA5}">
                      <a16:colId xmlns:a16="http://schemas.microsoft.com/office/drawing/2014/main" val="1208117641"/>
                    </a:ext>
                  </a:extLst>
                </a:gridCol>
                <a:gridCol w="1070773">
                  <a:extLst>
                    <a:ext uri="{9D8B030D-6E8A-4147-A177-3AD203B41FA5}">
                      <a16:colId xmlns:a16="http://schemas.microsoft.com/office/drawing/2014/main" val="178231151"/>
                    </a:ext>
                  </a:extLst>
                </a:gridCol>
              </a:tblGrid>
              <a:tr h="262164">
                <a:tc gridSpan="8">
                  <a:txBody>
                    <a:bodyPr/>
                    <a:lstStyle/>
                    <a:p>
                      <a:pPr algn="ctr" rtl="0" fontAlgn="t"/>
                      <a:r>
                        <a:rPr lang="en-GB" sz="13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(Notional Figures in RED)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484083"/>
                  </a:ext>
                </a:extLst>
              </a:tr>
              <a:tr h="464860">
                <a:tc>
                  <a:txBody>
                    <a:bodyPr/>
                    <a:lstStyle/>
                    <a:p>
                      <a:pPr algn="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Area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assumption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Reqs.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Requirements Fully Covered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 tests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tests per req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notional tests 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tests required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62661"/>
                  </a:ext>
                </a:extLst>
              </a:tr>
              <a:tr h="464860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use average for that area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1.68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44326"/>
                  </a:ext>
                </a:extLst>
              </a:tr>
              <a:tr h="262164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2.25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396243"/>
                  </a:ext>
                </a:extLst>
              </a:tr>
              <a:tr h="464860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use average for that area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555457"/>
                  </a:ext>
                </a:extLst>
              </a:tr>
              <a:tr h="464860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use average for that area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1.8667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963406"/>
                  </a:ext>
                </a:extLst>
              </a:tr>
              <a:tr h="262164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same as B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125483"/>
                  </a:ext>
                </a:extLst>
              </a:tr>
              <a:tr h="262164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057754"/>
                  </a:ext>
                </a:extLst>
              </a:tr>
              <a:tr h="262164">
                <a:tc>
                  <a:txBody>
                    <a:bodyPr/>
                    <a:lstStyle/>
                    <a:p>
                      <a:pPr algn="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Totals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364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076690"/>
                  </a:ext>
                </a:extLst>
              </a:tr>
              <a:tr h="464860">
                <a:tc>
                  <a:txBody>
                    <a:bodyPr/>
                    <a:lstStyle/>
                    <a:p>
                      <a:pPr algn="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Area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assumption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Reqs.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Requirements Fully Covered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 tests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tests per req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notional tests 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tests required</a:t>
                      </a:r>
                    </a:p>
                  </a:txBody>
                  <a:tcPr marL="10821" marR="10821" marT="1082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190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323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GB" altLang="en-US" b="1">
                <a:solidFill>
                  <a:srgbClr val="FFFFFF"/>
                </a:solidFill>
              </a:rPr>
              <a:t>How do we use this data?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459413" y="6199632"/>
            <a:ext cx="5365665" cy="36512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GB" sz="1100">
                <a:solidFill>
                  <a:schemeClr val="tx1">
                    <a:alpha val="80000"/>
                  </a:schemeClr>
                </a:solidFill>
              </a:rPr>
              <a:t>Amadori Courses: Delivering an Effective Test Process</a:t>
            </a:r>
          </a:p>
          <a:p>
            <a:pPr algn="r">
              <a:spcAft>
                <a:spcPts val="600"/>
              </a:spcAft>
            </a:pPr>
            <a:endParaRPr lang="en-GB" sz="11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1000232" y="6108192"/>
            <a:ext cx="548640" cy="548640"/>
          </a:xfrm>
          <a:prstGeom prst="ellipse">
            <a:avLst/>
          </a:prstGeom>
          <a:solidFill>
            <a:srgbClr val="898989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786997FF-B9A8-4162-9B9A-183FE6B03626}" type="slidenum">
              <a:rPr lang="en-GB" sz="1500">
                <a:solidFill>
                  <a:srgbClr val="FFFFFF">
                    <a:alpha val="80000"/>
                  </a:srgbClr>
                </a:solidFill>
              </a:rPr>
              <a:pPr algn="ctr">
                <a:spcAft>
                  <a:spcPts val="600"/>
                </a:spcAft>
              </a:pPr>
              <a:t>8</a:t>
            </a:fld>
            <a:endParaRPr lang="en-GB" sz="1500">
              <a:solidFill>
                <a:srgbClr val="FFFFFF">
                  <a:alpha val="8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91DAC91F-C816-482F-8F41-143966530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293500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77488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</a:rPr>
              <a:t>Caution…..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altLang="en-US" sz="2400">
                <a:solidFill>
                  <a:srgbClr val="000000"/>
                </a:solidFill>
              </a:rPr>
              <a:t>Actual numbers of test unlikely to be the ever exactly the same as those returned by your calculations</a:t>
            </a:r>
          </a:p>
          <a:p>
            <a:r>
              <a:rPr lang="en-GB" altLang="en-US" sz="2400">
                <a:solidFill>
                  <a:srgbClr val="000000"/>
                </a:solidFill>
              </a:rPr>
              <a:t>Not all tests take the same time to script</a:t>
            </a:r>
          </a:p>
          <a:p>
            <a:r>
              <a:rPr lang="en-GB" altLang="en-US" sz="2400">
                <a:solidFill>
                  <a:srgbClr val="000000"/>
                </a:solidFill>
              </a:rPr>
              <a:t>Different areas must be tested in different ways</a:t>
            </a:r>
          </a:p>
          <a:p>
            <a:r>
              <a:rPr lang="en-GB" altLang="en-US" sz="2400">
                <a:solidFill>
                  <a:srgbClr val="000000"/>
                </a:solidFill>
              </a:rPr>
              <a:t>Etc.</a:t>
            </a:r>
          </a:p>
          <a:p>
            <a:r>
              <a:rPr lang="en-GB" altLang="en-US" sz="2400">
                <a:solidFill>
                  <a:srgbClr val="000000"/>
                </a:solidFill>
              </a:rPr>
              <a:t>Still much better than ignoring unscripted areas altogether in your reports!</a:t>
            </a:r>
          </a:p>
          <a:p>
            <a:endParaRPr lang="en-GB" altLang="en-US" sz="2400">
              <a:solidFill>
                <a:srgbClr val="000000"/>
              </a:solidFill>
            </a:endParaRPr>
          </a:p>
          <a:p>
            <a:endParaRPr lang="en-GB" altLang="en-US" sz="2400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536367" y="6223702"/>
            <a:ext cx="5289562" cy="314067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GB" sz="1000">
                <a:solidFill>
                  <a:srgbClr val="898989"/>
                </a:solidFill>
              </a:rPr>
              <a:t>Amadori Courses: Delivering an Effective Test Process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en-GB" sz="1000">
              <a:solidFill>
                <a:srgbClr val="898989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GB" sz="1000">
              <a:solidFill>
                <a:srgbClr val="89898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10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C02DE83-D9C9-418D-AADE-D8724EAFC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1163" y="3050435"/>
            <a:ext cx="3720353" cy="757130"/>
          </a:xfrm>
          <a:ln w="25400" cap="sq">
            <a:solidFill>
              <a:srgbClr val="FFFFF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sz="2400">
                <a:solidFill>
                  <a:srgbClr val="FFFFFF"/>
                </a:solidFill>
              </a:rPr>
              <a:t>What if time is running out?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22C7E4-9B6F-42C7-973D-BCD39710D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595959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en-GB" altLang="en-US" sz="1900">
                <a:solidFill>
                  <a:schemeClr val="tx1">
                    <a:lumMod val="85000"/>
                    <a:lumOff val="15000"/>
                  </a:schemeClr>
                </a:solidFill>
              </a:rPr>
              <a:t>To mitigate the impact of lack of time and/or resources during this phase the following order of priority should be followed wherever possible</a:t>
            </a:r>
          </a:p>
          <a:p>
            <a:pPr lvl="1"/>
            <a:r>
              <a:rPr lang="en-GB" altLang="en-US" sz="1900">
                <a:solidFill>
                  <a:schemeClr val="tx1">
                    <a:lumMod val="85000"/>
                    <a:lumOff val="15000"/>
                  </a:schemeClr>
                </a:solidFill>
              </a:rPr>
              <a:t>Aim for at some high level coverage in each area first</a:t>
            </a:r>
          </a:p>
          <a:p>
            <a:pPr lvl="2"/>
            <a:r>
              <a:rPr lang="en-GB" altLang="en-US" sz="1900">
                <a:solidFill>
                  <a:schemeClr val="tx1">
                    <a:lumMod val="85000"/>
                    <a:lumOff val="15000"/>
                  </a:schemeClr>
                </a:solidFill>
              </a:rPr>
              <a:t>These will form the basis for rattle testing each new build and for your regression pack</a:t>
            </a:r>
          </a:p>
          <a:p>
            <a:pPr lvl="1"/>
            <a:r>
              <a:rPr lang="en-GB" altLang="en-US" sz="1900">
                <a:solidFill>
                  <a:schemeClr val="tx1">
                    <a:lumMod val="85000"/>
                    <a:lumOff val="15000"/>
                  </a:schemeClr>
                </a:solidFill>
              </a:rPr>
              <a:t>Then write the detailed cases in each area based on business criticality</a:t>
            </a:r>
          </a:p>
          <a:p>
            <a:pPr lvl="2"/>
            <a:r>
              <a:rPr lang="en-GB" altLang="en-US" sz="1900">
                <a:solidFill>
                  <a:schemeClr val="tx1">
                    <a:lumMod val="85000"/>
                    <a:lumOff val="15000"/>
                  </a:schemeClr>
                </a:solidFill>
              </a:rPr>
              <a:t>If time is really short write the positive tests only but make a note to come back to complete the negative tests for testing against a later build</a:t>
            </a:r>
            <a:endParaRPr lang="en-GB" sz="19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490010" y="6318821"/>
            <a:ext cx="4085165" cy="320040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GB" sz="1050">
                <a:solidFill>
                  <a:schemeClr val="tx1">
                    <a:lumMod val="65000"/>
                    <a:lumOff val="35000"/>
                  </a:schemeClr>
                </a:solidFill>
              </a:rPr>
              <a:t>Amadori Courses: Delivering an Effective Test Process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en-GB" sz="10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722820" y="6296279"/>
            <a:ext cx="63098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786997FF-B9A8-4162-9B9A-183FE6B03626}" type="slidenum">
              <a:rPr lang="en-GB" sz="1050">
                <a:solidFill>
                  <a:schemeClr val="tx1">
                    <a:lumMod val="65000"/>
                    <a:lumOff val="35000"/>
                  </a:schemeClr>
                </a:solidFill>
              </a:rPr>
              <a:pPr algn="l">
                <a:spcAft>
                  <a:spcPts val="600"/>
                </a:spcAft>
              </a:pPr>
              <a:t>6</a:t>
            </a:fld>
            <a:endParaRPr lang="en-GB" sz="10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49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000000"/>
                </a:solidFill>
              </a:rPr>
              <a:t>Introduction</a:t>
            </a:r>
          </a:p>
        </p:txBody>
      </p:sp>
      <p:sp>
        <p:nvSpPr>
          <p:cNvPr id="2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7" name="Graphic 16" descr="Head with Gears">
            <a:extLst>
              <a:ext uri="{FF2B5EF4-FFF2-40B4-BE49-F238E27FC236}">
                <a16:creationId xmlns:a16="http://schemas.microsoft.com/office/drawing/2014/main" id="{C63D6856-A4D4-4F26-9531-0428316842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GB" altLang="en-US" sz="2000">
                <a:solidFill>
                  <a:srgbClr val="000000"/>
                </a:solidFill>
              </a:rPr>
              <a:t>This session will look at ways of effectively managing the test scripting process</a:t>
            </a:r>
          </a:p>
          <a:p>
            <a:r>
              <a:rPr lang="en-GB" altLang="en-US" sz="2000">
                <a:solidFill>
                  <a:srgbClr val="000000"/>
                </a:solidFill>
              </a:rPr>
              <a:t>It will stress that script writing must also back to agreed testable requirements</a:t>
            </a:r>
          </a:p>
          <a:p>
            <a:r>
              <a:rPr lang="en-GB" altLang="en-US" sz="2000">
                <a:solidFill>
                  <a:srgbClr val="000000"/>
                </a:solidFill>
              </a:rPr>
              <a:t>And also look at ways of ensuring that test scripts produced support effective test execution</a:t>
            </a:r>
          </a:p>
          <a:p>
            <a:endParaRPr lang="en-GB" sz="2000">
              <a:solidFill>
                <a:srgbClr val="000000"/>
              </a:solidFill>
            </a:endParaRPr>
          </a:p>
          <a:p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536367" y="6223702"/>
            <a:ext cx="5289562" cy="314067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GB" sz="1000">
                <a:solidFill>
                  <a:srgbClr val="898989"/>
                </a:solidFill>
              </a:rPr>
              <a:t>Amadori Courses: Delivering an Effective Test Process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en-GB" sz="1000">
              <a:solidFill>
                <a:srgbClr val="898989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825930" y="6223702"/>
            <a:ext cx="570728" cy="3140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 sz="11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GB" sz="1100">
              <a:solidFill>
                <a:srgbClr val="89898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297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What if time is running out?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52105" y="6309360"/>
            <a:ext cx="389894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Amadori Courses: Delivering an Effective Test Process</a:t>
            </a:r>
          </a:p>
          <a:p>
            <a:pPr algn="l">
              <a:spcAft>
                <a:spcPts val="600"/>
              </a:spcAft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265568" y="6309360"/>
            <a:ext cx="108823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0D2810C1-E27D-480F-8EB7-9F493BD28A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765187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448998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  <a:latin typeface="+mn-lt"/>
              </a:rPr>
              <a:t>Conclusion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52105" y="6309360"/>
            <a:ext cx="389894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Amadori Courses: Delivering an Effective Test Process</a:t>
            </a:r>
          </a:p>
          <a:p>
            <a:pPr algn="l">
              <a:spcAft>
                <a:spcPts val="600"/>
              </a:spcAft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265568" y="6309360"/>
            <a:ext cx="108823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23" name="Content Placeholder 4">
            <a:extLst>
              <a:ext uri="{FF2B5EF4-FFF2-40B4-BE49-F238E27FC236}">
                <a16:creationId xmlns:a16="http://schemas.microsoft.com/office/drawing/2014/main" id="{A826883F-1AE3-4D81-BD01-BE44356495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3872518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6780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GB" altLang="en-US" sz="4000">
                <a:solidFill>
                  <a:srgbClr val="FFFFFF"/>
                </a:solidFill>
              </a:rPr>
              <a:t>Purpose of Test Scripting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52105" y="6309360"/>
            <a:ext cx="389894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Amadori Courses: Delivering an Effective Test Process</a:t>
            </a:r>
          </a:p>
          <a:p>
            <a:pPr algn="l">
              <a:spcAft>
                <a:spcPts val="600"/>
              </a:spcAft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265568" y="6309360"/>
            <a:ext cx="108823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ECAE7D8A-D400-4B98-ABAE-C738E5E480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421113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373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en-GB" altLang="en-US" sz="4000">
                <a:solidFill>
                  <a:srgbClr val="FFFFFF"/>
                </a:solidFill>
              </a:rPr>
              <a:t>Managing the Test Scripting Process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GB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r>
              <a:rPr lang="en-GB" altLang="en-US" sz="2000"/>
              <a:t>As a Test Manager your role during the process is quite simple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GB" altLang="en-US"/>
              <a:t>Oversee an efficient and focussed conversion of requirements into tests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GB" altLang="en-US"/>
              <a:t>Prevent test scripting becoming bogged down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GB" altLang="en-US"/>
              <a:t>Prevent avoidable gaps in coverage occurring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GB" altLang="en-US"/>
              <a:t>Ensure that test scripts support rather than hinder test execution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n-GB" sz="1100">
                <a:solidFill>
                  <a:schemeClr val="tx1">
                    <a:lumMod val="50000"/>
                    <a:lumOff val="50000"/>
                  </a:schemeClr>
                </a:solidFill>
              </a:rPr>
              <a:t>Amadori Courses: Delivering an Effective Test Process</a:t>
            </a:r>
          </a:p>
          <a:p>
            <a:pPr algn="r">
              <a:lnSpc>
                <a:spcPct val="90000"/>
              </a:lnSpc>
              <a:spcAft>
                <a:spcPts val="600"/>
              </a:spcAft>
            </a:pPr>
            <a:endParaRPr lang="en-GB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288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780A22D-61EA-43E3-BD94-3E39CF902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20824" y="4379976"/>
            <a:ext cx="8147304" cy="1069848"/>
          </a:xfrm>
          <a:solidFill>
            <a:srgbClr val="FFFFFF"/>
          </a:solidFill>
          <a:ln w="31750" cap="sq">
            <a:solidFill>
              <a:srgbClr val="5E5E52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altLang="en-US" sz="3200" b="1">
                <a:solidFill>
                  <a:srgbClr val="262626"/>
                </a:solidFill>
              </a:rPr>
              <a:t>Oversee efficient and focussed conversion of</a:t>
            </a:r>
            <a:br>
              <a:rPr lang="en-GB" altLang="en-US" sz="3200" b="1">
                <a:solidFill>
                  <a:srgbClr val="262626"/>
                </a:solidFill>
              </a:rPr>
            </a:br>
            <a:r>
              <a:rPr lang="en-GB" altLang="en-US" sz="3200" b="1">
                <a:solidFill>
                  <a:srgbClr val="262626"/>
                </a:solidFill>
              </a:rPr>
              <a:t>requirements into tests</a:t>
            </a:r>
            <a:endParaRPr lang="en-GB" sz="3200">
              <a:solidFill>
                <a:srgbClr val="262626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>
                <a:solidFill>
                  <a:schemeClr val="bg1">
                    <a:alpha val="80000"/>
                  </a:schemeClr>
                </a:solidFill>
              </a:rPr>
              <a:t>Amadori Courses: Delivering an Effective Test Process</a:t>
            </a:r>
          </a:p>
          <a:p>
            <a:pPr>
              <a:spcAft>
                <a:spcPts val="600"/>
              </a:spcAft>
            </a:pPr>
            <a:endParaRPr lang="en-GB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GB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D24D1853-1B0F-48D2-B785-127905E4AD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991621"/>
              </p:ext>
            </p:extLst>
          </p:nvPr>
        </p:nvGraphicFramePr>
        <p:xfrm>
          <a:off x="971550" y="971550"/>
          <a:ext cx="10248900" cy="2955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62801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GB" altLang="en-US" sz="3700" b="1">
                <a:solidFill>
                  <a:srgbClr val="FFFFFF"/>
                </a:solidFill>
              </a:rPr>
              <a:t>Oversee efficient and focussed conversion of</a:t>
            </a:r>
            <a:br>
              <a:rPr lang="en-GB" altLang="en-US" sz="3700" b="1">
                <a:solidFill>
                  <a:srgbClr val="FFFFFF"/>
                </a:solidFill>
              </a:rPr>
            </a:br>
            <a:r>
              <a:rPr lang="en-GB" altLang="en-US" sz="3700" b="1">
                <a:solidFill>
                  <a:srgbClr val="FFFFFF"/>
                </a:solidFill>
              </a:rPr>
              <a:t>requirements into tests</a:t>
            </a:r>
            <a:endParaRPr lang="en-GB" sz="3700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52105" y="6309360"/>
            <a:ext cx="389894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Amadori Courses: Delivering an Effective Test Process</a:t>
            </a:r>
          </a:p>
          <a:p>
            <a:pPr algn="l">
              <a:spcAft>
                <a:spcPts val="600"/>
              </a:spcAft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265568" y="6309360"/>
            <a:ext cx="108823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B794A75B-3FA9-47DF-B1EB-A64E4BE2F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916976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1455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34123" y="2576223"/>
            <a:ext cx="3794462" cy="1536041"/>
          </a:xfrm>
          <a:solidFill>
            <a:schemeClr val="bg1">
              <a:alpha val="50000"/>
            </a:schemeClr>
          </a:solidFill>
          <a:ln w="25400" cap="sq">
            <a:solidFill>
              <a:schemeClr val="tx1"/>
            </a:solidFill>
            <a:miter lim="800000"/>
          </a:ln>
        </p:spPr>
        <p:txBody>
          <a:bodyPr>
            <a:normAutofit/>
          </a:bodyPr>
          <a:lstStyle/>
          <a:p>
            <a:r>
              <a:rPr lang="en-GB" altLang="en-US" sz="2400" b="1" dirty="0"/>
              <a:t>Requirements Map Example</a:t>
            </a:r>
            <a:endParaRPr lang="en-GB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endParaRPr lang="en-GB" altLang="en-US" sz="2000" dirty="0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049182" y="6296683"/>
            <a:ext cx="4436815" cy="313300"/>
          </a:xfrm>
        </p:spPr>
        <p:txBody>
          <a:bodyPr>
            <a:normAutofit/>
          </a:bodyPr>
          <a:lstStyle/>
          <a:p>
            <a:pPr algn="l"/>
            <a:r>
              <a:rPr lang="en-GB" sz="1050">
                <a:solidFill>
                  <a:schemeClr val="bg1">
                    <a:alpha val="70000"/>
                  </a:schemeClr>
                </a:solidFill>
              </a:rPr>
              <a:t>Amadori Courses: Delivering an Effective Test Process</a:t>
            </a:r>
          </a:p>
          <a:p>
            <a:pPr algn="l"/>
            <a:endParaRPr lang="en-GB" sz="1050">
              <a:solidFill>
                <a:schemeClr val="bg1">
                  <a:alpha val="70000"/>
                </a:scheme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575174" y="6270771"/>
            <a:ext cx="778625" cy="365125"/>
          </a:xfrm>
        </p:spPr>
        <p:txBody>
          <a:bodyPr>
            <a:normAutofit/>
          </a:bodyPr>
          <a:lstStyle/>
          <a:p>
            <a:fld id="{786997FF-B9A8-4162-9B9A-183FE6B03626}" type="slidenum">
              <a:rPr lang="en-GB" sz="1050"/>
              <a:pPr/>
              <a:t>7</a:t>
            </a:fld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2185344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GB" altLang="en-US" sz="4000" b="1">
                <a:solidFill>
                  <a:srgbClr val="FFFFFF"/>
                </a:solidFill>
              </a:rPr>
              <a:t>Prevent test scripting becoming bogged down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52105" y="6309360"/>
            <a:ext cx="389894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solidFill>
                  <a:prstClr val="black">
                    <a:tint val="75000"/>
                  </a:prstClr>
                </a:solidFill>
              </a:rPr>
              <a:t>Amadori Courses: Delivering an Effective Test Process</a:t>
            </a:r>
          </a:p>
          <a:p>
            <a:pPr algn="l">
              <a:spcAft>
                <a:spcPts val="600"/>
              </a:spcAft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265568" y="6309360"/>
            <a:ext cx="108823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6997FF-B9A8-4162-9B9A-183FE6B0362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0241ED3E-5335-4146-8440-BEF4EE288B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941325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3337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GB" altLang="en-US" b="1">
                <a:solidFill>
                  <a:srgbClr val="FFFFFF"/>
                </a:solidFill>
              </a:rPr>
              <a:t>Prevent avoidable gaps in coverage occurring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7" y="6237514"/>
            <a:ext cx="2184095" cy="394716"/>
          </a:xfrm>
          <a:prstGeom prst="rect">
            <a:avLst/>
          </a:prstGeom>
        </p:spPr>
      </p:pic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8A718443-2179-498A-8ED8-63546FE59B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326984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3579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10530</TotalTime>
  <Words>1278</Words>
  <Application>Microsoft Office PowerPoint</Application>
  <PresentationFormat>Widescreen</PresentationFormat>
  <Paragraphs>226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Gill Sans MT</vt:lpstr>
      <vt:lpstr>Office Theme</vt:lpstr>
      <vt:lpstr>Managing the Test Scripting Process</vt:lpstr>
      <vt:lpstr>Introduction</vt:lpstr>
      <vt:lpstr>Purpose of Test Scripting</vt:lpstr>
      <vt:lpstr>Managing the Test Scripting Process</vt:lpstr>
      <vt:lpstr>Oversee efficient and focussed conversion of requirements into tests</vt:lpstr>
      <vt:lpstr>Oversee efficient and focussed conversion of requirements into tests</vt:lpstr>
      <vt:lpstr>Requirements Map Example</vt:lpstr>
      <vt:lpstr>Prevent test scripting becoming bogged down</vt:lpstr>
      <vt:lpstr>Prevent avoidable gaps in coverage occurring</vt:lpstr>
      <vt:lpstr>Prevent avoidable gaps in coverage occurring</vt:lpstr>
      <vt:lpstr>Test scripts support rather than hinder test execution</vt:lpstr>
      <vt:lpstr>If there are gaps or issues with requirements docs. when scripting begins</vt:lpstr>
      <vt:lpstr>Reporting Test Scripting Progress</vt:lpstr>
      <vt:lpstr>Forecasting</vt:lpstr>
      <vt:lpstr>How do we do this ?</vt:lpstr>
      <vt:lpstr>A Worked Example</vt:lpstr>
      <vt:lpstr>How do we use this data?</vt:lpstr>
      <vt:lpstr>Caution…..</vt:lpstr>
      <vt:lpstr>What if time is running out?</vt:lpstr>
      <vt:lpstr>What if time is running out?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Amadori Training</dc:title>
  <dc:creator>Mark Chesworth</dc:creator>
  <cp:lastModifiedBy>Mark Chesworth</cp:lastModifiedBy>
  <cp:revision>66</cp:revision>
  <dcterms:created xsi:type="dcterms:W3CDTF">2016-10-17T13:09:39Z</dcterms:created>
  <dcterms:modified xsi:type="dcterms:W3CDTF">2018-09-12T16:28:35Z</dcterms:modified>
</cp:coreProperties>
</file>