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5" r:id="rId3"/>
    <p:sldId id="296" r:id="rId4"/>
    <p:sldId id="297" r:id="rId5"/>
    <p:sldId id="294" r:id="rId6"/>
    <p:sldId id="291" r:id="rId7"/>
    <p:sldId id="277" r:id="rId8"/>
    <p:sldId id="259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0" autoAdjust="0"/>
  </p:normalViewPr>
  <p:slideViewPr>
    <p:cSldViewPr snapToGrid="0" snapToObjects="1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039CBF01-9480-42FB-8BD1-09C63A6056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3B12B4D-F2A5-4F9B-8BBE-092C8369E2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A8658-1ABD-48F3-9202-0FFA0630C451}" type="datetimeFigureOut">
              <a:rPr lang="fr-FR" smtClean="0"/>
              <a:t>27/01/2019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F908F90-D7D7-4204-B14B-F4D7A8C161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01BEBF3-304E-4CC9-821E-0E6D35C175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2E5C2-6613-48C5-AF37-FF55C1DB9D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427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77B8D-5555-BB4C-889B-3CCA945B7438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546B9-C5E2-9F40-BE5F-79342D4AD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94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A546B9-C5E2-9F40-BE5F-79342D4AD2D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85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© 2017 - African Tax Administration Forum (ATAF),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971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TAF_ppt template 3-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5480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0860921" y="6448708"/>
            <a:ext cx="835028" cy="29831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123AAA0-8506-314F-B429-28EAC7F2792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© 2017 - African Tax Administration Forum (ATAF),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2539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TAF_ppt template 3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9213"/>
            <a:ext cx="12192000" cy="6857194"/>
          </a:xfrm>
          <a:prstGeom prst="rect">
            <a:avLst/>
          </a:prstGeom>
        </p:spPr>
      </p:pic>
      <p:sp>
        <p:nvSpPr>
          <p:cNvPr id="3" name="Title Placeholder 1">
            <a:extLst>
              <a:ext uri="{FF2B5EF4-FFF2-40B4-BE49-F238E27FC236}">
                <a16:creationId xmlns="" xmlns:a16="http://schemas.microsoft.com/office/drawing/2014/main" id="{FEB5FC31-F78E-409B-99F1-E95698B492B5}"/>
              </a:ext>
            </a:extLst>
          </p:cNvPr>
          <p:cNvSpPr txBox="1">
            <a:spLocks/>
          </p:cNvSpPr>
          <p:nvPr/>
        </p:nvSpPr>
        <p:spPr>
          <a:xfrm>
            <a:off x="0" y="4085304"/>
            <a:ext cx="12192000" cy="19745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40000"/>
              </a:lnSpc>
            </a:pPr>
            <a:r>
              <a:rPr lang="fr-FR" sz="3200" b="1" cap="all" dirty="0">
                <a:solidFill>
                  <a:schemeClr val="accent6">
                    <a:lumMod val="50000"/>
                  </a:schemeClr>
                </a:solidFill>
              </a:rPr>
              <a:t>Vue d'ensemble: l'œuvre de l'ATAF sur la scène fiscale mondiale</a:t>
            </a:r>
            <a:endParaRPr lang="en-US" sz="1400" cap="all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850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© 2017 </a:t>
            </a:r>
            <a:r>
              <a:rPr lang="fr-FR" b="1" dirty="0"/>
              <a:t>- </a:t>
            </a:r>
            <a:r>
              <a:rPr lang="fr-FR" dirty="0"/>
              <a:t>Forum sur l'administration fiscale africaine (ATAF</a:t>
            </a:r>
            <a:r>
              <a:rPr lang="fr-FR" dirty="0" smtClean="0"/>
              <a:t>). </a:t>
            </a:r>
            <a:r>
              <a:rPr lang="fr-FR" dirty="0"/>
              <a:t>Tous droits réservés.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="" xmlns:a16="http://schemas.microsoft.com/office/drawing/2014/main" id="{DCC4B7B4-1970-44BA-9124-845F514C0732}"/>
              </a:ext>
            </a:extLst>
          </p:cNvPr>
          <p:cNvSpPr txBox="1">
            <a:spLocks/>
          </p:cNvSpPr>
          <p:nvPr/>
        </p:nvSpPr>
        <p:spPr>
          <a:xfrm>
            <a:off x="1999065" y="420910"/>
            <a:ext cx="7082305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TABLE DES MATIÈRES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247E062F-BE1B-408E-A527-C223498AF96E}"/>
              </a:ext>
            </a:extLst>
          </p:cNvPr>
          <p:cNvCxnSpPr/>
          <p:nvPr/>
        </p:nvCxnSpPr>
        <p:spPr>
          <a:xfrm>
            <a:off x="6050180" y="1672895"/>
            <a:ext cx="0" cy="5191044"/>
          </a:xfrm>
          <a:prstGeom prst="line">
            <a:avLst/>
          </a:prstGeom>
          <a:noFill/>
          <a:ln w="38100" cap="flat" cmpd="sng" algn="ctr">
            <a:solidFill>
              <a:srgbClr val="95A5A6">
                <a:lumMod val="40000"/>
                <a:lumOff val="60000"/>
              </a:srgbClr>
            </a:solidFill>
            <a:prstDash val="solid"/>
          </a:ln>
          <a:effectLst/>
        </p:spPr>
      </p:cxnSp>
      <p:sp>
        <p:nvSpPr>
          <p:cNvPr id="9" name="Oval 8">
            <a:extLst>
              <a:ext uri="{FF2B5EF4-FFF2-40B4-BE49-F238E27FC236}">
                <a16:creationId xmlns="" xmlns:a16="http://schemas.microsoft.com/office/drawing/2014/main" id="{1F9A081E-1FEB-4884-9589-2F8C770E1650}"/>
              </a:ext>
            </a:extLst>
          </p:cNvPr>
          <p:cNvSpPr/>
          <p:nvPr/>
        </p:nvSpPr>
        <p:spPr>
          <a:xfrm>
            <a:off x="5879978" y="1477634"/>
            <a:ext cx="331130" cy="34135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4B2C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87634499-F593-4F03-80E8-5803F30C481F}"/>
              </a:ext>
            </a:extLst>
          </p:cNvPr>
          <p:cNvSpPr/>
          <p:nvPr/>
        </p:nvSpPr>
        <p:spPr>
          <a:xfrm>
            <a:off x="5879978" y="2273611"/>
            <a:ext cx="331130" cy="34135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C0392B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AF0531D5-C1BB-4EAD-81FE-03D45BF0DEF8}"/>
              </a:ext>
            </a:extLst>
          </p:cNvPr>
          <p:cNvSpPr/>
          <p:nvPr/>
        </p:nvSpPr>
        <p:spPr>
          <a:xfrm>
            <a:off x="5879978" y="3069590"/>
            <a:ext cx="331130" cy="34135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F39C1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EC4A6E1B-507A-4777-8012-977BA9F740D5}"/>
              </a:ext>
            </a:extLst>
          </p:cNvPr>
          <p:cNvSpPr/>
          <p:nvPr/>
        </p:nvSpPr>
        <p:spPr>
          <a:xfrm>
            <a:off x="5879978" y="3841791"/>
            <a:ext cx="331130" cy="365125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D68911F0-2732-415E-BC14-CF2EE47C8FB0}"/>
              </a:ext>
            </a:extLst>
          </p:cNvPr>
          <p:cNvSpPr/>
          <p:nvPr/>
        </p:nvSpPr>
        <p:spPr>
          <a:xfrm>
            <a:off x="5879978" y="4661546"/>
            <a:ext cx="331130" cy="341350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16A08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EF399806-C90C-4903-A4DB-BB46E984DE38}"/>
              </a:ext>
            </a:extLst>
          </p:cNvPr>
          <p:cNvSpPr/>
          <p:nvPr/>
        </p:nvSpPr>
        <p:spPr>
          <a:xfrm>
            <a:off x="5879978" y="5433747"/>
            <a:ext cx="331130" cy="365125"/>
          </a:xfrm>
          <a:prstGeom prst="ellipse">
            <a:avLst/>
          </a:prstGeom>
          <a:solidFill>
            <a:sysClr val="window" lastClr="FFFFFF"/>
          </a:solidFill>
          <a:ln w="28575" cap="flat" cmpd="sng" algn="ctr">
            <a:solidFill>
              <a:srgbClr val="2980B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1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1">
            <a:extLst>
              <a:ext uri="{FF2B5EF4-FFF2-40B4-BE49-F238E27FC236}">
                <a16:creationId xmlns="" xmlns:a16="http://schemas.microsoft.com/office/drawing/2014/main" id="{B0304DEC-037E-41F7-9BA7-E9C4B6A5812A}"/>
              </a:ext>
            </a:extLst>
          </p:cNvPr>
          <p:cNvSpPr txBox="1">
            <a:spLocks/>
          </p:cNvSpPr>
          <p:nvPr/>
        </p:nvSpPr>
        <p:spPr>
          <a:xfrm>
            <a:off x="6312024" y="1441070"/>
            <a:ext cx="4057961" cy="433965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CONTEXTE </a:t>
            </a:r>
            <a:r>
              <a:rPr lang="fr-FR" sz="1800" b="1" dirty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MONDIAL</a:t>
            </a:r>
          </a:p>
        </p:txBody>
      </p:sp>
      <p:sp>
        <p:nvSpPr>
          <p:cNvPr id="16" name="Title 11">
            <a:extLst>
              <a:ext uri="{FF2B5EF4-FFF2-40B4-BE49-F238E27FC236}">
                <a16:creationId xmlns="" xmlns:a16="http://schemas.microsoft.com/office/drawing/2014/main" id="{7E3E4141-6943-44DD-BCFA-3CBB753BE2C4}"/>
              </a:ext>
            </a:extLst>
          </p:cNvPr>
          <p:cNvSpPr txBox="1">
            <a:spLocks/>
          </p:cNvSpPr>
          <p:nvPr/>
        </p:nvSpPr>
        <p:spPr>
          <a:xfrm>
            <a:off x="6312024" y="2237048"/>
            <a:ext cx="4057961" cy="433965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É</a:t>
            </a:r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VOLUTION</a:t>
            </a:r>
            <a:endParaRPr lang="fr-FR" sz="1800" b="1" dirty="0">
              <a:solidFill>
                <a:srgbClr val="95A5A6">
                  <a:lumMod val="75000"/>
                </a:srgb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itle 11">
            <a:extLst>
              <a:ext uri="{FF2B5EF4-FFF2-40B4-BE49-F238E27FC236}">
                <a16:creationId xmlns="" xmlns:a16="http://schemas.microsoft.com/office/drawing/2014/main" id="{D36A215C-CA12-4C8F-BB09-87857EE13F39}"/>
              </a:ext>
            </a:extLst>
          </p:cNvPr>
          <p:cNvSpPr txBox="1">
            <a:spLocks/>
          </p:cNvSpPr>
          <p:nvPr/>
        </p:nvSpPr>
        <p:spPr>
          <a:xfrm>
            <a:off x="6312024" y="2908377"/>
            <a:ext cx="4057961" cy="683264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PROBLEMATIQUES MONDIALES </a:t>
            </a:r>
            <a:r>
              <a:rPr lang="fr-FR" sz="1800" b="1" dirty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À PRENDRE EN CONSIDÉRATION</a:t>
            </a:r>
          </a:p>
        </p:txBody>
      </p:sp>
      <p:sp>
        <p:nvSpPr>
          <p:cNvPr id="18" name="Title 11">
            <a:extLst>
              <a:ext uri="{FF2B5EF4-FFF2-40B4-BE49-F238E27FC236}">
                <a16:creationId xmlns="" xmlns:a16="http://schemas.microsoft.com/office/drawing/2014/main" id="{0FB544F6-375B-46ED-8D17-C7C5112C0E69}"/>
              </a:ext>
            </a:extLst>
          </p:cNvPr>
          <p:cNvSpPr txBox="1">
            <a:spLocks/>
          </p:cNvSpPr>
          <p:nvPr/>
        </p:nvSpPr>
        <p:spPr>
          <a:xfrm>
            <a:off x="6312024" y="3704355"/>
            <a:ext cx="4057961" cy="683264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DÉFIS DES LEGISLATIONS FISCALES MONDIALES</a:t>
            </a:r>
            <a:endParaRPr lang="fr-FR" sz="1800" b="1" dirty="0">
              <a:solidFill>
                <a:srgbClr val="95A5A6">
                  <a:lumMod val="75000"/>
                </a:srgb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Title 11">
            <a:extLst>
              <a:ext uri="{FF2B5EF4-FFF2-40B4-BE49-F238E27FC236}">
                <a16:creationId xmlns="" xmlns:a16="http://schemas.microsoft.com/office/drawing/2014/main" id="{C089A521-C9EE-4AB2-BCEE-5E9ECA81E51E}"/>
              </a:ext>
            </a:extLst>
          </p:cNvPr>
          <p:cNvSpPr txBox="1">
            <a:spLocks/>
          </p:cNvSpPr>
          <p:nvPr/>
        </p:nvSpPr>
        <p:spPr>
          <a:xfrm>
            <a:off x="6312024" y="4500333"/>
            <a:ext cx="4057961" cy="683264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APPROCHE DE </a:t>
            </a:r>
            <a:r>
              <a:rPr lang="fr-FR" sz="1800" b="1" dirty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L'ÉCONOMIE </a:t>
            </a:r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NUMÉRIQUE ADOPTÉE PAR L’ATAF</a:t>
            </a:r>
            <a:endParaRPr lang="fr-FR" sz="1800" b="1" dirty="0">
              <a:solidFill>
                <a:srgbClr val="95A5A6">
                  <a:lumMod val="75000"/>
                </a:srgb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Title 11">
            <a:extLst>
              <a:ext uri="{FF2B5EF4-FFF2-40B4-BE49-F238E27FC236}">
                <a16:creationId xmlns="" xmlns:a16="http://schemas.microsoft.com/office/drawing/2014/main" id="{615B176C-8B98-483E-A35E-76BE993E7FEF}"/>
              </a:ext>
            </a:extLst>
          </p:cNvPr>
          <p:cNvSpPr txBox="1">
            <a:spLocks/>
          </p:cNvSpPr>
          <p:nvPr/>
        </p:nvSpPr>
        <p:spPr>
          <a:xfrm>
            <a:off x="6312024" y="5420959"/>
            <a:ext cx="4057961" cy="433965"/>
          </a:xfrm>
          <a:prstGeom prst="rect">
            <a:avLst/>
          </a:prstGeom>
        </p:spPr>
        <p:txBody>
          <a:bodyPr vert="horz" lIns="91440" tIns="91440" rIns="91440" bIns="9144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800" b="1" dirty="0" smtClean="0">
                <a:solidFill>
                  <a:srgbClr val="95A5A6">
                    <a:lumMod val="75000"/>
                  </a:srgb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QUESTIONS ET REPONSES</a:t>
            </a:r>
            <a:endParaRPr lang="fr-FR" sz="1800" b="1" dirty="0">
              <a:solidFill>
                <a:srgbClr val="95A5A6">
                  <a:lumMod val="75000"/>
                </a:srgb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959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© 2017 </a:t>
            </a:r>
            <a:r>
              <a:rPr lang="fr-FR" b="1" dirty="0"/>
              <a:t>- </a:t>
            </a:r>
            <a:r>
              <a:rPr lang="fr-FR" dirty="0"/>
              <a:t>Forum sur l'administration fiscale africaine (ATAF</a:t>
            </a:r>
            <a:r>
              <a:rPr lang="fr-FR" dirty="0" smtClean="0"/>
              <a:t>). </a:t>
            </a:r>
            <a:r>
              <a:rPr lang="fr-FR" dirty="0"/>
              <a:t>Tous droits réservés.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="" xmlns:a16="http://schemas.microsoft.com/office/drawing/2014/main" id="{DCC4B7B4-1970-44BA-9124-845F514C0732}"/>
              </a:ext>
            </a:extLst>
          </p:cNvPr>
          <p:cNvSpPr txBox="1">
            <a:spLocks/>
          </p:cNvSpPr>
          <p:nvPr/>
        </p:nvSpPr>
        <p:spPr>
          <a:xfrm>
            <a:off x="2004225" y="301991"/>
            <a:ext cx="8794612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CONTEXTE MONDIAL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46BE61D9-95D5-45E7-A52A-F7805567E5EB}"/>
              </a:ext>
            </a:extLst>
          </p:cNvPr>
          <p:cNvGrpSpPr/>
          <p:nvPr/>
        </p:nvGrpSpPr>
        <p:grpSpPr>
          <a:xfrm>
            <a:off x="238528" y="2052308"/>
            <a:ext cx="6047393" cy="3310162"/>
            <a:chOff x="688696" y="2263324"/>
            <a:chExt cx="6047393" cy="3310162"/>
          </a:xfrm>
        </p:grpSpPr>
        <p:grpSp>
          <p:nvGrpSpPr>
            <p:cNvPr id="49" name="Group 341">
              <a:extLst>
                <a:ext uri="{FF2B5EF4-FFF2-40B4-BE49-F238E27FC236}">
                  <a16:creationId xmlns="" xmlns:a16="http://schemas.microsoft.com/office/drawing/2014/main" id="{34307B3F-E082-482C-9AD7-9C78638476CB}"/>
                </a:ext>
              </a:extLst>
            </p:cNvPr>
            <p:cNvGrpSpPr/>
            <p:nvPr/>
          </p:nvGrpSpPr>
          <p:grpSpPr>
            <a:xfrm>
              <a:off x="3230401" y="3663029"/>
              <a:ext cx="1153568" cy="1419147"/>
              <a:chOff x="4097338" y="2217738"/>
              <a:chExt cx="1139825" cy="1274763"/>
            </a:xfrm>
            <a:solidFill>
              <a:schemeClr val="tx2"/>
            </a:solidFill>
          </p:grpSpPr>
          <p:sp>
            <p:nvSpPr>
              <p:cNvPr id="220" name="Freeform 5">
                <a:extLst>
                  <a:ext uri="{FF2B5EF4-FFF2-40B4-BE49-F238E27FC236}">
                    <a16:creationId xmlns="" xmlns:a16="http://schemas.microsoft.com/office/drawing/2014/main" id="{0CA4C4A4-1D04-4C9C-812E-607F89AE3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225" y="3086100"/>
                <a:ext cx="120650" cy="233363"/>
              </a:xfrm>
              <a:custGeom>
                <a:avLst/>
                <a:gdLst/>
                <a:ahLst/>
                <a:cxnLst>
                  <a:cxn ang="0">
                    <a:pos x="9" y="114"/>
                  </a:cxn>
                  <a:cxn ang="0">
                    <a:pos x="18" y="94"/>
                  </a:cxn>
                  <a:cxn ang="0">
                    <a:pos x="11" y="71"/>
                  </a:cxn>
                  <a:cxn ang="0">
                    <a:pos x="40" y="43"/>
                  </a:cxn>
                  <a:cxn ang="0">
                    <a:pos x="71" y="13"/>
                  </a:cxn>
                  <a:cxn ang="0">
                    <a:pos x="73" y="0"/>
                  </a:cxn>
                  <a:cxn ang="0">
                    <a:pos x="91" y="42"/>
                  </a:cxn>
                  <a:cxn ang="0">
                    <a:pos x="91" y="49"/>
                  </a:cxn>
                  <a:cxn ang="0">
                    <a:pos x="84" y="47"/>
                  </a:cxn>
                  <a:cxn ang="0">
                    <a:pos x="64" y="126"/>
                  </a:cxn>
                  <a:cxn ang="0">
                    <a:pos x="25" y="175"/>
                  </a:cxn>
                  <a:cxn ang="0">
                    <a:pos x="5" y="151"/>
                  </a:cxn>
                  <a:cxn ang="0">
                    <a:pos x="5" y="140"/>
                  </a:cxn>
                  <a:cxn ang="0">
                    <a:pos x="0" y="122"/>
                  </a:cxn>
                  <a:cxn ang="0">
                    <a:pos x="9" y="114"/>
                  </a:cxn>
                </a:cxnLst>
                <a:rect l="0" t="0" r="r" b="b"/>
                <a:pathLst>
                  <a:path w="91" h="175">
                    <a:moveTo>
                      <a:pt x="9" y="114"/>
                    </a:moveTo>
                    <a:cubicBezTo>
                      <a:pt x="9" y="114"/>
                      <a:pt x="18" y="95"/>
                      <a:pt x="18" y="94"/>
                    </a:cubicBezTo>
                    <a:cubicBezTo>
                      <a:pt x="18" y="89"/>
                      <a:pt x="11" y="78"/>
                      <a:pt x="11" y="71"/>
                    </a:cubicBezTo>
                    <a:cubicBezTo>
                      <a:pt x="11" y="49"/>
                      <a:pt x="27" y="50"/>
                      <a:pt x="40" y="43"/>
                    </a:cubicBezTo>
                    <a:cubicBezTo>
                      <a:pt x="50" y="37"/>
                      <a:pt x="64" y="20"/>
                      <a:pt x="71" y="13"/>
                    </a:cubicBezTo>
                    <a:cubicBezTo>
                      <a:pt x="73" y="11"/>
                      <a:pt x="72" y="4"/>
                      <a:pt x="73" y="0"/>
                    </a:cubicBezTo>
                    <a:cubicBezTo>
                      <a:pt x="88" y="2"/>
                      <a:pt x="87" y="31"/>
                      <a:pt x="91" y="42"/>
                    </a:cubicBezTo>
                    <a:cubicBezTo>
                      <a:pt x="91" y="49"/>
                      <a:pt x="91" y="49"/>
                      <a:pt x="91" y="49"/>
                    </a:cubicBezTo>
                    <a:cubicBezTo>
                      <a:pt x="89" y="48"/>
                      <a:pt x="85" y="47"/>
                      <a:pt x="84" y="47"/>
                    </a:cubicBezTo>
                    <a:cubicBezTo>
                      <a:pt x="84" y="79"/>
                      <a:pt x="74" y="101"/>
                      <a:pt x="64" y="126"/>
                    </a:cubicBezTo>
                    <a:cubicBezTo>
                      <a:pt x="56" y="146"/>
                      <a:pt x="52" y="175"/>
                      <a:pt x="25" y="175"/>
                    </a:cubicBezTo>
                    <a:cubicBezTo>
                      <a:pt x="14" y="175"/>
                      <a:pt x="5" y="163"/>
                      <a:pt x="5" y="151"/>
                    </a:cubicBezTo>
                    <a:cubicBezTo>
                      <a:pt x="5" y="145"/>
                      <a:pt x="6" y="143"/>
                      <a:pt x="5" y="140"/>
                    </a:cubicBezTo>
                    <a:cubicBezTo>
                      <a:pt x="0" y="136"/>
                      <a:pt x="0" y="129"/>
                      <a:pt x="0" y="122"/>
                    </a:cubicBezTo>
                    <a:cubicBezTo>
                      <a:pt x="0" y="121"/>
                      <a:pt x="8" y="114"/>
                      <a:pt x="9" y="11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1" name="Freeform 6">
                <a:extLst>
                  <a:ext uri="{FF2B5EF4-FFF2-40B4-BE49-F238E27FC236}">
                    <a16:creationId xmlns="" xmlns:a16="http://schemas.microsoft.com/office/drawing/2014/main" id="{833DA262-7C47-4A4B-85D4-7956A301DB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7338" y="2217738"/>
                <a:ext cx="1139825" cy="1274763"/>
              </a:xfrm>
              <a:custGeom>
                <a:avLst/>
                <a:gdLst/>
                <a:ahLst/>
                <a:cxnLst>
                  <a:cxn ang="0">
                    <a:pos x="499" y="66"/>
                  </a:cxn>
                  <a:cxn ang="0">
                    <a:pos x="527" y="81"/>
                  </a:cxn>
                  <a:cxn ang="0">
                    <a:pos x="609" y="86"/>
                  </a:cxn>
                  <a:cxn ang="0">
                    <a:pos x="644" y="89"/>
                  </a:cxn>
                  <a:cxn ang="0">
                    <a:pos x="644" y="136"/>
                  </a:cxn>
                  <a:cxn ang="0">
                    <a:pos x="620" y="115"/>
                  </a:cxn>
                  <a:cxn ang="0">
                    <a:pos x="679" y="223"/>
                  </a:cxn>
                  <a:cxn ang="0">
                    <a:pos x="699" y="267"/>
                  </a:cxn>
                  <a:cxn ang="0">
                    <a:pos x="730" y="310"/>
                  </a:cxn>
                  <a:cxn ang="0">
                    <a:pos x="755" y="348"/>
                  </a:cxn>
                  <a:cxn ang="0">
                    <a:pos x="787" y="359"/>
                  </a:cxn>
                  <a:cxn ang="0">
                    <a:pos x="853" y="346"/>
                  </a:cxn>
                  <a:cxn ang="0">
                    <a:pos x="826" y="425"/>
                  </a:cxn>
                  <a:cxn ang="0">
                    <a:pos x="719" y="541"/>
                  </a:cxn>
                  <a:cxn ang="0">
                    <a:pos x="708" y="600"/>
                  </a:cxn>
                  <a:cxn ang="0">
                    <a:pos x="721" y="638"/>
                  </a:cxn>
                  <a:cxn ang="0">
                    <a:pos x="720" y="676"/>
                  </a:cxn>
                  <a:cxn ang="0">
                    <a:pos x="660" y="745"/>
                  </a:cxn>
                  <a:cxn ang="0">
                    <a:pos x="659" y="788"/>
                  </a:cxn>
                  <a:cxn ang="0">
                    <a:pos x="643" y="816"/>
                  </a:cxn>
                  <a:cxn ang="0">
                    <a:pos x="627" y="846"/>
                  </a:cxn>
                  <a:cxn ang="0">
                    <a:pos x="592" y="902"/>
                  </a:cxn>
                  <a:cxn ang="0">
                    <a:pos x="538" y="946"/>
                  </a:cxn>
                  <a:cxn ang="0">
                    <a:pos x="512" y="944"/>
                  </a:cxn>
                  <a:cxn ang="0">
                    <a:pos x="452" y="949"/>
                  </a:cxn>
                  <a:cxn ang="0">
                    <a:pos x="440" y="929"/>
                  </a:cxn>
                  <a:cxn ang="0">
                    <a:pos x="431" y="893"/>
                  </a:cxn>
                  <a:cxn ang="0">
                    <a:pos x="395" y="789"/>
                  </a:cxn>
                  <a:cxn ang="0">
                    <a:pos x="360" y="708"/>
                  </a:cxn>
                  <a:cxn ang="0">
                    <a:pos x="382" y="621"/>
                  </a:cxn>
                  <a:cxn ang="0">
                    <a:pos x="364" y="558"/>
                  </a:cxn>
                  <a:cxn ang="0">
                    <a:pos x="337" y="490"/>
                  </a:cxn>
                  <a:cxn ang="0">
                    <a:pos x="342" y="461"/>
                  </a:cxn>
                  <a:cxn ang="0">
                    <a:pos x="295" y="443"/>
                  </a:cxn>
                  <a:cxn ang="0">
                    <a:pos x="206" y="433"/>
                  </a:cxn>
                  <a:cxn ang="0">
                    <a:pos x="164" y="434"/>
                  </a:cxn>
                  <a:cxn ang="0">
                    <a:pos x="109" y="439"/>
                  </a:cxn>
                  <a:cxn ang="0">
                    <a:pos x="40" y="369"/>
                  </a:cxn>
                  <a:cxn ang="0">
                    <a:pos x="7" y="338"/>
                  </a:cxn>
                  <a:cxn ang="0">
                    <a:pos x="7" y="324"/>
                  </a:cxn>
                  <a:cxn ang="0">
                    <a:pos x="18" y="269"/>
                  </a:cxn>
                  <a:cxn ang="0">
                    <a:pos x="22" y="199"/>
                  </a:cxn>
                  <a:cxn ang="0">
                    <a:pos x="77" y="132"/>
                  </a:cxn>
                  <a:cxn ang="0">
                    <a:pos x="104" y="77"/>
                  </a:cxn>
                  <a:cxn ang="0">
                    <a:pos x="141" y="36"/>
                  </a:cxn>
                  <a:cxn ang="0">
                    <a:pos x="187" y="35"/>
                  </a:cxn>
                  <a:cxn ang="0">
                    <a:pos x="273" y="6"/>
                  </a:cxn>
                  <a:cxn ang="0">
                    <a:pos x="307" y="4"/>
                  </a:cxn>
                  <a:cxn ang="0">
                    <a:pos x="338" y="0"/>
                  </a:cxn>
                  <a:cxn ang="0">
                    <a:pos x="358" y="6"/>
                  </a:cxn>
                  <a:cxn ang="0">
                    <a:pos x="357" y="27"/>
                  </a:cxn>
                  <a:cxn ang="0">
                    <a:pos x="371" y="64"/>
                  </a:cxn>
                  <a:cxn ang="0">
                    <a:pos x="455" y="100"/>
                  </a:cxn>
                  <a:cxn ang="0">
                    <a:pos x="464" y="84"/>
                  </a:cxn>
                  <a:cxn ang="0">
                    <a:pos x="490" y="66"/>
                  </a:cxn>
                </a:cxnLst>
                <a:rect l="0" t="0" r="r" b="b"/>
                <a:pathLst>
                  <a:path w="856" h="957">
                    <a:moveTo>
                      <a:pt x="490" y="66"/>
                    </a:moveTo>
                    <a:cubicBezTo>
                      <a:pt x="499" y="66"/>
                      <a:pt x="499" y="66"/>
                      <a:pt x="499" y="66"/>
                    </a:cubicBezTo>
                    <a:cubicBezTo>
                      <a:pt x="499" y="73"/>
                      <a:pt x="504" y="74"/>
                      <a:pt x="506" y="77"/>
                    </a:cubicBezTo>
                    <a:cubicBezTo>
                      <a:pt x="510" y="82"/>
                      <a:pt x="520" y="78"/>
                      <a:pt x="527" y="81"/>
                    </a:cubicBezTo>
                    <a:cubicBezTo>
                      <a:pt x="541" y="86"/>
                      <a:pt x="561" y="93"/>
                      <a:pt x="576" y="93"/>
                    </a:cubicBezTo>
                    <a:cubicBezTo>
                      <a:pt x="591" y="93"/>
                      <a:pt x="595" y="86"/>
                      <a:pt x="609" y="86"/>
                    </a:cubicBezTo>
                    <a:cubicBezTo>
                      <a:pt x="617" y="86"/>
                      <a:pt x="622" y="92"/>
                      <a:pt x="632" y="92"/>
                    </a:cubicBezTo>
                    <a:cubicBezTo>
                      <a:pt x="638" y="92"/>
                      <a:pt x="638" y="90"/>
                      <a:pt x="644" y="89"/>
                    </a:cubicBezTo>
                    <a:cubicBezTo>
                      <a:pt x="647" y="96"/>
                      <a:pt x="653" y="102"/>
                      <a:pt x="653" y="111"/>
                    </a:cubicBezTo>
                    <a:cubicBezTo>
                      <a:pt x="653" y="115"/>
                      <a:pt x="646" y="131"/>
                      <a:pt x="644" y="136"/>
                    </a:cubicBezTo>
                    <a:cubicBezTo>
                      <a:pt x="635" y="135"/>
                      <a:pt x="627" y="115"/>
                      <a:pt x="620" y="107"/>
                    </a:cubicBezTo>
                    <a:cubicBezTo>
                      <a:pt x="620" y="115"/>
                      <a:pt x="620" y="115"/>
                      <a:pt x="620" y="115"/>
                    </a:cubicBezTo>
                    <a:cubicBezTo>
                      <a:pt x="662" y="189"/>
                      <a:pt x="662" y="189"/>
                      <a:pt x="662" y="189"/>
                    </a:cubicBezTo>
                    <a:cubicBezTo>
                      <a:pt x="659" y="198"/>
                      <a:pt x="673" y="218"/>
                      <a:pt x="679" y="223"/>
                    </a:cubicBezTo>
                    <a:cubicBezTo>
                      <a:pt x="679" y="246"/>
                      <a:pt x="679" y="246"/>
                      <a:pt x="679" y="246"/>
                    </a:cubicBezTo>
                    <a:cubicBezTo>
                      <a:pt x="684" y="258"/>
                      <a:pt x="692" y="258"/>
                      <a:pt x="699" y="267"/>
                    </a:cubicBezTo>
                    <a:cubicBezTo>
                      <a:pt x="707" y="278"/>
                      <a:pt x="702" y="289"/>
                      <a:pt x="710" y="297"/>
                    </a:cubicBezTo>
                    <a:cubicBezTo>
                      <a:pt x="717" y="304"/>
                      <a:pt x="722" y="305"/>
                      <a:pt x="730" y="310"/>
                    </a:cubicBezTo>
                    <a:cubicBezTo>
                      <a:pt x="737" y="316"/>
                      <a:pt x="741" y="334"/>
                      <a:pt x="755" y="334"/>
                    </a:cubicBezTo>
                    <a:cubicBezTo>
                      <a:pt x="755" y="341"/>
                      <a:pt x="759" y="343"/>
                      <a:pt x="755" y="348"/>
                    </a:cubicBezTo>
                    <a:cubicBezTo>
                      <a:pt x="761" y="352"/>
                      <a:pt x="767" y="366"/>
                      <a:pt x="774" y="366"/>
                    </a:cubicBezTo>
                    <a:cubicBezTo>
                      <a:pt x="781" y="366"/>
                      <a:pt x="782" y="361"/>
                      <a:pt x="787" y="359"/>
                    </a:cubicBezTo>
                    <a:cubicBezTo>
                      <a:pt x="794" y="357"/>
                      <a:pt x="798" y="360"/>
                      <a:pt x="805" y="359"/>
                    </a:cubicBezTo>
                    <a:cubicBezTo>
                      <a:pt x="822" y="356"/>
                      <a:pt x="838" y="350"/>
                      <a:pt x="853" y="346"/>
                    </a:cubicBezTo>
                    <a:cubicBezTo>
                      <a:pt x="855" y="348"/>
                      <a:pt x="856" y="350"/>
                      <a:pt x="856" y="352"/>
                    </a:cubicBezTo>
                    <a:cubicBezTo>
                      <a:pt x="856" y="377"/>
                      <a:pt x="837" y="410"/>
                      <a:pt x="826" y="425"/>
                    </a:cubicBezTo>
                    <a:cubicBezTo>
                      <a:pt x="812" y="443"/>
                      <a:pt x="807" y="459"/>
                      <a:pt x="790" y="471"/>
                    </a:cubicBezTo>
                    <a:cubicBezTo>
                      <a:pt x="761" y="494"/>
                      <a:pt x="730" y="501"/>
                      <a:pt x="719" y="541"/>
                    </a:cubicBezTo>
                    <a:cubicBezTo>
                      <a:pt x="716" y="552"/>
                      <a:pt x="704" y="555"/>
                      <a:pt x="704" y="567"/>
                    </a:cubicBezTo>
                    <a:cubicBezTo>
                      <a:pt x="704" y="581"/>
                      <a:pt x="708" y="587"/>
                      <a:pt x="708" y="600"/>
                    </a:cubicBezTo>
                    <a:cubicBezTo>
                      <a:pt x="708" y="615"/>
                      <a:pt x="724" y="623"/>
                      <a:pt x="724" y="631"/>
                    </a:cubicBezTo>
                    <a:cubicBezTo>
                      <a:pt x="724" y="634"/>
                      <a:pt x="722" y="637"/>
                      <a:pt x="721" y="638"/>
                    </a:cubicBezTo>
                    <a:cubicBezTo>
                      <a:pt x="721" y="649"/>
                      <a:pt x="721" y="649"/>
                      <a:pt x="721" y="649"/>
                    </a:cubicBezTo>
                    <a:cubicBezTo>
                      <a:pt x="721" y="656"/>
                      <a:pt x="720" y="664"/>
                      <a:pt x="720" y="676"/>
                    </a:cubicBezTo>
                    <a:cubicBezTo>
                      <a:pt x="722" y="679"/>
                      <a:pt x="723" y="682"/>
                      <a:pt x="723" y="685"/>
                    </a:cubicBezTo>
                    <a:cubicBezTo>
                      <a:pt x="723" y="720"/>
                      <a:pt x="665" y="716"/>
                      <a:pt x="660" y="745"/>
                    </a:cubicBezTo>
                    <a:cubicBezTo>
                      <a:pt x="654" y="746"/>
                      <a:pt x="647" y="753"/>
                      <a:pt x="647" y="758"/>
                    </a:cubicBezTo>
                    <a:cubicBezTo>
                      <a:pt x="647" y="768"/>
                      <a:pt x="659" y="774"/>
                      <a:pt x="659" y="788"/>
                    </a:cubicBezTo>
                    <a:cubicBezTo>
                      <a:pt x="659" y="795"/>
                      <a:pt x="658" y="809"/>
                      <a:pt x="656" y="813"/>
                    </a:cubicBezTo>
                    <a:cubicBezTo>
                      <a:pt x="653" y="817"/>
                      <a:pt x="646" y="815"/>
                      <a:pt x="643" y="816"/>
                    </a:cubicBezTo>
                    <a:cubicBezTo>
                      <a:pt x="632" y="822"/>
                      <a:pt x="626" y="826"/>
                      <a:pt x="621" y="837"/>
                    </a:cubicBezTo>
                    <a:cubicBezTo>
                      <a:pt x="624" y="839"/>
                      <a:pt x="627" y="842"/>
                      <a:pt x="627" y="846"/>
                    </a:cubicBezTo>
                    <a:cubicBezTo>
                      <a:pt x="627" y="859"/>
                      <a:pt x="615" y="868"/>
                      <a:pt x="610" y="874"/>
                    </a:cubicBezTo>
                    <a:cubicBezTo>
                      <a:pt x="600" y="883"/>
                      <a:pt x="599" y="893"/>
                      <a:pt x="592" y="902"/>
                    </a:cubicBezTo>
                    <a:cubicBezTo>
                      <a:pt x="581" y="916"/>
                      <a:pt x="576" y="929"/>
                      <a:pt x="558" y="938"/>
                    </a:cubicBezTo>
                    <a:cubicBezTo>
                      <a:pt x="550" y="941"/>
                      <a:pt x="539" y="938"/>
                      <a:pt x="538" y="946"/>
                    </a:cubicBezTo>
                    <a:cubicBezTo>
                      <a:pt x="532" y="946"/>
                      <a:pt x="529" y="949"/>
                      <a:pt x="525" y="949"/>
                    </a:cubicBezTo>
                    <a:cubicBezTo>
                      <a:pt x="520" y="949"/>
                      <a:pt x="517" y="944"/>
                      <a:pt x="512" y="944"/>
                    </a:cubicBezTo>
                    <a:cubicBezTo>
                      <a:pt x="494" y="944"/>
                      <a:pt x="483" y="957"/>
                      <a:pt x="466" y="957"/>
                    </a:cubicBezTo>
                    <a:cubicBezTo>
                      <a:pt x="459" y="957"/>
                      <a:pt x="455" y="953"/>
                      <a:pt x="452" y="949"/>
                    </a:cubicBezTo>
                    <a:cubicBezTo>
                      <a:pt x="449" y="949"/>
                      <a:pt x="449" y="950"/>
                      <a:pt x="448" y="951"/>
                    </a:cubicBezTo>
                    <a:cubicBezTo>
                      <a:pt x="448" y="942"/>
                      <a:pt x="443" y="932"/>
                      <a:pt x="440" y="929"/>
                    </a:cubicBezTo>
                    <a:cubicBezTo>
                      <a:pt x="443" y="925"/>
                      <a:pt x="445" y="922"/>
                      <a:pt x="445" y="917"/>
                    </a:cubicBezTo>
                    <a:cubicBezTo>
                      <a:pt x="445" y="910"/>
                      <a:pt x="433" y="897"/>
                      <a:pt x="431" y="893"/>
                    </a:cubicBezTo>
                    <a:cubicBezTo>
                      <a:pt x="415" y="866"/>
                      <a:pt x="395" y="840"/>
                      <a:pt x="395" y="801"/>
                    </a:cubicBezTo>
                    <a:cubicBezTo>
                      <a:pt x="395" y="794"/>
                      <a:pt x="395" y="792"/>
                      <a:pt x="395" y="789"/>
                    </a:cubicBezTo>
                    <a:cubicBezTo>
                      <a:pt x="395" y="783"/>
                      <a:pt x="389" y="781"/>
                      <a:pt x="386" y="774"/>
                    </a:cubicBezTo>
                    <a:cubicBezTo>
                      <a:pt x="374" y="754"/>
                      <a:pt x="360" y="737"/>
                      <a:pt x="360" y="708"/>
                    </a:cubicBezTo>
                    <a:cubicBezTo>
                      <a:pt x="360" y="677"/>
                      <a:pt x="388" y="670"/>
                      <a:pt x="388" y="646"/>
                    </a:cubicBezTo>
                    <a:cubicBezTo>
                      <a:pt x="388" y="635"/>
                      <a:pt x="384" y="631"/>
                      <a:pt x="382" y="621"/>
                    </a:cubicBezTo>
                    <a:cubicBezTo>
                      <a:pt x="379" y="602"/>
                      <a:pt x="376" y="596"/>
                      <a:pt x="371" y="585"/>
                    </a:cubicBezTo>
                    <a:cubicBezTo>
                      <a:pt x="368" y="576"/>
                      <a:pt x="370" y="566"/>
                      <a:pt x="364" y="558"/>
                    </a:cubicBezTo>
                    <a:cubicBezTo>
                      <a:pt x="352" y="544"/>
                      <a:pt x="327" y="528"/>
                      <a:pt x="327" y="508"/>
                    </a:cubicBezTo>
                    <a:cubicBezTo>
                      <a:pt x="327" y="503"/>
                      <a:pt x="334" y="492"/>
                      <a:pt x="337" y="490"/>
                    </a:cubicBezTo>
                    <a:cubicBezTo>
                      <a:pt x="336" y="486"/>
                      <a:pt x="337" y="485"/>
                      <a:pt x="337" y="483"/>
                    </a:cubicBezTo>
                    <a:cubicBezTo>
                      <a:pt x="337" y="478"/>
                      <a:pt x="337" y="465"/>
                      <a:pt x="342" y="461"/>
                    </a:cubicBezTo>
                    <a:cubicBezTo>
                      <a:pt x="337" y="451"/>
                      <a:pt x="329" y="443"/>
                      <a:pt x="314" y="443"/>
                    </a:cubicBezTo>
                    <a:cubicBezTo>
                      <a:pt x="306" y="443"/>
                      <a:pt x="299" y="443"/>
                      <a:pt x="295" y="443"/>
                    </a:cubicBezTo>
                    <a:cubicBezTo>
                      <a:pt x="282" y="443"/>
                      <a:pt x="279" y="417"/>
                      <a:pt x="261" y="417"/>
                    </a:cubicBezTo>
                    <a:cubicBezTo>
                      <a:pt x="239" y="417"/>
                      <a:pt x="223" y="427"/>
                      <a:pt x="206" y="433"/>
                    </a:cubicBezTo>
                    <a:cubicBezTo>
                      <a:pt x="199" y="435"/>
                      <a:pt x="197" y="440"/>
                      <a:pt x="191" y="440"/>
                    </a:cubicBezTo>
                    <a:cubicBezTo>
                      <a:pt x="184" y="440"/>
                      <a:pt x="173" y="434"/>
                      <a:pt x="164" y="434"/>
                    </a:cubicBezTo>
                    <a:cubicBezTo>
                      <a:pt x="147" y="434"/>
                      <a:pt x="139" y="443"/>
                      <a:pt x="122" y="443"/>
                    </a:cubicBezTo>
                    <a:cubicBezTo>
                      <a:pt x="117" y="443"/>
                      <a:pt x="111" y="440"/>
                      <a:pt x="109" y="439"/>
                    </a:cubicBezTo>
                    <a:cubicBezTo>
                      <a:pt x="97" y="430"/>
                      <a:pt x="71" y="415"/>
                      <a:pt x="62" y="401"/>
                    </a:cubicBezTo>
                    <a:cubicBezTo>
                      <a:pt x="53" y="388"/>
                      <a:pt x="51" y="377"/>
                      <a:pt x="40" y="369"/>
                    </a:cubicBezTo>
                    <a:cubicBezTo>
                      <a:pt x="37" y="366"/>
                      <a:pt x="13" y="346"/>
                      <a:pt x="13" y="344"/>
                    </a:cubicBezTo>
                    <a:cubicBezTo>
                      <a:pt x="11" y="341"/>
                      <a:pt x="10" y="340"/>
                      <a:pt x="7" y="338"/>
                    </a:cubicBezTo>
                    <a:cubicBezTo>
                      <a:pt x="9" y="338"/>
                      <a:pt x="9" y="338"/>
                      <a:pt x="9" y="338"/>
                    </a:cubicBezTo>
                    <a:cubicBezTo>
                      <a:pt x="9" y="331"/>
                      <a:pt x="7" y="328"/>
                      <a:pt x="7" y="324"/>
                    </a:cubicBezTo>
                    <a:cubicBezTo>
                      <a:pt x="7" y="317"/>
                      <a:pt x="3" y="315"/>
                      <a:pt x="0" y="309"/>
                    </a:cubicBezTo>
                    <a:cubicBezTo>
                      <a:pt x="10" y="304"/>
                      <a:pt x="18" y="280"/>
                      <a:pt x="18" y="269"/>
                    </a:cubicBezTo>
                    <a:cubicBezTo>
                      <a:pt x="18" y="250"/>
                      <a:pt x="10" y="238"/>
                      <a:pt x="10" y="220"/>
                    </a:cubicBezTo>
                    <a:cubicBezTo>
                      <a:pt x="10" y="211"/>
                      <a:pt x="20" y="206"/>
                      <a:pt x="22" y="199"/>
                    </a:cubicBezTo>
                    <a:cubicBezTo>
                      <a:pt x="28" y="182"/>
                      <a:pt x="41" y="158"/>
                      <a:pt x="52" y="144"/>
                    </a:cubicBezTo>
                    <a:cubicBezTo>
                      <a:pt x="58" y="135"/>
                      <a:pt x="69" y="136"/>
                      <a:pt x="77" y="132"/>
                    </a:cubicBezTo>
                    <a:cubicBezTo>
                      <a:pt x="84" y="128"/>
                      <a:pt x="95" y="119"/>
                      <a:pt x="97" y="112"/>
                    </a:cubicBezTo>
                    <a:cubicBezTo>
                      <a:pt x="102" y="96"/>
                      <a:pt x="96" y="89"/>
                      <a:pt x="104" y="77"/>
                    </a:cubicBezTo>
                    <a:cubicBezTo>
                      <a:pt x="116" y="63"/>
                      <a:pt x="131" y="49"/>
                      <a:pt x="142" y="36"/>
                    </a:cubicBezTo>
                    <a:cubicBezTo>
                      <a:pt x="141" y="36"/>
                      <a:pt x="141" y="36"/>
                      <a:pt x="141" y="36"/>
                    </a:cubicBezTo>
                    <a:cubicBezTo>
                      <a:pt x="145" y="31"/>
                      <a:pt x="146" y="27"/>
                      <a:pt x="150" y="24"/>
                    </a:cubicBezTo>
                    <a:cubicBezTo>
                      <a:pt x="161" y="32"/>
                      <a:pt x="172" y="35"/>
                      <a:pt x="187" y="35"/>
                    </a:cubicBezTo>
                    <a:cubicBezTo>
                      <a:pt x="197" y="35"/>
                      <a:pt x="198" y="29"/>
                      <a:pt x="204" y="27"/>
                    </a:cubicBezTo>
                    <a:cubicBezTo>
                      <a:pt x="221" y="18"/>
                      <a:pt x="254" y="6"/>
                      <a:pt x="273" y="6"/>
                    </a:cubicBezTo>
                    <a:cubicBezTo>
                      <a:pt x="280" y="6"/>
                      <a:pt x="285" y="10"/>
                      <a:pt x="289" y="10"/>
                    </a:cubicBezTo>
                    <a:cubicBezTo>
                      <a:pt x="294" y="10"/>
                      <a:pt x="301" y="4"/>
                      <a:pt x="307" y="4"/>
                    </a:cubicBezTo>
                    <a:cubicBezTo>
                      <a:pt x="313" y="4"/>
                      <a:pt x="316" y="7"/>
                      <a:pt x="321" y="7"/>
                    </a:cubicBezTo>
                    <a:cubicBezTo>
                      <a:pt x="329" y="7"/>
                      <a:pt x="330" y="0"/>
                      <a:pt x="338" y="0"/>
                    </a:cubicBezTo>
                    <a:cubicBezTo>
                      <a:pt x="347" y="0"/>
                      <a:pt x="344" y="8"/>
                      <a:pt x="351" y="8"/>
                    </a:cubicBezTo>
                    <a:cubicBezTo>
                      <a:pt x="354" y="8"/>
                      <a:pt x="355" y="6"/>
                      <a:pt x="358" y="6"/>
                    </a:cubicBezTo>
                    <a:cubicBezTo>
                      <a:pt x="358" y="12"/>
                      <a:pt x="351" y="11"/>
                      <a:pt x="351" y="17"/>
                    </a:cubicBezTo>
                    <a:cubicBezTo>
                      <a:pt x="351" y="21"/>
                      <a:pt x="357" y="23"/>
                      <a:pt x="357" y="27"/>
                    </a:cubicBezTo>
                    <a:cubicBezTo>
                      <a:pt x="357" y="33"/>
                      <a:pt x="351" y="37"/>
                      <a:pt x="351" y="44"/>
                    </a:cubicBezTo>
                    <a:cubicBezTo>
                      <a:pt x="351" y="55"/>
                      <a:pt x="363" y="64"/>
                      <a:pt x="371" y="64"/>
                    </a:cubicBezTo>
                    <a:cubicBezTo>
                      <a:pt x="377" y="64"/>
                      <a:pt x="380" y="64"/>
                      <a:pt x="384" y="64"/>
                    </a:cubicBezTo>
                    <a:cubicBezTo>
                      <a:pt x="412" y="64"/>
                      <a:pt x="423" y="100"/>
                      <a:pt x="455" y="100"/>
                    </a:cubicBezTo>
                    <a:cubicBezTo>
                      <a:pt x="459" y="100"/>
                      <a:pt x="464" y="95"/>
                      <a:pt x="464" y="93"/>
                    </a:cubicBezTo>
                    <a:cubicBezTo>
                      <a:pt x="464" y="90"/>
                      <a:pt x="464" y="87"/>
                      <a:pt x="464" y="84"/>
                    </a:cubicBezTo>
                    <a:cubicBezTo>
                      <a:pt x="464" y="70"/>
                      <a:pt x="475" y="70"/>
                      <a:pt x="488" y="66"/>
                    </a:cubicBezTo>
                    <a:lnTo>
                      <a:pt x="490" y="66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0" name="Group 274">
              <a:extLst>
                <a:ext uri="{FF2B5EF4-FFF2-40B4-BE49-F238E27FC236}">
                  <a16:creationId xmlns="" xmlns:a16="http://schemas.microsoft.com/office/drawing/2014/main" id="{1E5CF61F-C27B-41F4-808C-5B034F81B234}"/>
                </a:ext>
              </a:extLst>
            </p:cNvPr>
            <p:cNvGrpSpPr/>
            <p:nvPr/>
          </p:nvGrpSpPr>
          <p:grpSpPr>
            <a:xfrm>
              <a:off x="2150738" y="4172012"/>
              <a:ext cx="788860" cy="1401474"/>
              <a:chOff x="3030538" y="2674938"/>
              <a:chExt cx="779463" cy="1258888"/>
            </a:xfrm>
            <a:solidFill>
              <a:schemeClr val="tx2"/>
            </a:solidFill>
          </p:grpSpPr>
          <p:sp>
            <p:nvSpPr>
              <p:cNvPr id="218" name="Freeform 22">
                <a:extLst>
                  <a:ext uri="{FF2B5EF4-FFF2-40B4-BE49-F238E27FC236}">
                    <a16:creationId xmlns="" xmlns:a16="http://schemas.microsoft.com/office/drawing/2014/main" id="{9E277034-AF3D-465A-AADD-9FBB1CE2C0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3" y="2881313"/>
                <a:ext cx="39688" cy="3175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20" y="4"/>
                  </a:cxn>
                  <a:cxn ang="0">
                    <a:pos x="27" y="5"/>
                  </a:cxn>
                  <a:cxn ang="0">
                    <a:pos x="30" y="9"/>
                  </a:cxn>
                  <a:cxn ang="0">
                    <a:pos x="18" y="23"/>
                  </a:cxn>
                  <a:cxn ang="0">
                    <a:pos x="0" y="11"/>
                  </a:cxn>
                  <a:cxn ang="0">
                    <a:pos x="9" y="0"/>
                  </a:cxn>
                  <a:cxn ang="0">
                    <a:pos x="10" y="0"/>
                  </a:cxn>
                </a:cxnLst>
                <a:rect l="0" t="0" r="r" b="b"/>
                <a:pathLst>
                  <a:path w="30" h="23">
                    <a:moveTo>
                      <a:pt x="10" y="0"/>
                    </a:moveTo>
                    <a:cubicBezTo>
                      <a:pt x="13" y="1"/>
                      <a:pt x="16" y="4"/>
                      <a:pt x="20" y="4"/>
                    </a:cubicBezTo>
                    <a:cubicBezTo>
                      <a:pt x="21" y="9"/>
                      <a:pt x="25" y="5"/>
                      <a:pt x="27" y="5"/>
                    </a:cubicBezTo>
                    <a:cubicBezTo>
                      <a:pt x="29" y="5"/>
                      <a:pt x="30" y="8"/>
                      <a:pt x="30" y="9"/>
                    </a:cubicBezTo>
                    <a:cubicBezTo>
                      <a:pt x="30" y="12"/>
                      <a:pt x="23" y="23"/>
                      <a:pt x="18" y="23"/>
                    </a:cubicBezTo>
                    <a:cubicBezTo>
                      <a:pt x="11" y="23"/>
                      <a:pt x="0" y="15"/>
                      <a:pt x="0" y="11"/>
                    </a:cubicBezTo>
                    <a:cubicBezTo>
                      <a:pt x="0" y="4"/>
                      <a:pt x="3" y="0"/>
                      <a:pt x="9" y="0"/>
                    </a:cubicBezTo>
                    <a:cubicBezTo>
                      <a:pt x="9" y="0"/>
                      <a:pt x="10" y="0"/>
                      <a:pt x="10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9" name="Freeform 23">
                <a:extLst>
                  <a:ext uri="{FF2B5EF4-FFF2-40B4-BE49-F238E27FC236}">
                    <a16:creationId xmlns="" xmlns:a16="http://schemas.microsoft.com/office/drawing/2014/main" id="{6F1BB694-4D50-4B09-9025-CED8A8DB9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0538" y="2674938"/>
                <a:ext cx="779463" cy="1258888"/>
              </a:xfrm>
              <a:custGeom>
                <a:avLst/>
                <a:gdLst/>
                <a:ahLst/>
                <a:cxnLst>
                  <a:cxn ang="0">
                    <a:pos x="46" y="91"/>
                  </a:cxn>
                  <a:cxn ang="0">
                    <a:pos x="51" y="51"/>
                  </a:cxn>
                  <a:cxn ang="0">
                    <a:pos x="59" y="46"/>
                  </a:cxn>
                  <a:cxn ang="0">
                    <a:pos x="82" y="18"/>
                  </a:cxn>
                  <a:cxn ang="0">
                    <a:pos x="128" y="6"/>
                  </a:cxn>
                  <a:cxn ang="0">
                    <a:pos x="126" y="42"/>
                  </a:cxn>
                  <a:cxn ang="0">
                    <a:pos x="136" y="13"/>
                  </a:cxn>
                  <a:cxn ang="0">
                    <a:pos x="146" y="5"/>
                  </a:cxn>
                  <a:cxn ang="0">
                    <a:pos x="194" y="24"/>
                  </a:cxn>
                  <a:cxn ang="0">
                    <a:pos x="227" y="20"/>
                  </a:cxn>
                  <a:cxn ang="0">
                    <a:pos x="233" y="26"/>
                  </a:cxn>
                  <a:cxn ang="0">
                    <a:pos x="270" y="50"/>
                  </a:cxn>
                  <a:cxn ang="0">
                    <a:pos x="328" y="84"/>
                  </a:cxn>
                  <a:cxn ang="0">
                    <a:pos x="354" y="89"/>
                  </a:cxn>
                  <a:cxn ang="0">
                    <a:pos x="389" y="130"/>
                  </a:cxn>
                  <a:cxn ang="0">
                    <a:pos x="383" y="170"/>
                  </a:cxn>
                  <a:cxn ang="0">
                    <a:pos x="403" y="185"/>
                  </a:cxn>
                  <a:cxn ang="0">
                    <a:pos x="454" y="175"/>
                  </a:cxn>
                  <a:cxn ang="0">
                    <a:pos x="467" y="191"/>
                  </a:cxn>
                  <a:cxn ang="0">
                    <a:pos x="513" y="191"/>
                  </a:cxn>
                  <a:cxn ang="0">
                    <a:pos x="575" y="220"/>
                  </a:cxn>
                  <a:cxn ang="0">
                    <a:pos x="549" y="310"/>
                  </a:cxn>
                  <a:cxn ang="0">
                    <a:pos x="532" y="374"/>
                  </a:cxn>
                  <a:cxn ang="0">
                    <a:pos x="522" y="405"/>
                  </a:cxn>
                  <a:cxn ang="0">
                    <a:pos x="485" y="449"/>
                  </a:cxn>
                  <a:cxn ang="0">
                    <a:pos x="429" y="474"/>
                  </a:cxn>
                  <a:cxn ang="0">
                    <a:pos x="412" y="524"/>
                  </a:cxn>
                  <a:cxn ang="0">
                    <a:pos x="388" y="559"/>
                  </a:cxn>
                  <a:cxn ang="0">
                    <a:pos x="311" y="614"/>
                  </a:cxn>
                  <a:cxn ang="0">
                    <a:pos x="297" y="619"/>
                  </a:cxn>
                  <a:cxn ang="0">
                    <a:pos x="308" y="654"/>
                  </a:cxn>
                  <a:cxn ang="0">
                    <a:pos x="244" y="677"/>
                  </a:cxn>
                  <a:cxn ang="0">
                    <a:pos x="240" y="707"/>
                  </a:cxn>
                  <a:cxn ang="0">
                    <a:pos x="205" y="711"/>
                  </a:cxn>
                  <a:cxn ang="0">
                    <a:pos x="225" y="730"/>
                  </a:cxn>
                  <a:cxn ang="0">
                    <a:pos x="214" y="739"/>
                  </a:cxn>
                  <a:cxn ang="0">
                    <a:pos x="178" y="787"/>
                  </a:cxn>
                  <a:cxn ang="0">
                    <a:pos x="176" y="846"/>
                  </a:cxn>
                  <a:cxn ang="0">
                    <a:pos x="161" y="884"/>
                  </a:cxn>
                  <a:cxn ang="0">
                    <a:pos x="200" y="935"/>
                  </a:cxn>
                  <a:cxn ang="0">
                    <a:pos x="169" y="945"/>
                  </a:cxn>
                  <a:cxn ang="0">
                    <a:pos x="127" y="921"/>
                  </a:cxn>
                  <a:cxn ang="0">
                    <a:pos x="92" y="903"/>
                  </a:cxn>
                  <a:cxn ang="0">
                    <a:pos x="93" y="889"/>
                  </a:cxn>
                  <a:cxn ang="0">
                    <a:pos x="84" y="857"/>
                  </a:cxn>
                  <a:cxn ang="0">
                    <a:pos x="82" y="791"/>
                  </a:cxn>
                  <a:cxn ang="0">
                    <a:pos x="86" y="782"/>
                  </a:cxn>
                  <a:cxn ang="0">
                    <a:pos x="112" y="718"/>
                  </a:cxn>
                  <a:cxn ang="0">
                    <a:pos x="95" y="708"/>
                  </a:cxn>
                  <a:cxn ang="0">
                    <a:pos x="102" y="680"/>
                  </a:cxn>
                  <a:cxn ang="0">
                    <a:pos x="114" y="626"/>
                  </a:cxn>
                  <a:cxn ang="0">
                    <a:pos x="124" y="562"/>
                  </a:cxn>
                  <a:cxn ang="0">
                    <a:pos x="136" y="494"/>
                  </a:cxn>
                  <a:cxn ang="0">
                    <a:pos x="143" y="434"/>
                  </a:cxn>
                  <a:cxn ang="0">
                    <a:pos x="104" y="370"/>
                  </a:cxn>
                  <a:cxn ang="0">
                    <a:pos x="62" y="330"/>
                  </a:cxn>
                  <a:cxn ang="0">
                    <a:pos x="28" y="261"/>
                  </a:cxn>
                  <a:cxn ang="0">
                    <a:pos x="11" y="242"/>
                  </a:cxn>
                  <a:cxn ang="0">
                    <a:pos x="18" y="191"/>
                  </a:cxn>
                  <a:cxn ang="0">
                    <a:pos x="14" y="148"/>
                  </a:cxn>
                  <a:cxn ang="0">
                    <a:pos x="47" y="106"/>
                  </a:cxn>
                </a:cxnLst>
                <a:rect l="0" t="0" r="r" b="b"/>
                <a:pathLst>
                  <a:path w="586" h="945">
                    <a:moveTo>
                      <a:pt x="49" y="103"/>
                    </a:moveTo>
                    <a:cubicBezTo>
                      <a:pt x="49" y="102"/>
                      <a:pt x="49" y="101"/>
                      <a:pt x="49" y="100"/>
                    </a:cubicBezTo>
                    <a:cubicBezTo>
                      <a:pt x="49" y="97"/>
                      <a:pt x="46" y="94"/>
                      <a:pt x="46" y="91"/>
                    </a:cubicBezTo>
                    <a:cubicBezTo>
                      <a:pt x="46" y="85"/>
                      <a:pt x="48" y="84"/>
                      <a:pt x="48" y="79"/>
                    </a:cubicBezTo>
                    <a:cubicBezTo>
                      <a:pt x="48" y="70"/>
                      <a:pt x="40" y="71"/>
                      <a:pt x="40" y="63"/>
                    </a:cubicBezTo>
                    <a:cubicBezTo>
                      <a:pt x="40" y="57"/>
                      <a:pt x="49" y="55"/>
                      <a:pt x="51" y="51"/>
                    </a:cubicBezTo>
                    <a:cubicBezTo>
                      <a:pt x="55" y="52"/>
                      <a:pt x="53" y="52"/>
                      <a:pt x="57" y="51"/>
                    </a:cubicBezTo>
                    <a:cubicBezTo>
                      <a:pt x="57" y="50"/>
                      <a:pt x="57" y="49"/>
                      <a:pt x="57" y="48"/>
                    </a:cubicBezTo>
                    <a:cubicBezTo>
                      <a:pt x="57" y="48"/>
                      <a:pt x="58" y="46"/>
                      <a:pt x="59" y="46"/>
                    </a:cubicBezTo>
                    <a:cubicBezTo>
                      <a:pt x="59" y="42"/>
                      <a:pt x="64" y="40"/>
                      <a:pt x="66" y="39"/>
                    </a:cubicBezTo>
                    <a:cubicBezTo>
                      <a:pt x="69" y="37"/>
                      <a:pt x="69" y="31"/>
                      <a:pt x="70" y="28"/>
                    </a:cubicBezTo>
                    <a:cubicBezTo>
                      <a:pt x="72" y="21"/>
                      <a:pt x="76" y="19"/>
                      <a:pt x="82" y="18"/>
                    </a:cubicBezTo>
                    <a:cubicBezTo>
                      <a:pt x="93" y="14"/>
                      <a:pt x="100" y="12"/>
                      <a:pt x="111" y="9"/>
                    </a:cubicBezTo>
                    <a:cubicBezTo>
                      <a:pt x="117" y="7"/>
                      <a:pt x="118" y="0"/>
                      <a:pt x="124" y="0"/>
                    </a:cubicBezTo>
                    <a:cubicBezTo>
                      <a:pt x="126" y="0"/>
                      <a:pt x="128" y="5"/>
                      <a:pt x="128" y="6"/>
                    </a:cubicBezTo>
                    <a:cubicBezTo>
                      <a:pt x="128" y="9"/>
                      <a:pt x="125" y="11"/>
                      <a:pt x="123" y="11"/>
                    </a:cubicBezTo>
                    <a:cubicBezTo>
                      <a:pt x="122" y="18"/>
                      <a:pt x="119" y="25"/>
                      <a:pt x="119" y="29"/>
                    </a:cubicBezTo>
                    <a:cubicBezTo>
                      <a:pt x="119" y="34"/>
                      <a:pt x="122" y="42"/>
                      <a:pt x="126" y="42"/>
                    </a:cubicBezTo>
                    <a:cubicBezTo>
                      <a:pt x="128" y="42"/>
                      <a:pt x="131" y="37"/>
                      <a:pt x="131" y="35"/>
                    </a:cubicBezTo>
                    <a:cubicBezTo>
                      <a:pt x="131" y="30"/>
                      <a:pt x="125" y="27"/>
                      <a:pt x="125" y="21"/>
                    </a:cubicBezTo>
                    <a:cubicBezTo>
                      <a:pt x="125" y="15"/>
                      <a:pt x="132" y="16"/>
                      <a:pt x="136" y="13"/>
                    </a:cubicBezTo>
                    <a:cubicBezTo>
                      <a:pt x="147" y="13"/>
                      <a:pt x="147" y="13"/>
                      <a:pt x="147" y="13"/>
                    </a:cubicBezTo>
                    <a:cubicBezTo>
                      <a:pt x="145" y="8"/>
                      <a:pt x="139" y="10"/>
                      <a:pt x="139" y="5"/>
                    </a:cubicBezTo>
                    <a:cubicBezTo>
                      <a:pt x="146" y="5"/>
                      <a:pt x="146" y="5"/>
                      <a:pt x="146" y="5"/>
                    </a:cubicBezTo>
                    <a:cubicBezTo>
                      <a:pt x="148" y="12"/>
                      <a:pt x="158" y="14"/>
                      <a:pt x="165" y="16"/>
                    </a:cubicBezTo>
                    <a:cubicBezTo>
                      <a:pt x="165" y="20"/>
                      <a:pt x="167" y="23"/>
                      <a:pt x="170" y="24"/>
                    </a:cubicBezTo>
                    <a:cubicBezTo>
                      <a:pt x="177" y="24"/>
                      <a:pt x="190" y="24"/>
                      <a:pt x="194" y="24"/>
                    </a:cubicBezTo>
                    <a:cubicBezTo>
                      <a:pt x="194" y="28"/>
                      <a:pt x="199" y="29"/>
                      <a:pt x="203" y="29"/>
                    </a:cubicBezTo>
                    <a:cubicBezTo>
                      <a:pt x="209" y="28"/>
                      <a:pt x="214" y="28"/>
                      <a:pt x="216" y="22"/>
                    </a:cubicBezTo>
                    <a:cubicBezTo>
                      <a:pt x="217" y="21"/>
                      <a:pt x="226" y="21"/>
                      <a:pt x="227" y="20"/>
                    </a:cubicBezTo>
                    <a:cubicBezTo>
                      <a:pt x="232" y="20"/>
                      <a:pt x="240" y="21"/>
                      <a:pt x="240" y="21"/>
                    </a:cubicBezTo>
                    <a:cubicBezTo>
                      <a:pt x="238" y="23"/>
                      <a:pt x="234" y="23"/>
                      <a:pt x="233" y="22"/>
                    </a:cubicBezTo>
                    <a:cubicBezTo>
                      <a:pt x="233" y="26"/>
                      <a:pt x="233" y="26"/>
                      <a:pt x="233" y="26"/>
                    </a:cubicBezTo>
                    <a:cubicBezTo>
                      <a:pt x="236" y="32"/>
                      <a:pt x="245" y="33"/>
                      <a:pt x="252" y="36"/>
                    </a:cubicBezTo>
                    <a:cubicBezTo>
                      <a:pt x="258" y="37"/>
                      <a:pt x="256" y="44"/>
                      <a:pt x="258" y="50"/>
                    </a:cubicBezTo>
                    <a:cubicBezTo>
                      <a:pt x="270" y="50"/>
                      <a:pt x="270" y="50"/>
                      <a:pt x="270" y="50"/>
                    </a:cubicBezTo>
                    <a:cubicBezTo>
                      <a:pt x="279" y="58"/>
                      <a:pt x="283" y="57"/>
                      <a:pt x="288" y="68"/>
                    </a:cubicBezTo>
                    <a:cubicBezTo>
                      <a:pt x="289" y="70"/>
                      <a:pt x="293" y="70"/>
                      <a:pt x="295" y="70"/>
                    </a:cubicBezTo>
                    <a:cubicBezTo>
                      <a:pt x="298" y="83"/>
                      <a:pt x="316" y="81"/>
                      <a:pt x="328" y="84"/>
                    </a:cubicBezTo>
                    <a:cubicBezTo>
                      <a:pt x="340" y="84"/>
                      <a:pt x="340" y="84"/>
                      <a:pt x="340" y="84"/>
                    </a:cubicBezTo>
                    <a:cubicBezTo>
                      <a:pt x="343" y="85"/>
                      <a:pt x="350" y="89"/>
                      <a:pt x="354" y="89"/>
                    </a:cubicBezTo>
                    <a:cubicBezTo>
                      <a:pt x="354" y="89"/>
                      <a:pt x="354" y="89"/>
                      <a:pt x="354" y="89"/>
                    </a:cubicBezTo>
                    <a:cubicBezTo>
                      <a:pt x="355" y="89"/>
                      <a:pt x="356" y="89"/>
                      <a:pt x="357" y="89"/>
                    </a:cubicBezTo>
                    <a:cubicBezTo>
                      <a:pt x="364" y="89"/>
                      <a:pt x="373" y="104"/>
                      <a:pt x="381" y="106"/>
                    </a:cubicBezTo>
                    <a:cubicBezTo>
                      <a:pt x="381" y="111"/>
                      <a:pt x="386" y="125"/>
                      <a:pt x="389" y="130"/>
                    </a:cubicBezTo>
                    <a:cubicBezTo>
                      <a:pt x="391" y="134"/>
                      <a:pt x="397" y="134"/>
                      <a:pt x="397" y="139"/>
                    </a:cubicBezTo>
                    <a:cubicBezTo>
                      <a:pt x="390" y="148"/>
                      <a:pt x="377" y="152"/>
                      <a:pt x="377" y="165"/>
                    </a:cubicBezTo>
                    <a:cubicBezTo>
                      <a:pt x="377" y="170"/>
                      <a:pt x="381" y="169"/>
                      <a:pt x="383" y="170"/>
                    </a:cubicBezTo>
                    <a:cubicBezTo>
                      <a:pt x="387" y="172"/>
                      <a:pt x="390" y="176"/>
                      <a:pt x="390" y="180"/>
                    </a:cubicBezTo>
                    <a:cubicBezTo>
                      <a:pt x="401" y="180"/>
                      <a:pt x="401" y="180"/>
                      <a:pt x="401" y="180"/>
                    </a:cubicBezTo>
                    <a:cubicBezTo>
                      <a:pt x="401" y="182"/>
                      <a:pt x="402" y="185"/>
                      <a:pt x="403" y="185"/>
                    </a:cubicBezTo>
                    <a:cubicBezTo>
                      <a:pt x="405" y="185"/>
                      <a:pt x="407" y="182"/>
                      <a:pt x="408" y="180"/>
                    </a:cubicBezTo>
                    <a:cubicBezTo>
                      <a:pt x="413" y="173"/>
                      <a:pt x="418" y="164"/>
                      <a:pt x="425" y="164"/>
                    </a:cubicBezTo>
                    <a:cubicBezTo>
                      <a:pt x="433" y="164"/>
                      <a:pt x="449" y="172"/>
                      <a:pt x="454" y="175"/>
                    </a:cubicBezTo>
                    <a:cubicBezTo>
                      <a:pt x="458" y="178"/>
                      <a:pt x="462" y="177"/>
                      <a:pt x="463" y="180"/>
                    </a:cubicBezTo>
                    <a:cubicBezTo>
                      <a:pt x="464" y="184"/>
                      <a:pt x="464" y="187"/>
                      <a:pt x="464" y="191"/>
                    </a:cubicBezTo>
                    <a:cubicBezTo>
                      <a:pt x="467" y="191"/>
                      <a:pt x="467" y="191"/>
                      <a:pt x="467" y="191"/>
                    </a:cubicBezTo>
                    <a:cubicBezTo>
                      <a:pt x="471" y="190"/>
                      <a:pt x="472" y="186"/>
                      <a:pt x="476" y="186"/>
                    </a:cubicBezTo>
                    <a:cubicBezTo>
                      <a:pt x="486" y="186"/>
                      <a:pt x="487" y="194"/>
                      <a:pt x="496" y="194"/>
                    </a:cubicBezTo>
                    <a:cubicBezTo>
                      <a:pt x="513" y="191"/>
                      <a:pt x="513" y="191"/>
                      <a:pt x="513" y="191"/>
                    </a:cubicBezTo>
                    <a:cubicBezTo>
                      <a:pt x="521" y="193"/>
                      <a:pt x="529" y="196"/>
                      <a:pt x="534" y="198"/>
                    </a:cubicBezTo>
                    <a:cubicBezTo>
                      <a:pt x="538" y="205"/>
                      <a:pt x="551" y="217"/>
                      <a:pt x="558" y="220"/>
                    </a:cubicBezTo>
                    <a:cubicBezTo>
                      <a:pt x="565" y="221"/>
                      <a:pt x="569" y="219"/>
                      <a:pt x="575" y="220"/>
                    </a:cubicBezTo>
                    <a:cubicBezTo>
                      <a:pt x="584" y="223"/>
                      <a:pt x="586" y="232"/>
                      <a:pt x="586" y="242"/>
                    </a:cubicBezTo>
                    <a:cubicBezTo>
                      <a:pt x="586" y="274"/>
                      <a:pt x="568" y="283"/>
                      <a:pt x="556" y="301"/>
                    </a:cubicBezTo>
                    <a:cubicBezTo>
                      <a:pt x="553" y="305"/>
                      <a:pt x="551" y="306"/>
                      <a:pt x="549" y="310"/>
                    </a:cubicBezTo>
                    <a:cubicBezTo>
                      <a:pt x="544" y="317"/>
                      <a:pt x="540" y="317"/>
                      <a:pt x="535" y="322"/>
                    </a:cubicBezTo>
                    <a:cubicBezTo>
                      <a:pt x="529" y="328"/>
                      <a:pt x="535" y="343"/>
                      <a:pt x="535" y="353"/>
                    </a:cubicBezTo>
                    <a:cubicBezTo>
                      <a:pt x="535" y="361"/>
                      <a:pt x="532" y="369"/>
                      <a:pt x="532" y="374"/>
                    </a:cubicBezTo>
                    <a:cubicBezTo>
                      <a:pt x="532" y="377"/>
                      <a:pt x="530" y="378"/>
                      <a:pt x="530" y="380"/>
                    </a:cubicBezTo>
                    <a:cubicBezTo>
                      <a:pt x="528" y="382"/>
                      <a:pt x="524" y="386"/>
                      <a:pt x="524" y="390"/>
                    </a:cubicBezTo>
                    <a:cubicBezTo>
                      <a:pt x="524" y="394"/>
                      <a:pt x="523" y="403"/>
                      <a:pt x="522" y="405"/>
                    </a:cubicBezTo>
                    <a:cubicBezTo>
                      <a:pt x="515" y="415"/>
                      <a:pt x="513" y="419"/>
                      <a:pt x="506" y="428"/>
                    </a:cubicBezTo>
                    <a:cubicBezTo>
                      <a:pt x="505" y="431"/>
                      <a:pt x="505" y="436"/>
                      <a:pt x="504" y="438"/>
                    </a:cubicBezTo>
                    <a:cubicBezTo>
                      <a:pt x="502" y="443"/>
                      <a:pt x="492" y="449"/>
                      <a:pt x="485" y="449"/>
                    </a:cubicBezTo>
                    <a:cubicBezTo>
                      <a:pt x="476" y="449"/>
                      <a:pt x="470" y="449"/>
                      <a:pt x="463" y="452"/>
                    </a:cubicBezTo>
                    <a:cubicBezTo>
                      <a:pt x="461" y="453"/>
                      <a:pt x="460" y="455"/>
                      <a:pt x="459" y="457"/>
                    </a:cubicBezTo>
                    <a:cubicBezTo>
                      <a:pt x="448" y="467"/>
                      <a:pt x="437" y="461"/>
                      <a:pt x="429" y="474"/>
                    </a:cubicBezTo>
                    <a:cubicBezTo>
                      <a:pt x="426" y="479"/>
                      <a:pt x="420" y="479"/>
                      <a:pt x="416" y="483"/>
                    </a:cubicBezTo>
                    <a:cubicBezTo>
                      <a:pt x="411" y="489"/>
                      <a:pt x="412" y="495"/>
                      <a:pt x="412" y="503"/>
                    </a:cubicBezTo>
                    <a:cubicBezTo>
                      <a:pt x="412" y="524"/>
                      <a:pt x="412" y="524"/>
                      <a:pt x="412" y="524"/>
                    </a:cubicBezTo>
                    <a:cubicBezTo>
                      <a:pt x="403" y="528"/>
                      <a:pt x="398" y="536"/>
                      <a:pt x="394" y="545"/>
                    </a:cubicBezTo>
                    <a:cubicBezTo>
                      <a:pt x="394" y="545"/>
                      <a:pt x="394" y="545"/>
                      <a:pt x="394" y="545"/>
                    </a:cubicBezTo>
                    <a:cubicBezTo>
                      <a:pt x="391" y="550"/>
                      <a:pt x="391" y="553"/>
                      <a:pt x="388" y="559"/>
                    </a:cubicBezTo>
                    <a:cubicBezTo>
                      <a:pt x="380" y="571"/>
                      <a:pt x="371" y="572"/>
                      <a:pt x="364" y="584"/>
                    </a:cubicBezTo>
                    <a:cubicBezTo>
                      <a:pt x="355" y="597"/>
                      <a:pt x="351" y="619"/>
                      <a:pt x="331" y="619"/>
                    </a:cubicBezTo>
                    <a:cubicBezTo>
                      <a:pt x="324" y="619"/>
                      <a:pt x="314" y="614"/>
                      <a:pt x="311" y="614"/>
                    </a:cubicBezTo>
                    <a:cubicBezTo>
                      <a:pt x="305" y="614"/>
                      <a:pt x="299" y="609"/>
                      <a:pt x="293" y="609"/>
                    </a:cubicBezTo>
                    <a:cubicBezTo>
                      <a:pt x="291" y="609"/>
                      <a:pt x="289" y="610"/>
                      <a:pt x="289" y="611"/>
                    </a:cubicBezTo>
                    <a:cubicBezTo>
                      <a:pt x="289" y="615"/>
                      <a:pt x="296" y="617"/>
                      <a:pt x="297" y="619"/>
                    </a:cubicBezTo>
                    <a:cubicBezTo>
                      <a:pt x="300" y="622"/>
                      <a:pt x="300" y="627"/>
                      <a:pt x="302" y="632"/>
                    </a:cubicBezTo>
                    <a:cubicBezTo>
                      <a:pt x="304" y="637"/>
                      <a:pt x="311" y="637"/>
                      <a:pt x="311" y="642"/>
                    </a:cubicBezTo>
                    <a:cubicBezTo>
                      <a:pt x="311" y="647"/>
                      <a:pt x="311" y="650"/>
                      <a:pt x="308" y="654"/>
                    </a:cubicBezTo>
                    <a:cubicBezTo>
                      <a:pt x="304" y="660"/>
                      <a:pt x="301" y="663"/>
                      <a:pt x="297" y="667"/>
                    </a:cubicBezTo>
                    <a:cubicBezTo>
                      <a:pt x="289" y="675"/>
                      <a:pt x="280" y="673"/>
                      <a:pt x="270" y="676"/>
                    </a:cubicBezTo>
                    <a:cubicBezTo>
                      <a:pt x="263" y="678"/>
                      <a:pt x="248" y="673"/>
                      <a:pt x="244" y="677"/>
                    </a:cubicBezTo>
                    <a:cubicBezTo>
                      <a:pt x="238" y="683"/>
                      <a:pt x="243" y="696"/>
                      <a:pt x="240" y="703"/>
                    </a:cubicBezTo>
                    <a:cubicBezTo>
                      <a:pt x="240" y="702"/>
                      <a:pt x="240" y="702"/>
                      <a:pt x="240" y="702"/>
                    </a:cubicBezTo>
                    <a:cubicBezTo>
                      <a:pt x="240" y="703"/>
                      <a:pt x="240" y="706"/>
                      <a:pt x="240" y="707"/>
                    </a:cubicBezTo>
                    <a:cubicBezTo>
                      <a:pt x="240" y="709"/>
                      <a:pt x="233" y="712"/>
                      <a:pt x="229" y="712"/>
                    </a:cubicBezTo>
                    <a:cubicBezTo>
                      <a:pt x="220" y="712"/>
                      <a:pt x="218" y="706"/>
                      <a:pt x="210" y="706"/>
                    </a:cubicBezTo>
                    <a:cubicBezTo>
                      <a:pt x="207" y="706"/>
                      <a:pt x="205" y="709"/>
                      <a:pt x="205" y="711"/>
                    </a:cubicBezTo>
                    <a:cubicBezTo>
                      <a:pt x="205" y="717"/>
                      <a:pt x="211" y="729"/>
                      <a:pt x="214" y="729"/>
                    </a:cubicBezTo>
                    <a:cubicBezTo>
                      <a:pt x="217" y="729"/>
                      <a:pt x="219" y="726"/>
                      <a:pt x="221" y="726"/>
                    </a:cubicBezTo>
                    <a:cubicBezTo>
                      <a:pt x="222" y="728"/>
                      <a:pt x="225" y="728"/>
                      <a:pt x="225" y="730"/>
                    </a:cubicBezTo>
                    <a:cubicBezTo>
                      <a:pt x="225" y="733"/>
                      <a:pt x="221" y="736"/>
                      <a:pt x="220" y="736"/>
                    </a:cubicBezTo>
                    <a:cubicBezTo>
                      <a:pt x="215" y="736"/>
                      <a:pt x="213" y="732"/>
                      <a:pt x="209" y="732"/>
                    </a:cubicBezTo>
                    <a:cubicBezTo>
                      <a:pt x="209" y="737"/>
                      <a:pt x="211" y="738"/>
                      <a:pt x="214" y="739"/>
                    </a:cubicBezTo>
                    <a:cubicBezTo>
                      <a:pt x="206" y="747"/>
                      <a:pt x="206" y="755"/>
                      <a:pt x="203" y="766"/>
                    </a:cubicBezTo>
                    <a:cubicBezTo>
                      <a:pt x="202" y="770"/>
                      <a:pt x="194" y="771"/>
                      <a:pt x="191" y="771"/>
                    </a:cubicBezTo>
                    <a:cubicBezTo>
                      <a:pt x="184" y="773"/>
                      <a:pt x="178" y="779"/>
                      <a:pt x="178" y="787"/>
                    </a:cubicBezTo>
                    <a:cubicBezTo>
                      <a:pt x="178" y="804"/>
                      <a:pt x="198" y="798"/>
                      <a:pt x="198" y="811"/>
                    </a:cubicBezTo>
                    <a:cubicBezTo>
                      <a:pt x="198" y="824"/>
                      <a:pt x="187" y="825"/>
                      <a:pt x="181" y="831"/>
                    </a:cubicBezTo>
                    <a:cubicBezTo>
                      <a:pt x="177" y="835"/>
                      <a:pt x="178" y="841"/>
                      <a:pt x="176" y="846"/>
                    </a:cubicBezTo>
                    <a:cubicBezTo>
                      <a:pt x="173" y="852"/>
                      <a:pt x="166" y="850"/>
                      <a:pt x="162" y="854"/>
                    </a:cubicBezTo>
                    <a:cubicBezTo>
                      <a:pt x="156" y="859"/>
                      <a:pt x="154" y="865"/>
                      <a:pt x="154" y="874"/>
                    </a:cubicBezTo>
                    <a:cubicBezTo>
                      <a:pt x="154" y="878"/>
                      <a:pt x="158" y="883"/>
                      <a:pt x="161" y="884"/>
                    </a:cubicBezTo>
                    <a:cubicBezTo>
                      <a:pt x="169" y="888"/>
                      <a:pt x="168" y="908"/>
                      <a:pt x="174" y="914"/>
                    </a:cubicBezTo>
                    <a:cubicBezTo>
                      <a:pt x="184" y="924"/>
                      <a:pt x="196" y="928"/>
                      <a:pt x="207" y="934"/>
                    </a:cubicBezTo>
                    <a:cubicBezTo>
                      <a:pt x="206" y="936"/>
                      <a:pt x="203" y="935"/>
                      <a:pt x="200" y="935"/>
                    </a:cubicBezTo>
                    <a:cubicBezTo>
                      <a:pt x="194" y="935"/>
                      <a:pt x="183" y="943"/>
                      <a:pt x="179" y="943"/>
                    </a:cubicBezTo>
                    <a:cubicBezTo>
                      <a:pt x="176" y="943"/>
                      <a:pt x="176" y="943"/>
                      <a:pt x="174" y="943"/>
                    </a:cubicBezTo>
                    <a:cubicBezTo>
                      <a:pt x="173" y="943"/>
                      <a:pt x="171" y="945"/>
                      <a:pt x="169" y="945"/>
                    </a:cubicBezTo>
                    <a:cubicBezTo>
                      <a:pt x="165" y="945"/>
                      <a:pt x="162" y="945"/>
                      <a:pt x="157" y="945"/>
                    </a:cubicBezTo>
                    <a:cubicBezTo>
                      <a:pt x="147" y="945"/>
                      <a:pt x="151" y="933"/>
                      <a:pt x="143" y="931"/>
                    </a:cubicBezTo>
                    <a:cubicBezTo>
                      <a:pt x="137" y="929"/>
                      <a:pt x="127" y="929"/>
                      <a:pt x="127" y="921"/>
                    </a:cubicBezTo>
                    <a:cubicBezTo>
                      <a:pt x="124" y="921"/>
                      <a:pt x="122" y="921"/>
                      <a:pt x="119" y="921"/>
                    </a:cubicBezTo>
                    <a:cubicBezTo>
                      <a:pt x="115" y="921"/>
                      <a:pt x="114" y="917"/>
                      <a:pt x="114" y="915"/>
                    </a:cubicBezTo>
                    <a:cubicBezTo>
                      <a:pt x="102" y="915"/>
                      <a:pt x="98" y="909"/>
                      <a:pt x="92" y="903"/>
                    </a:cubicBezTo>
                    <a:cubicBezTo>
                      <a:pt x="91" y="902"/>
                      <a:pt x="88" y="900"/>
                      <a:pt x="88" y="899"/>
                    </a:cubicBezTo>
                    <a:cubicBezTo>
                      <a:pt x="88" y="895"/>
                      <a:pt x="96" y="895"/>
                      <a:pt x="97" y="891"/>
                    </a:cubicBezTo>
                    <a:cubicBezTo>
                      <a:pt x="95" y="891"/>
                      <a:pt x="94" y="890"/>
                      <a:pt x="93" y="889"/>
                    </a:cubicBezTo>
                    <a:cubicBezTo>
                      <a:pt x="94" y="887"/>
                      <a:pt x="96" y="884"/>
                      <a:pt x="96" y="882"/>
                    </a:cubicBezTo>
                    <a:cubicBezTo>
                      <a:pt x="96" y="871"/>
                      <a:pt x="84" y="873"/>
                      <a:pt x="84" y="863"/>
                    </a:cubicBezTo>
                    <a:cubicBezTo>
                      <a:pt x="84" y="860"/>
                      <a:pt x="84" y="859"/>
                      <a:pt x="84" y="857"/>
                    </a:cubicBezTo>
                    <a:cubicBezTo>
                      <a:pt x="84" y="848"/>
                      <a:pt x="78" y="832"/>
                      <a:pt x="78" y="825"/>
                    </a:cubicBezTo>
                    <a:cubicBezTo>
                      <a:pt x="78" y="817"/>
                      <a:pt x="88" y="814"/>
                      <a:pt x="88" y="807"/>
                    </a:cubicBezTo>
                    <a:cubicBezTo>
                      <a:pt x="88" y="803"/>
                      <a:pt x="83" y="796"/>
                      <a:pt x="82" y="791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7"/>
                      <a:pt x="82" y="787"/>
                      <a:pt x="82" y="787"/>
                    </a:cubicBezTo>
                    <a:cubicBezTo>
                      <a:pt x="82" y="784"/>
                      <a:pt x="84" y="782"/>
                      <a:pt x="86" y="782"/>
                    </a:cubicBezTo>
                    <a:cubicBezTo>
                      <a:pt x="94" y="782"/>
                      <a:pt x="91" y="790"/>
                      <a:pt x="98" y="790"/>
                    </a:cubicBezTo>
                    <a:cubicBezTo>
                      <a:pt x="112" y="725"/>
                      <a:pt x="112" y="725"/>
                      <a:pt x="112" y="725"/>
                    </a:cubicBezTo>
                    <a:cubicBezTo>
                      <a:pt x="112" y="718"/>
                      <a:pt x="112" y="718"/>
                      <a:pt x="112" y="718"/>
                    </a:cubicBezTo>
                    <a:cubicBezTo>
                      <a:pt x="111" y="718"/>
                      <a:pt x="109" y="717"/>
                      <a:pt x="108" y="718"/>
                    </a:cubicBezTo>
                    <a:cubicBezTo>
                      <a:pt x="105" y="719"/>
                      <a:pt x="105" y="723"/>
                      <a:pt x="102" y="723"/>
                    </a:cubicBezTo>
                    <a:cubicBezTo>
                      <a:pt x="98" y="723"/>
                      <a:pt x="95" y="713"/>
                      <a:pt x="95" y="708"/>
                    </a:cubicBezTo>
                    <a:cubicBezTo>
                      <a:pt x="95" y="699"/>
                      <a:pt x="98" y="696"/>
                      <a:pt x="100" y="688"/>
                    </a:cubicBezTo>
                    <a:cubicBezTo>
                      <a:pt x="103" y="688"/>
                      <a:pt x="104" y="687"/>
                      <a:pt x="104" y="685"/>
                    </a:cubicBezTo>
                    <a:cubicBezTo>
                      <a:pt x="104" y="683"/>
                      <a:pt x="102" y="680"/>
                      <a:pt x="102" y="680"/>
                    </a:cubicBezTo>
                    <a:cubicBezTo>
                      <a:pt x="100" y="680"/>
                      <a:pt x="99" y="668"/>
                      <a:pt x="99" y="665"/>
                    </a:cubicBezTo>
                    <a:cubicBezTo>
                      <a:pt x="99" y="655"/>
                      <a:pt x="106" y="645"/>
                      <a:pt x="109" y="639"/>
                    </a:cubicBezTo>
                    <a:cubicBezTo>
                      <a:pt x="111" y="635"/>
                      <a:pt x="112" y="629"/>
                      <a:pt x="114" y="626"/>
                    </a:cubicBezTo>
                    <a:cubicBezTo>
                      <a:pt x="116" y="624"/>
                      <a:pt x="118" y="625"/>
                      <a:pt x="118" y="623"/>
                    </a:cubicBezTo>
                    <a:cubicBezTo>
                      <a:pt x="121" y="613"/>
                      <a:pt x="121" y="605"/>
                      <a:pt x="124" y="595"/>
                    </a:cubicBezTo>
                    <a:cubicBezTo>
                      <a:pt x="124" y="562"/>
                      <a:pt x="124" y="562"/>
                      <a:pt x="124" y="562"/>
                    </a:cubicBezTo>
                    <a:cubicBezTo>
                      <a:pt x="121" y="554"/>
                      <a:pt x="126" y="548"/>
                      <a:pt x="126" y="541"/>
                    </a:cubicBezTo>
                    <a:cubicBezTo>
                      <a:pt x="126" y="524"/>
                      <a:pt x="136" y="513"/>
                      <a:pt x="136" y="498"/>
                    </a:cubicBezTo>
                    <a:cubicBezTo>
                      <a:pt x="136" y="497"/>
                      <a:pt x="136" y="495"/>
                      <a:pt x="136" y="494"/>
                    </a:cubicBezTo>
                    <a:cubicBezTo>
                      <a:pt x="136" y="491"/>
                      <a:pt x="138" y="483"/>
                      <a:pt x="139" y="478"/>
                    </a:cubicBezTo>
                    <a:cubicBezTo>
                      <a:pt x="139" y="465"/>
                      <a:pt x="139" y="465"/>
                      <a:pt x="139" y="459"/>
                    </a:cubicBezTo>
                    <a:cubicBezTo>
                      <a:pt x="139" y="453"/>
                      <a:pt x="143" y="441"/>
                      <a:pt x="143" y="434"/>
                    </a:cubicBezTo>
                    <a:cubicBezTo>
                      <a:pt x="143" y="429"/>
                      <a:pt x="141" y="403"/>
                      <a:pt x="140" y="399"/>
                    </a:cubicBezTo>
                    <a:cubicBezTo>
                      <a:pt x="136" y="388"/>
                      <a:pt x="128" y="381"/>
                      <a:pt x="121" y="377"/>
                    </a:cubicBezTo>
                    <a:cubicBezTo>
                      <a:pt x="114" y="374"/>
                      <a:pt x="109" y="375"/>
                      <a:pt x="104" y="370"/>
                    </a:cubicBezTo>
                    <a:cubicBezTo>
                      <a:pt x="99" y="365"/>
                      <a:pt x="96" y="363"/>
                      <a:pt x="90" y="362"/>
                    </a:cubicBezTo>
                    <a:cubicBezTo>
                      <a:pt x="78" y="358"/>
                      <a:pt x="72" y="351"/>
                      <a:pt x="64" y="343"/>
                    </a:cubicBezTo>
                    <a:cubicBezTo>
                      <a:pt x="60" y="340"/>
                      <a:pt x="62" y="335"/>
                      <a:pt x="62" y="330"/>
                    </a:cubicBezTo>
                    <a:cubicBezTo>
                      <a:pt x="62" y="323"/>
                      <a:pt x="55" y="319"/>
                      <a:pt x="53" y="313"/>
                    </a:cubicBezTo>
                    <a:cubicBezTo>
                      <a:pt x="50" y="302"/>
                      <a:pt x="41" y="294"/>
                      <a:pt x="38" y="285"/>
                    </a:cubicBezTo>
                    <a:cubicBezTo>
                      <a:pt x="35" y="275"/>
                      <a:pt x="32" y="269"/>
                      <a:pt x="28" y="261"/>
                    </a:cubicBezTo>
                    <a:cubicBezTo>
                      <a:pt x="27" y="258"/>
                      <a:pt x="24" y="259"/>
                      <a:pt x="23" y="257"/>
                    </a:cubicBezTo>
                    <a:cubicBezTo>
                      <a:pt x="20" y="254"/>
                      <a:pt x="19" y="248"/>
                      <a:pt x="17" y="245"/>
                    </a:cubicBezTo>
                    <a:cubicBezTo>
                      <a:pt x="16" y="242"/>
                      <a:pt x="12" y="243"/>
                      <a:pt x="11" y="242"/>
                    </a:cubicBezTo>
                    <a:cubicBezTo>
                      <a:pt x="6" y="237"/>
                      <a:pt x="0" y="228"/>
                      <a:pt x="0" y="220"/>
                    </a:cubicBezTo>
                    <a:cubicBezTo>
                      <a:pt x="0" y="215"/>
                      <a:pt x="3" y="209"/>
                      <a:pt x="5" y="207"/>
                    </a:cubicBezTo>
                    <a:cubicBezTo>
                      <a:pt x="8" y="200"/>
                      <a:pt x="16" y="198"/>
                      <a:pt x="18" y="191"/>
                    </a:cubicBezTo>
                    <a:cubicBezTo>
                      <a:pt x="14" y="189"/>
                      <a:pt x="15" y="191"/>
                      <a:pt x="12" y="191"/>
                    </a:cubicBezTo>
                    <a:cubicBezTo>
                      <a:pt x="5" y="191"/>
                      <a:pt x="5" y="182"/>
                      <a:pt x="5" y="176"/>
                    </a:cubicBezTo>
                    <a:cubicBezTo>
                      <a:pt x="5" y="166"/>
                      <a:pt x="16" y="168"/>
                      <a:pt x="14" y="148"/>
                    </a:cubicBezTo>
                    <a:cubicBezTo>
                      <a:pt x="26" y="148"/>
                      <a:pt x="29" y="136"/>
                      <a:pt x="32" y="129"/>
                    </a:cubicBezTo>
                    <a:cubicBezTo>
                      <a:pt x="37" y="119"/>
                      <a:pt x="49" y="123"/>
                      <a:pt x="51" y="111"/>
                    </a:cubicBezTo>
                    <a:cubicBezTo>
                      <a:pt x="49" y="110"/>
                      <a:pt x="47" y="107"/>
                      <a:pt x="47" y="106"/>
                    </a:cubicBezTo>
                    <a:cubicBezTo>
                      <a:pt x="49" y="103"/>
                      <a:pt x="49" y="103"/>
                      <a:pt x="49" y="10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1" name="Group 277">
              <a:extLst>
                <a:ext uri="{FF2B5EF4-FFF2-40B4-BE49-F238E27FC236}">
                  <a16:creationId xmlns="" xmlns:a16="http://schemas.microsoft.com/office/drawing/2014/main" id="{7F63D7CD-B343-449A-9416-60781995F1F8}"/>
                </a:ext>
              </a:extLst>
            </p:cNvPr>
            <p:cNvGrpSpPr/>
            <p:nvPr/>
          </p:nvGrpSpPr>
          <p:grpSpPr>
            <a:xfrm>
              <a:off x="688696" y="2263324"/>
              <a:ext cx="2622037" cy="2009426"/>
              <a:chOff x="1585913" y="960438"/>
              <a:chExt cx="2590800" cy="1804987"/>
            </a:xfrm>
            <a:solidFill>
              <a:schemeClr val="tx2"/>
            </a:solidFill>
          </p:grpSpPr>
          <p:sp>
            <p:nvSpPr>
              <p:cNvPr id="155" name="Freeform 21">
                <a:extLst>
                  <a:ext uri="{FF2B5EF4-FFF2-40B4-BE49-F238E27FC236}">
                    <a16:creationId xmlns="" xmlns:a16="http://schemas.microsoft.com/office/drawing/2014/main" id="{11D047A9-4848-472B-8F3B-C8C0B21B2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150" y="2703513"/>
                <a:ext cx="12700" cy="14288"/>
              </a:xfrm>
              <a:custGeom>
                <a:avLst/>
                <a:gdLst/>
                <a:ahLst/>
                <a:cxnLst>
                  <a:cxn ang="0">
                    <a:pos x="9" y="4"/>
                  </a:cxn>
                  <a:cxn ang="0">
                    <a:pos x="9" y="0"/>
                  </a:cxn>
                  <a:cxn ang="0">
                    <a:pos x="5" y="0"/>
                  </a:cxn>
                  <a:cxn ang="0">
                    <a:pos x="0" y="9"/>
                  </a:cxn>
                  <a:cxn ang="0">
                    <a:pos x="4" y="9"/>
                  </a:cxn>
                  <a:cxn ang="0">
                    <a:pos x="9" y="4"/>
                  </a:cxn>
                </a:cxnLst>
                <a:rect l="0" t="0" r="r" b="b"/>
                <a:pathLst>
                  <a:path w="9" h="11">
                    <a:moveTo>
                      <a:pt x="9" y="4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8" y="0"/>
                      <a:pt x="6" y="0"/>
                      <a:pt x="5" y="0"/>
                    </a:cubicBezTo>
                    <a:cubicBezTo>
                      <a:pt x="2" y="0"/>
                      <a:pt x="0" y="5"/>
                      <a:pt x="0" y="9"/>
                    </a:cubicBezTo>
                    <a:cubicBezTo>
                      <a:pt x="0" y="11"/>
                      <a:pt x="2" y="9"/>
                      <a:pt x="4" y="9"/>
                    </a:cubicBezTo>
                    <a:cubicBezTo>
                      <a:pt x="6" y="9"/>
                      <a:pt x="8" y="5"/>
                      <a:pt x="9" y="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6" name="Freeform 39">
                <a:extLst>
                  <a:ext uri="{FF2B5EF4-FFF2-40B4-BE49-F238E27FC236}">
                    <a16:creationId xmlns="" xmlns:a16="http://schemas.microsoft.com/office/drawing/2014/main" id="{12BF56B2-CC2C-4EB6-9DB9-0E40B059A3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9388" y="1552575"/>
                <a:ext cx="169863" cy="77788"/>
              </a:xfrm>
              <a:custGeom>
                <a:avLst/>
                <a:gdLst/>
                <a:ahLst/>
                <a:cxnLst>
                  <a:cxn ang="0">
                    <a:pos x="127" y="31"/>
                  </a:cxn>
                  <a:cxn ang="0">
                    <a:pos x="108" y="47"/>
                  </a:cxn>
                  <a:cxn ang="0">
                    <a:pos x="74" y="58"/>
                  </a:cxn>
                  <a:cxn ang="0">
                    <a:pos x="34" y="50"/>
                  </a:cxn>
                  <a:cxn ang="0">
                    <a:pos x="14" y="42"/>
                  </a:cxn>
                  <a:cxn ang="0">
                    <a:pos x="18" y="40"/>
                  </a:cxn>
                  <a:cxn ang="0">
                    <a:pos x="21" y="27"/>
                  </a:cxn>
                  <a:cxn ang="0">
                    <a:pos x="2" y="25"/>
                  </a:cxn>
                  <a:cxn ang="0">
                    <a:pos x="25" y="21"/>
                  </a:cxn>
                  <a:cxn ang="0">
                    <a:pos x="23" y="18"/>
                  </a:cxn>
                  <a:cxn ang="0">
                    <a:pos x="0" y="8"/>
                  </a:cxn>
                  <a:cxn ang="0">
                    <a:pos x="9" y="9"/>
                  </a:cxn>
                  <a:cxn ang="0">
                    <a:pos x="9" y="5"/>
                  </a:cxn>
                  <a:cxn ang="0">
                    <a:pos x="17" y="0"/>
                  </a:cxn>
                  <a:cxn ang="0">
                    <a:pos x="21" y="0"/>
                  </a:cxn>
                  <a:cxn ang="0">
                    <a:pos x="23" y="7"/>
                  </a:cxn>
                  <a:cxn ang="0">
                    <a:pos x="30" y="16"/>
                  </a:cxn>
                  <a:cxn ang="0">
                    <a:pos x="38" y="13"/>
                  </a:cxn>
                  <a:cxn ang="0">
                    <a:pos x="38" y="8"/>
                  </a:cxn>
                  <a:cxn ang="0">
                    <a:pos x="44" y="12"/>
                  </a:cxn>
                  <a:cxn ang="0">
                    <a:pos x="54" y="9"/>
                  </a:cxn>
                  <a:cxn ang="0">
                    <a:pos x="60" y="12"/>
                  </a:cxn>
                  <a:cxn ang="0">
                    <a:pos x="60" y="8"/>
                  </a:cxn>
                  <a:cxn ang="0">
                    <a:pos x="74" y="9"/>
                  </a:cxn>
                  <a:cxn ang="0">
                    <a:pos x="89" y="8"/>
                  </a:cxn>
                  <a:cxn ang="0">
                    <a:pos x="91" y="1"/>
                  </a:cxn>
                  <a:cxn ang="0">
                    <a:pos x="96" y="1"/>
                  </a:cxn>
                  <a:cxn ang="0">
                    <a:pos x="104" y="7"/>
                  </a:cxn>
                  <a:cxn ang="0">
                    <a:pos x="115" y="4"/>
                  </a:cxn>
                  <a:cxn ang="0">
                    <a:pos x="112" y="8"/>
                  </a:cxn>
                  <a:cxn ang="0">
                    <a:pos x="128" y="30"/>
                  </a:cxn>
                  <a:cxn ang="0">
                    <a:pos x="127" y="31"/>
                  </a:cxn>
                </a:cxnLst>
                <a:rect l="0" t="0" r="r" b="b"/>
                <a:pathLst>
                  <a:path w="128" h="58">
                    <a:moveTo>
                      <a:pt x="127" y="31"/>
                    </a:moveTo>
                    <a:cubicBezTo>
                      <a:pt x="124" y="38"/>
                      <a:pt x="113" y="45"/>
                      <a:pt x="108" y="47"/>
                    </a:cubicBezTo>
                    <a:cubicBezTo>
                      <a:pt x="97" y="51"/>
                      <a:pt x="89" y="58"/>
                      <a:pt x="74" y="58"/>
                    </a:cubicBezTo>
                    <a:cubicBezTo>
                      <a:pt x="57" y="58"/>
                      <a:pt x="46" y="54"/>
                      <a:pt x="34" y="50"/>
                    </a:cubicBezTo>
                    <a:cubicBezTo>
                      <a:pt x="28" y="49"/>
                      <a:pt x="24" y="42"/>
                      <a:pt x="14" y="42"/>
                    </a:cubicBezTo>
                    <a:cubicBezTo>
                      <a:pt x="16" y="41"/>
                      <a:pt x="17" y="40"/>
                      <a:pt x="18" y="40"/>
                    </a:cubicBezTo>
                    <a:cubicBezTo>
                      <a:pt x="18" y="34"/>
                      <a:pt x="20" y="32"/>
                      <a:pt x="21" y="27"/>
                    </a:cubicBezTo>
                    <a:cubicBezTo>
                      <a:pt x="14" y="25"/>
                      <a:pt x="6" y="30"/>
                      <a:pt x="2" y="25"/>
                    </a:cubicBezTo>
                    <a:cubicBezTo>
                      <a:pt x="8" y="25"/>
                      <a:pt x="20" y="23"/>
                      <a:pt x="25" y="21"/>
                    </a:cubicBezTo>
                    <a:cubicBezTo>
                      <a:pt x="23" y="20"/>
                      <a:pt x="23" y="19"/>
                      <a:pt x="23" y="18"/>
                    </a:cubicBezTo>
                    <a:cubicBezTo>
                      <a:pt x="18" y="18"/>
                      <a:pt x="1" y="13"/>
                      <a:pt x="0" y="8"/>
                    </a:cubicBezTo>
                    <a:cubicBezTo>
                      <a:pt x="4" y="7"/>
                      <a:pt x="7" y="8"/>
                      <a:pt x="9" y="9"/>
                    </a:cubicBezTo>
                    <a:cubicBezTo>
                      <a:pt x="9" y="8"/>
                      <a:pt x="9" y="7"/>
                      <a:pt x="9" y="5"/>
                    </a:cubicBezTo>
                    <a:cubicBezTo>
                      <a:pt x="13" y="5"/>
                      <a:pt x="14" y="0"/>
                      <a:pt x="17" y="0"/>
                    </a:cubicBezTo>
                    <a:cubicBezTo>
                      <a:pt x="18" y="0"/>
                      <a:pt x="19" y="0"/>
                      <a:pt x="21" y="0"/>
                    </a:cubicBezTo>
                    <a:cubicBezTo>
                      <a:pt x="21" y="3"/>
                      <a:pt x="23" y="4"/>
                      <a:pt x="23" y="7"/>
                    </a:cubicBezTo>
                    <a:cubicBezTo>
                      <a:pt x="23" y="10"/>
                      <a:pt x="27" y="16"/>
                      <a:pt x="30" y="16"/>
                    </a:cubicBezTo>
                    <a:cubicBezTo>
                      <a:pt x="33" y="16"/>
                      <a:pt x="36" y="14"/>
                      <a:pt x="38" y="13"/>
                    </a:cubicBezTo>
                    <a:cubicBezTo>
                      <a:pt x="37" y="10"/>
                      <a:pt x="37" y="9"/>
                      <a:pt x="38" y="8"/>
                    </a:cubicBezTo>
                    <a:cubicBezTo>
                      <a:pt x="40" y="9"/>
                      <a:pt x="41" y="12"/>
                      <a:pt x="44" y="12"/>
                    </a:cubicBezTo>
                    <a:cubicBezTo>
                      <a:pt x="54" y="9"/>
                      <a:pt x="54" y="9"/>
                      <a:pt x="54" y="9"/>
                    </a:cubicBezTo>
                    <a:cubicBezTo>
                      <a:pt x="58" y="10"/>
                      <a:pt x="59" y="11"/>
                      <a:pt x="60" y="12"/>
                    </a:cubicBezTo>
                    <a:cubicBezTo>
                      <a:pt x="60" y="11"/>
                      <a:pt x="60" y="9"/>
                      <a:pt x="60" y="8"/>
                    </a:cubicBezTo>
                    <a:cubicBezTo>
                      <a:pt x="67" y="8"/>
                      <a:pt x="70" y="9"/>
                      <a:pt x="74" y="9"/>
                    </a:cubicBezTo>
                    <a:cubicBezTo>
                      <a:pt x="80" y="9"/>
                      <a:pt x="85" y="4"/>
                      <a:pt x="89" y="8"/>
                    </a:cubicBezTo>
                    <a:cubicBezTo>
                      <a:pt x="89" y="4"/>
                      <a:pt x="90" y="3"/>
                      <a:pt x="91" y="1"/>
                    </a:cubicBezTo>
                    <a:cubicBezTo>
                      <a:pt x="94" y="2"/>
                      <a:pt x="94" y="2"/>
                      <a:pt x="96" y="1"/>
                    </a:cubicBezTo>
                    <a:cubicBezTo>
                      <a:pt x="96" y="6"/>
                      <a:pt x="100" y="7"/>
                      <a:pt x="104" y="7"/>
                    </a:cubicBezTo>
                    <a:cubicBezTo>
                      <a:pt x="108" y="7"/>
                      <a:pt x="111" y="4"/>
                      <a:pt x="115" y="4"/>
                    </a:cubicBezTo>
                    <a:cubicBezTo>
                      <a:pt x="113" y="5"/>
                      <a:pt x="112" y="7"/>
                      <a:pt x="112" y="8"/>
                    </a:cubicBezTo>
                    <a:cubicBezTo>
                      <a:pt x="112" y="21"/>
                      <a:pt x="128" y="18"/>
                      <a:pt x="128" y="30"/>
                    </a:cubicBezTo>
                    <a:lnTo>
                      <a:pt x="127" y="3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7" name="Freeform 40">
                <a:extLst>
                  <a:ext uri="{FF2B5EF4-FFF2-40B4-BE49-F238E27FC236}">
                    <a16:creationId xmlns="" xmlns:a16="http://schemas.microsoft.com/office/drawing/2014/main" id="{14424D0D-9606-4F86-9DE9-C619757A78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1800" y="2487613"/>
                <a:ext cx="174625" cy="60325"/>
              </a:xfrm>
              <a:custGeom>
                <a:avLst/>
                <a:gdLst/>
                <a:ahLst/>
                <a:cxnLst>
                  <a:cxn ang="0">
                    <a:pos x="131" y="40"/>
                  </a:cxn>
                  <a:cxn ang="0">
                    <a:pos x="114" y="45"/>
                  </a:cxn>
                  <a:cxn ang="0">
                    <a:pos x="88" y="42"/>
                  </a:cxn>
                  <a:cxn ang="0">
                    <a:pos x="88" y="39"/>
                  </a:cxn>
                  <a:cxn ang="0">
                    <a:pos x="93" y="35"/>
                  </a:cxn>
                  <a:cxn ang="0">
                    <a:pos x="78" y="26"/>
                  </a:cxn>
                  <a:cxn ang="0">
                    <a:pos x="73" y="22"/>
                  </a:cxn>
                  <a:cxn ang="0">
                    <a:pos x="64" y="22"/>
                  </a:cxn>
                  <a:cxn ang="0">
                    <a:pos x="48" y="15"/>
                  </a:cxn>
                  <a:cxn ang="0">
                    <a:pos x="35" y="15"/>
                  </a:cxn>
                  <a:cxn ang="0">
                    <a:pos x="34" y="10"/>
                  </a:cxn>
                  <a:cxn ang="0">
                    <a:pos x="28" y="9"/>
                  </a:cxn>
                  <a:cxn ang="0">
                    <a:pos x="4" y="20"/>
                  </a:cxn>
                  <a:cxn ang="0">
                    <a:pos x="0" y="20"/>
                  </a:cxn>
                  <a:cxn ang="0">
                    <a:pos x="36" y="0"/>
                  </a:cxn>
                  <a:cxn ang="0">
                    <a:pos x="79" y="11"/>
                  </a:cxn>
                  <a:cxn ang="0">
                    <a:pos x="86" y="17"/>
                  </a:cxn>
                  <a:cxn ang="0">
                    <a:pos x="114" y="28"/>
                  </a:cxn>
                  <a:cxn ang="0">
                    <a:pos x="114" y="31"/>
                  </a:cxn>
                  <a:cxn ang="0">
                    <a:pos x="120" y="31"/>
                  </a:cxn>
                  <a:cxn ang="0">
                    <a:pos x="131" y="40"/>
                  </a:cxn>
                </a:cxnLst>
                <a:rect l="0" t="0" r="r" b="b"/>
                <a:pathLst>
                  <a:path w="131" h="45">
                    <a:moveTo>
                      <a:pt x="131" y="40"/>
                    </a:moveTo>
                    <a:cubicBezTo>
                      <a:pt x="127" y="45"/>
                      <a:pt x="119" y="45"/>
                      <a:pt x="114" y="45"/>
                    </a:cubicBezTo>
                    <a:cubicBezTo>
                      <a:pt x="104" y="45"/>
                      <a:pt x="97" y="42"/>
                      <a:pt x="88" y="42"/>
                    </a:cubicBezTo>
                    <a:cubicBezTo>
                      <a:pt x="88" y="41"/>
                      <a:pt x="88" y="40"/>
                      <a:pt x="88" y="39"/>
                    </a:cubicBezTo>
                    <a:cubicBezTo>
                      <a:pt x="90" y="39"/>
                      <a:pt x="92" y="38"/>
                      <a:pt x="93" y="35"/>
                    </a:cubicBezTo>
                    <a:cubicBezTo>
                      <a:pt x="86" y="32"/>
                      <a:pt x="79" y="33"/>
                      <a:pt x="78" y="26"/>
                    </a:cubicBezTo>
                    <a:cubicBezTo>
                      <a:pt x="74" y="26"/>
                      <a:pt x="75" y="23"/>
                      <a:pt x="73" y="22"/>
                    </a:cubicBezTo>
                    <a:cubicBezTo>
                      <a:pt x="69" y="20"/>
                      <a:pt x="67" y="22"/>
                      <a:pt x="64" y="22"/>
                    </a:cubicBezTo>
                    <a:cubicBezTo>
                      <a:pt x="57" y="22"/>
                      <a:pt x="54" y="15"/>
                      <a:pt x="48" y="15"/>
                    </a:cubicBezTo>
                    <a:cubicBezTo>
                      <a:pt x="35" y="15"/>
                      <a:pt x="35" y="15"/>
                      <a:pt x="35" y="15"/>
                    </a:cubicBezTo>
                    <a:cubicBezTo>
                      <a:pt x="33" y="13"/>
                      <a:pt x="33" y="12"/>
                      <a:pt x="34" y="10"/>
                    </a:cubicBezTo>
                    <a:cubicBezTo>
                      <a:pt x="33" y="9"/>
                      <a:pt x="30" y="9"/>
                      <a:pt x="28" y="9"/>
                    </a:cubicBezTo>
                    <a:cubicBezTo>
                      <a:pt x="20" y="9"/>
                      <a:pt x="8" y="15"/>
                      <a:pt x="4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" y="8"/>
                      <a:pt x="16" y="0"/>
                      <a:pt x="36" y="0"/>
                    </a:cubicBezTo>
                    <a:cubicBezTo>
                      <a:pt x="55" y="0"/>
                      <a:pt x="64" y="11"/>
                      <a:pt x="79" y="11"/>
                    </a:cubicBezTo>
                    <a:cubicBezTo>
                      <a:pt x="82" y="11"/>
                      <a:pt x="86" y="16"/>
                      <a:pt x="86" y="17"/>
                    </a:cubicBezTo>
                    <a:cubicBezTo>
                      <a:pt x="93" y="23"/>
                      <a:pt x="104" y="28"/>
                      <a:pt x="114" y="28"/>
                    </a:cubicBezTo>
                    <a:cubicBezTo>
                      <a:pt x="114" y="28"/>
                      <a:pt x="113" y="30"/>
                      <a:pt x="114" y="31"/>
                    </a:cubicBezTo>
                    <a:cubicBezTo>
                      <a:pt x="120" y="31"/>
                      <a:pt x="120" y="31"/>
                      <a:pt x="120" y="31"/>
                    </a:cubicBezTo>
                    <a:cubicBezTo>
                      <a:pt x="125" y="32"/>
                      <a:pt x="127" y="39"/>
                      <a:pt x="131" y="4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8" name="Freeform 41">
                <a:extLst>
                  <a:ext uri="{FF2B5EF4-FFF2-40B4-BE49-F238E27FC236}">
                    <a16:creationId xmlns="" xmlns:a16="http://schemas.microsoft.com/office/drawing/2014/main" id="{D67E6E48-B181-4942-BA94-DCEF326B1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5613" y="2509838"/>
                <a:ext cx="9525" cy="1111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7"/>
                  </a:cxn>
                  <a:cxn ang="0">
                    <a:pos x="0" y="7"/>
                  </a:cxn>
                  <a:cxn ang="0">
                    <a:pos x="4" y="3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6" y="0"/>
                  </a:cxn>
                </a:cxnLst>
                <a:rect l="0" t="0" r="r" b="b"/>
                <a:pathLst>
                  <a:path w="7" h="8">
                    <a:moveTo>
                      <a:pt x="6" y="0"/>
                    </a:moveTo>
                    <a:cubicBezTo>
                      <a:pt x="6" y="3"/>
                      <a:pt x="7" y="5"/>
                      <a:pt x="6" y="7"/>
                    </a:cubicBezTo>
                    <a:cubicBezTo>
                      <a:pt x="5" y="7"/>
                      <a:pt x="0" y="8"/>
                      <a:pt x="0" y="7"/>
                    </a:cubicBezTo>
                    <a:cubicBezTo>
                      <a:pt x="0" y="4"/>
                      <a:pt x="2" y="3"/>
                      <a:pt x="4" y="3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0"/>
                      <a:pt x="5" y="0"/>
                      <a:pt x="5" y="0"/>
                    </a:cubicBezTo>
                    <a:lnTo>
                      <a:pt x="6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9" name="Freeform 42">
                <a:extLst>
                  <a:ext uri="{FF2B5EF4-FFF2-40B4-BE49-F238E27FC236}">
                    <a16:creationId xmlns="" xmlns:a16="http://schemas.microsoft.com/office/drawing/2014/main" id="{76E3FA0F-B950-4B8A-931C-DB2278554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925" y="2568575"/>
                <a:ext cx="28575" cy="14288"/>
              </a:xfrm>
              <a:custGeom>
                <a:avLst/>
                <a:gdLst/>
                <a:ahLst/>
                <a:cxnLst>
                  <a:cxn ang="0">
                    <a:pos x="18" y="3"/>
                  </a:cxn>
                  <a:cxn ang="0">
                    <a:pos x="22" y="7"/>
                  </a:cxn>
                  <a:cxn ang="0">
                    <a:pos x="7" y="10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19" y="4"/>
                  </a:cxn>
                  <a:cxn ang="0">
                    <a:pos x="18" y="3"/>
                  </a:cxn>
                </a:cxnLst>
                <a:rect l="0" t="0" r="r" b="b"/>
                <a:pathLst>
                  <a:path w="22" h="10">
                    <a:moveTo>
                      <a:pt x="18" y="3"/>
                    </a:moveTo>
                    <a:cubicBezTo>
                      <a:pt x="21" y="4"/>
                      <a:pt x="22" y="5"/>
                      <a:pt x="22" y="7"/>
                    </a:cubicBezTo>
                    <a:cubicBezTo>
                      <a:pt x="17" y="8"/>
                      <a:pt x="13" y="10"/>
                      <a:pt x="7" y="10"/>
                    </a:cubicBezTo>
                    <a:cubicBezTo>
                      <a:pt x="4" y="10"/>
                      <a:pt x="0" y="7"/>
                      <a:pt x="0" y="3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0" y="0"/>
                      <a:pt x="16" y="3"/>
                      <a:pt x="19" y="4"/>
                    </a:cubicBezTo>
                    <a:lnTo>
                      <a:pt x="18" y="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0" name="Freeform 43">
                <a:extLst>
                  <a:ext uri="{FF2B5EF4-FFF2-40B4-BE49-F238E27FC236}">
                    <a16:creationId xmlns="" xmlns:a16="http://schemas.microsoft.com/office/drawing/2014/main" id="{C8380970-60C7-48CA-897C-55EBAADA21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075" y="2568575"/>
                <a:ext cx="23813" cy="9525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11" y="7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7">
                    <a:moveTo>
                      <a:pt x="18" y="4"/>
                    </a:moveTo>
                    <a:cubicBezTo>
                      <a:pt x="17" y="7"/>
                      <a:pt x="14" y="7"/>
                      <a:pt x="11" y="7"/>
                    </a:cubicBezTo>
                    <a:cubicBezTo>
                      <a:pt x="6" y="7"/>
                      <a:pt x="0" y="7"/>
                      <a:pt x="0" y="2"/>
                    </a:cubicBezTo>
                    <a:cubicBezTo>
                      <a:pt x="0" y="0"/>
                      <a:pt x="4" y="0"/>
                      <a:pt x="5" y="0"/>
                    </a:cubicBezTo>
                    <a:cubicBezTo>
                      <a:pt x="6" y="0"/>
                      <a:pt x="17" y="2"/>
                      <a:pt x="18" y="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1" name="Freeform 44">
                <a:extLst>
                  <a:ext uri="{FF2B5EF4-FFF2-40B4-BE49-F238E27FC236}">
                    <a16:creationId xmlns="" xmlns:a16="http://schemas.microsoft.com/office/drawing/2014/main" id="{77964592-C792-452C-B920-310CBE28FE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425" y="2543175"/>
                <a:ext cx="100013" cy="39688"/>
              </a:xfrm>
              <a:custGeom>
                <a:avLst/>
                <a:gdLst/>
                <a:ahLst/>
                <a:cxnLst>
                  <a:cxn ang="0">
                    <a:pos x="64" y="11"/>
                  </a:cxn>
                  <a:cxn ang="0">
                    <a:pos x="75" y="21"/>
                  </a:cxn>
                  <a:cxn ang="0">
                    <a:pos x="59" y="21"/>
                  </a:cxn>
                  <a:cxn ang="0">
                    <a:pos x="51" y="24"/>
                  </a:cxn>
                  <a:cxn ang="0">
                    <a:pos x="47" y="22"/>
                  </a:cxn>
                  <a:cxn ang="0">
                    <a:pos x="37" y="30"/>
                  </a:cxn>
                  <a:cxn ang="0">
                    <a:pos x="31" y="24"/>
                  </a:cxn>
                  <a:cxn ang="0">
                    <a:pos x="11" y="23"/>
                  </a:cxn>
                  <a:cxn ang="0">
                    <a:pos x="6" y="23"/>
                  </a:cxn>
                  <a:cxn ang="0">
                    <a:pos x="6" y="27"/>
                  </a:cxn>
                  <a:cxn ang="0">
                    <a:pos x="0" y="19"/>
                  </a:cxn>
                  <a:cxn ang="0">
                    <a:pos x="3" y="18"/>
                  </a:cxn>
                  <a:cxn ang="0">
                    <a:pos x="22" y="17"/>
                  </a:cxn>
                  <a:cxn ang="0">
                    <a:pos x="19" y="8"/>
                  </a:cxn>
                  <a:cxn ang="0">
                    <a:pos x="14" y="3"/>
                  </a:cxn>
                  <a:cxn ang="0">
                    <a:pos x="17" y="0"/>
                  </a:cxn>
                  <a:cxn ang="0">
                    <a:pos x="28" y="3"/>
                  </a:cxn>
                  <a:cxn ang="0">
                    <a:pos x="41" y="1"/>
                  </a:cxn>
                  <a:cxn ang="0">
                    <a:pos x="66" y="13"/>
                  </a:cxn>
                  <a:cxn ang="0">
                    <a:pos x="64" y="11"/>
                  </a:cxn>
                </a:cxnLst>
                <a:rect l="0" t="0" r="r" b="b"/>
                <a:pathLst>
                  <a:path w="75" h="30">
                    <a:moveTo>
                      <a:pt x="64" y="11"/>
                    </a:moveTo>
                    <a:cubicBezTo>
                      <a:pt x="68" y="15"/>
                      <a:pt x="72" y="16"/>
                      <a:pt x="75" y="21"/>
                    </a:cubicBezTo>
                    <a:cubicBezTo>
                      <a:pt x="59" y="21"/>
                      <a:pt x="59" y="21"/>
                      <a:pt x="59" y="21"/>
                    </a:cubicBezTo>
                    <a:cubicBezTo>
                      <a:pt x="56" y="23"/>
                      <a:pt x="54" y="24"/>
                      <a:pt x="51" y="24"/>
                    </a:cubicBezTo>
                    <a:cubicBezTo>
                      <a:pt x="49" y="24"/>
                      <a:pt x="49" y="22"/>
                      <a:pt x="47" y="22"/>
                    </a:cubicBezTo>
                    <a:cubicBezTo>
                      <a:pt x="41" y="22"/>
                      <a:pt x="41" y="30"/>
                      <a:pt x="37" y="30"/>
                    </a:cubicBezTo>
                    <a:cubicBezTo>
                      <a:pt x="33" y="30"/>
                      <a:pt x="34" y="26"/>
                      <a:pt x="31" y="24"/>
                    </a:cubicBezTo>
                    <a:cubicBezTo>
                      <a:pt x="27" y="22"/>
                      <a:pt x="17" y="23"/>
                      <a:pt x="11" y="23"/>
                    </a:cubicBezTo>
                    <a:cubicBezTo>
                      <a:pt x="8" y="23"/>
                      <a:pt x="8" y="24"/>
                      <a:pt x="6" y="23"/>
                    </a:cubicBezTo>
                    <a:cubicBezTo>
                      <a:pt x="6" y="24"/>
                      <a:pt x="6" y="25"/>
                      <a:pt x="6" y="27"/>
                    </a:cubicBezTo>
                    <a:cubicBezTo>
                      <a:pt x="3" y="26"/>
                      <a:pt x="0" y="22"/>
                      <a:pt x="0" y="19"/>
                    </a:cubicBezTo>
                    <a:cubicBezTo>
                      <a:pt x="1" y="19"/>
                      <a:pt x="2" y="18"/>
                      <a:pt x="3" y="18"/>
                    </a:cubicBezTo>
                    <a:cubicBezTo>
                      <a:pt x="13" y="18"/>
                      <a:pt x="17" y="20"/>
                      <a:pt x="22" y="17"/>
                    </a:cubicBezTo>
                    <a:cubicBezTo>
                      <a:pt x="20" y="15"/>
                      <a:pt x="19" y="12"/>
                      <a:pt x="19" y="8"/>
                    </a:cubicBezTo>
                    <a:cubicBezTo>
                      <a:pt x="17" y="8"/>
                      <a:pt x="14" y="6"/>
                      <a:pt x="14" y="3"/>
                    </a:cubicBezTo>
                    <a:cubicBezTo>
                      <a:pt x="14" y="2"/>
                      <a:pt x="16" y="0"/>
                      <a:pt x="17" y="0"/>
                    </a:cubicBezTo>
                    <a:cubicBezTo>
                      <a:pt x="21" y="0"/>
                      <a:pt x="24" y="3"/>
                      <a:pt x="28" y="3"/>
                    </a:cubicBezTo>
                    <a:cubicBezTo>
                      <a:pt x="34" y="3"/>
                      <a:pt x="36" y="1"/>
                      <a:pt x="41" y="1"/>
                    </a:cubicBezTo>
                    <a:cubicBezTo>
                      <a:pt x="55" y="1"/>
                      <a:pt x="58" y="9"/>
                      <a:pt x="66" y="13"/>
                    </a:cubicBezTo>
                    <a:lnTo>
                      <a:pt x="64" y="1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2" name="Freeform 45">
                <a:extLst>
                  <a:ext uri="{FF2B5EF4-FFF2-40B4-BE49-F238E27FC236}">
                    <a16:creationId xmlns="" xmlns:a16="http://schemas.microsoft.com/office/drawing/2014/main" id="{2B0614FB-B8F0-487D-88F5-5B49023F68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6575" y="2455863"/>
                <a:ext cx="9525" cy="1111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7" y="6"/>
                  </a:cxn>
                  <a:cxn ang="0">
                    <a:pos x="5" y="8"/>
                  </a:cxn>
                  <a:cxn ang="0">
                    <a:pos x="0" y="0"/>
                  </a:cxn>
                  <a:cxn ang="0">
                    <a:pos x="2" y="0"/>
                  </a:cxn>
                </a:cxnLst>
                <a:rect l="0" t="0" r="r" b="b"/>
                <a:pathLst>
                  <a:path w="7" h="8">
                    <a:moveTo>
                      <a:pt x="2" y="0"/>
                    </a:moveTo>
                    <a:cubicBezTo>
                      <a:pt x="6" y="0"/>
                      <a:pt x="7" y="3"/>
                      <a:pt x="7" y="6"/>
                    </a:cubicBezTo>
                    <a:cubicBezTo>
                      <a:pt x="7" y="7"/>
                      <a:pt x="6" y="8"/>
                      <a:pt x="5" y="8"/>
                    </a:cubicBezTo>
                    <a:cubicBezTo>
                      <a:pt x="0" y="8"/>
                      <a:pt x="0" y="3"/>
                      <a:pt x="0" y="0"/>
                    </a:cubicBezTo>
                    <a:cubicBezTo>
                      <a:pt x="0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3" name="Freeform 46">
                <a:extLst>
                  <a:ext uri="{FF2B5EF4-FFF2-40B4-BE49-F238E27FC236}">
                    <a16:creationId xmlns="" xmlns:a16="http://schemas.microsoft.com/office/drawing/2014/main" id="{C7526488-338D-406D-99ED-57AD67DDF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638" y="2422525"/>
                <a:ext cx="14288" cy="4763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6" y="0"/>
                  </a:cxn>
                  <a:cxn ang="0">
                    <a:pos x="11" y="3"/>
                  </a:cxn>
                  <a:cxn ang="0">
                    <a:pos x="0" y="3"/>
                  </a:cxn>
                </a:cxnLst>
                <a:rect l="0" t="0" r="r" b="b"/>
                <a:pathLst>
                  <a:path w="11" h="4">
                    <a:moveTo>
                      <a:pt x="0" y="3"/>
                    </a:moveTo>
                    <a:cubicBezTo>
                      <a:pt x="1" y="2"/>
                      <a:pt x="4" y="0"/>
                      <a:pt x="6" y="0"/>
                    </a:cubicBezTo>
                    <a:cubicBezTo>
                      <a:pt x="9" y="0"/>
                      <a:pt x="10" y="2"/>
                      <a:pt x="11" y="3"/>
                    </a:cubicBezTo>
                    <a:cubicBezTo>
                      <a:pt x="7" y="4"/>
                      <a:pt x="2" y="3"/>
                      <a:pt x="0" y="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4" name="Freeform 47">
                <a:extLst>
                  <a:ext uri="{FF2B5EF4-FFF2-40B4-BE49-F238E27FC236}">
                    <a16:creationId xmlns="" xmlns:a16="http://schemas.microsoft.com/office/drawing/2014/main" id="{D5FE04E9-36EA-4FCE-B4D9-37948F19D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2428875"/>
                <a:ext cx="4763" cy="6350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1" y="0"/>
                  </a:cxn>
                  <a:cxn ang="0">
                    <a:pos x="3" y="4"/>
                  </a:cxn>
                </a:cxnLst>
                <a:rect l="0" t="0" r="r" b="b"/>
                <a:pathLst>
                  <a:path w="3" h="4">
                    <a:moveTo>
                      <a:pt x="3" y="4"/>
                    </a:moveTo>
                    <a:cubicBezTo>
                      <a:pt x="2" y="4"/>
                      <a:pt x="0" y="1"/>
                      <a:pt x="1" y="0"/>
                    </a:cubicBezTo>
                    <a:lnTo>
                      <a:pt x="3" y="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5" name="Freeform 48">
                <a:extLst>
                  <a:ext uri="{FF2B5EF4-FFF2-40B4-BE49-F238E27FC236}">
                    <a16:creationId xmlns="" xmlns:a16="http://schemas.microsoft.com/office/drawing/2014/main" id="{BF02452A-EDAE-4D01-AEC1-0A06A1776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4363" y="2517775"/>
                <a:ext cx="11113" cy="793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7"/>
                  </a:cxn>
                  <a:cxn ang="0">
                    <a:pos x="2" y="7"/>
                  </a:cxn>
                  <a:cxn ang="0">
                    <a:pos x="9" y="4"/>
                  </a:cxn>
                  <a:cxn ang="0">
                    <a:pos x="9" y="0"/>
                  </a:cxn>
                  <a:cxn ang="0">
                    <a:pos x="0" y="4"/>
                  </a:cxn>
                </a:cxnLst>
                <a:rect l="0" t="0" r="r" b="b"/>
                <a:pathLst>
                  <a:path w="9" h="7">
                    <a:moveTo>
                      <a:pt x="0" y="4"/>
                    </a:moveTo>
                    <a:cubicBezTo>
                      <a:pt x="0" y="5"/>
                      <a:pt x="0" y="6"/>
                      <a:pt x="0" y="7"/>
                    </a:cubicBezTo>
                    <a:cubicBezTo>
                      <a:pt x="0" y="7"/>
                      <a:pt x="1" y="7"/>
                      <a:pt x="2" y="7"/>
                    </a:cubicBezTo>
                    <a:cubicBezTo>
                      <a:pt x="4" y="7"/>
                      <a:pt x="7" y="6"/>
                      <a:pt x="9" y="4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7" y="3"/>
                      <a:pt x="4" y="5"/>
                      <a:pt x="0" y="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6" name="Freeform 49">
                <a:extLst>
                  <a:ext uri="{FF2B5EF4-FFF2-40B4-BE49-F238E27FC236}">
                    <a16:creationId xmlns="" xmlns:a16="http://schemas.microsoft.com/office/drawing/2014/main" id="{0FD5124C-F261-4F46-B8CB-E54108EDB0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1875" y="1979613"/>
                <a:ext cx="966788" cy="473075"/>
              </a:xfrm>
              <a:custGeom>
                <a:avLst/>
                <a:gdLst/>
                <a:ahLst/>
                <a:cxnLst>
                  <a:cxn ang="0">
                    <a:pos x="543" y="285"/>
                  </a:cxn>
                  <a:cxn ang="0">
                    <a:pos x="555" y="317"/>
                  </a:cxn>
                  <a:cxn ang="0">
                    <a:pos x="560" y="338"/>
                  </a:cxn>
                  <a:cxn ang="0">
                    <a:pos x="542" y="345"/>
                  </a:cxn>
                  <a:cxn ang="0">
                    <a:pos x="507" y="287"/>
                  </a:cxn>
                  <a:cxn ang="0">
                    <a:pos x="474" y="283"/>
                  </a:cxn>
                  <a:cxn ang="0">
                    <a:pos x="460" y="283"/>
                  </a:cxn>
                  <a:cxn ang="0">
                    <a:pos x="443" y="286"/>
                  </a:cxn>
                  <a:cxn ang="0">
                    <a:pos x="412" y="292"/>
                  </a:cxn>
                  <a:cxn ang="0">
                    <a:pos x="393" y="291"/>
                  </a:cxn>
                  <a:cxn ang="0">
                    <a:pos x="357" y="309"/>
                  </a:cxn>
                  <a:cxn ang="0">
                    <a:pos x="343" y="342"/>
                  </a:cxn>
                  <a:cxn ang="0">
                    <a:pos x="282" y="290"/>
                  </a:cxn>
                  <a:cxn ang="0">
                    <a:pos x="246" y="281"/>
                  </a:cxn>
                  <a:cxn ang="0">
                    <a:pos x="207" y="262"/>
                  </a:cxn>
                  <a:cxn ang="0">
                    <a:pos x="170" y="268"/>
                  </a:cxn>
                  <a:cxn ang="0">
                    <a:pos x="95" y="252"/>
                  </a:cxn>
                  <a:cxn ang="0">
                    <a:pos x="47" y="214"/>
                  </a:cxn>
                  <a:cxn ang="0">
                    <a:pos x="4" y="141"/>
                  </a:cxn>
                  <a:cxn ang="0">
                    <a:pos x="4" y="95"/>
                  </a:cxn>
                  <a:cxn ang="0">
                    <a:pos x="0" y="23"/>
                  </a:cxn>
                  <a:cxn ang="0">
                    <a:pos x="20" y="27"/>
                  </a:cxn>
                  <a:cxn ang="0">
                    <a:pos x="20" y="5"/>
                  </a:cxn>
                  <a:cxn ang="0">
                    <a:pos x="373" y="0"/>
                  </a:cxn>
                  <a:cxn ang="0">
                    <a:pos x="406" y="11"/>
                  </a:cxn>
                  <a:cxn ang="0">
                    <a:pos x="408" y="45"/>
                  </a:cxn>
                  <a:cxn ang="0">
                    <a:pos x="423" y="42"/>
                  </a:cxn>
                  <a:cxn ang="0">
                    <a:pos x="441" y="40"/>
                  </a:cxn>
                  <a:cxn ang="0">
                    <a:pos x="456" y="42"/>
                  </a:cxn>
                  <a:cxn ang="0">
                    <a:pos x="472" y="47"/>
                  </a:cxn>
                  <a:cxn ang="0">
                    <a:pos x="510" y="48"/>
                  </a:cxn>
                  <a:cxn ang="0">
                    <a:pos x="490" y="54"/>
                  </a:cxn>
                  <a:cxn ang="0">
                    <a:pos x="472" y="69"/>
                  </a:cxn>
                  <a:cxn ang="0">
                    <a:pos x="471" y="121"/>
                  </a:cxn>
                  <a:cxn ang="0">
                    <a:pos x="480" y="88"/>
                  </a:cxn>
                  <a:cxn ang="0">
                    <a:pos x="501" y="57"/>
                  </a:cxn>
                  <a:cxn ang="0">
                    <a:pos x="516" y="87"/>
                  </a:cxn>
                  <a:cxn ang="0">
                    <a:pos x="531" y="97"/>
                  </a:cxn>
                  <a:cxn ang="0">
                    <a:pos x="527" y="123"/>
                  </a:cxn>
                  <a:cxn ang="0">
                    <a:pos x="564" y="97"/>
                  </a:cxn>
                  <a:cxn ang="0">
                    <a:pos x="610" y="84"/>
                  </a:cxn>
                  <a:cxn ang="0">
                    <a:pos x="653" y="65"/>
                  </a:cxn>
                  <a:cxn ang="0">
                    <a:pos x="675" y="63"/>
                  </a:cxn>
                  <a:cxn ang="0">
                    <a:pos x="699" y="28"/>
                  </a:cxn>
                  <a:cxn ang="0">
                    <a:pos x="726" y="73"/>
                  </a:cxn>
                  <a:cxn ang="0">
                    <a:pos x="701" y="80"/>
                  </a:cxn>
                  <a:cxn ang="0">
                    <a:pos x="681" y="113"/>
                  </a:cxn>
                  <a:cxn ang="0">
                    <a:pos x="690" y="118"/>
                  </a:cxn>
                  <a:cxn ang="0">
                    <a:pos x="676" y="122"/>
                  </a:cxn>
                  <a:cxn ang="0">
                    <a:pos x="648" y="132"/>
                  </a:cxn>
                  <a:cxn ang="0">
                    <a:pos x="642" y="134"/>
                  </a:cxn>
                  <a:cxn ang="0">
                    <a:pos x="635" y="137"/>
                  </a:cxn>
                  <a:cxn ang="0">
                    <a:pos x="627" y="161"/>
                  </a:cxn>
                  <a:cxn ang="0">
                    <a:pos x="622" y="159"/>
                  </a:cxn>
                  <a:cxn ang="0">
                    <a:pos x="615" y="186"/>
                  </a:cxn>
                  <a:cxn ang="0">
                    <a:pos x="614" y="178"/>
                  </a:cxn>
                  <a:cxn ang="0">
                    <a:pos x="608" y="170"/>
                  </a:cxn>
                  <a:cxn ang="0">
                    <a:pos x="611" y="192"/>
                  </a:cxn>
                  <a:cxn ang="0">
                    <a:pos x="614" y="196"/>
                  </a:cxn>
                  <a:cxn ang="0">
                    <a:pos x="614" y="205"/>
                  </a:cxn>
                  <a:cxn ang="0">
                    <a:pos x="607" y="213"/>
                  </a:cxn>
                  <a:cxn ang="0">
                    <a:pos x="607" y="221"/>
                  </a:cxn>
                  <a:cxn ang="0">
                    <a:pos x="589" y="232"/>
                  </a:cxn>
                </a:cxnLst>
                <a:rect l="0" t="0" r="r" b="b"/>
                <a:pathLst>
                  <a:path w="726" h="356">
                    <a:moveTo>
                      <a:pt x="590" y="233"/>
                    </a:moveTo>
                    <a:cubicBezTo>
                      <a:pt x="569" y="245"/>
                      <a:pt x="543" y="253"/>
                      <a:pt x="543" y="285"/>
                    </a:cubicBezTo>
                    <a:cubicBezTo>
                      <a:pt x="543" y="300"/>
                      <a:pt x="555" y="304"/>
                      <a:pt x="555" y="318"/>
                    </a:cubicBezTo>
                    <a:cubicBezTo>
                      <a:pt x="555" y="317"/>
                      <a:pt x="555" y="317"/>
                      <a:pt x="555" y="317"/>
                    </a:cubicBezTo>
                    <a:cubicBezTo>
                      <a:pt x="555" y="320"/>
                      <a:pt x="555" y="320"/>
                      <a:pt x="555" y="320"/>
                    </a:cubicBezTo>
                    <a:cubicBezTo>
                      <a:pt x="556" y="326"/>
                      <a:pt x="560" y="330"/>
                      <a:pt x="560" y="338"/>
                    </a:cubicBezTo>
                    <a:cubicBezTo>
                      <a:pt x="560" y="347"/>
                      <a:pt x="558" y="356"/>
                      <a:pt x="551" y="356"/>
                    </a:cubicBezTo>
                    <a:cubicBezTo>
                      <a:pt x="544" y="356"/>
                      <a:pt x="544" y="349"/>
                      <a:pt x="542" y="345"/>
                    </a:cubicBezTo>
                    <a:cubicBezTo>
                      <a:pt x="537" y="338"/>
                      <a:pt x="532" y="335"/>
                      <a:pt x="529" y="328"/>
                    </a:cubicBezTo>
                    <a:cubicBezTo>
                      <a:pt x="522" y="314"/>
                      <a:pt x="527" y="287"/>
                      <a:pt x="507" y="287"/>
                    </a:cubicBezTo>
                    <a:cubicBezTo>
                      <a:pt x="503" y="287"/>
                      <a:pt x="502" y="293"/>
                      <a:pt x="498" y="293"/>
                    </a:cubicBezTo>
                    <a:cubicBezTo>
                      <a:pt x="490" y="293"/>
                      <a:pt x="485" y="283"/>
                      <a:pt x="474" y="283"/>
                    </a:cubicBezTo>
                    <a:cubicBezTo>
                      <a:pt x="468" y="283"/>
                      <a:pt x="467" y="286"/>
                      <a:pt x="463" y="286"/>
                    </a:cubicBezTo>
                    <a:cubicBezTo>
                      <a:pt x="462" y="286"/>
                      <a:pt x="460" y="284"/>
                      <a:pt x="460" y="283"/>
                    </a:cubicBezTo>
                    <a:cubicBezTo>
                      <a:pt x="453" y="285"/>
                      <a:pt x="444" y="284"/>
                      <a:pt x="436" y="286"/>
                    </a:cubicBezTo>
                    <a:cubicBezTo>
                      <a:pt x="441" y="288"/>
                      <a:pt x="440" y="288"/>
                      <a:pt x="443" y="286"/>
                    </a:cubicBezTo>
                    <a:cubicBezTo>
                      <a:pt x="442" y="293"/>
                      <a:pt x="438" y="297"/>
                      <a:pt x="443" y="301"/>
                    </a:cubicBezTo>
                    <a:cubicBezTo>
                      <a:pt x="431" y="307"/>
                      <a:pt x="421" y="292"/>
                      <a:pt x="412" y="292"/>
                    </a:cubicBezTo>
                    <a:cubicBezTo>
                      <a:pt x="409" y="292"/>
                      <a:pt x="408" y="295"/>
                      <a:pt x="405" y="295"/>
                    </a:cubicBezTo>
                    <a:cubicBezTo>
                      <a:pt x="400" y="295"/>
                      <a:pt x="398" y="291"/>
                      <a:pt x="393" y="291"/>
                    </a:cubicBezTo>
                    <a:cubicBezTo>
                      <a:pt x="380" y="291"/>
                      <a:pt x="374" y="302"/>
                      <a:pt x="368" y="307"/>
                    </a:cubicBezTo>
                    <a:cubicBezTo>
                      <a:pt x="365" y="311"/>
                      <a:pt x="361" y="308"/>
                      <a:pt x="357" y="309"/>
                    </a:cubicBezTo>
                    <a:cubicBezTo>
                      <a:pt x="347" y="313"/>
                      <a:pt x="341" y="325"/>
                      <a:pt x="341" y="338"/>
                    </a:cubicBezTo>
                    <a:cubicBezTo>
                      <a:pt x="341" y="339"/>
                      <a:pt x="343" y="341"/>
                      <a:pt x="343" y="342"/>
                    </a:cubicBezTo>
                    <a:cubicBezTo>
                      <a:pt x="336" y="342"/>
                      <a:pt x="325" y="339"/>
                      <a:pt x="321" y="336"/>
                    </a:cubicBezTo>
                    <a:cubicBezTo>
                      <a:pt x="307" y="322"/>
                      <a:pt x="308" y="290"/>
                      <a:pt x="282" y="290"/>
                    </a:cubicBezTo>
                    <a:cubicBezTo>
                      <a:pt x="272" y="290"/>
                      <a:pt x="275" y="302"/>
                      <a:pt x="266" y="302"/>
                    </a:cubicBezTo>
                    <a:cubicBezTo>
                      <a:pt x="257" y="302"/>
                      <a:pt x="250" y="287"/>
                      <a:pt x="246" y="281"/>
                    </a:cubicBezTo>
                    <a:cubicBezTo>
                      <a:pt x="239" y="268"/>
                      <a:pt x="230" y="266"/>
                      <a:pt x="215" y="262"/>
                    </a:cubicBezTo>
                    <a:cubicBezTo>
                      <a:pt x="207" y="262"/>
                      <a:pt x="207" y="262"/>
                      <a:pt x="207" y="262"/>
                    </a:cubicBezTo>
                    <a:cubicBezTo>
                      <a:pt x="207" y="268"/>
                      <a:pt x="207" y="268"/>
                      <a:pt x="207" y="268"/>
                    </a:cubicBezTo>
                    <a:cubicBezTo>
                      <a:pt x="170" y="268"/>
                      <a:pt x="170" y="268"/>
                      <a:pt x="170" y="268"/>
                    </a:cubicBezTo>
                    <a:cubicBezTo>
                      <a:pt x="123" y="252"/>
                      <a:pt x="123" y="252"/>
                      <a:pt x="123" y="252"/>
                    </a:cubicBezTo>
                    <a:cubicBezTo>
                      <a:pt x="95" y="252"/>
                      <a:pt x="95" y="252"/>
                      <a:pt x="95" y="252"/>
                    </a:cubicBezTo>
                    <a:cubicBezTo>
                      <a:pt x="88" y="239"/>
                      <a:pt x="66" y="230"/>
                      <a:pt x="50" y="223"/>
                    </a:cubicBezTo>
                    <a:cubicBezTo>
                      <a:pt x="47" y="222"/>
                      <a:pt x="48" y="217"/>
                      <a:pt x="47" y="214"/>
                    </a:cubicBezTo>
                    <a:cubicBezTo>
                      <a:pt x="40" y="198"/>
                      <a:pt x="28" y="193"/>
                      <a:pt x="30" y="175"/>
                    </a:cubicBezTo>
                    <a:cubicBezTo>
                      <a:pt x="21" y="174"/>
                      <a:pt x="11" y="154"/>
                      <a:pt x="4" y="141"/>
                    </a:cubicBezTo>
                    <a:cubicBezTo>
                      <a:pt x="2" y="137"/>
                      <a:pt x="6" y="134"/>
                      <a:pt x="8" y="133"/>
                    </a:cubicBezTo>
                    <a:cubicBezTo>
                      <a:pt x="3" y="123"/>
                      <a:pt x="8" y="107"/>
                      <a:pt x="4" y="95"/>
                    </a:cubicBezTo>
                    <a:cubicBezTo>
                      <a:pt x="0" y="85"/>
                      <a:pt x="11" y="60"/>
                      <a:pt x="11" y="46"/>
                    </a:cubicBezTo>
                    <a:cubicBezTo>
                      <a:pt x="11" y="36"/>
                      <a:pt x="0" y="32"/>
                      <a:pt x="0" y="23"/>
                    </a:cubicBezTo>
                    <a:cubicBezTo>
                      <a:pt x="0" y="20"/>
                      <a:pt x="5" y="20"/>
                      <a:pt x="7" y="20"/>
                    </a:cubicBezTo>
                    <a:cubicBezTo>
                      <a:pt x="13" y="20"/>
                      <a:pt x="17" y="23"/>
                      <a:pt x="20" y="27"/>
                    </a:cubicBezTo>
                    <a:cubicBezTo>
                      <a:pt x="22" y="24"/>
                      <a:pt x="26" y="19"/>
                      <a:pt x="26" y="15"/>
                    </a:cubicBezTo>
                    <a:cubicBezTo>
                      <a:pt x="26" y="11"/>
                      <a:pt x="22" y="10"/>
                      <a:pt x="20" y="5"/>
                    </a:cubicBezTo>
                    <a:cubicBezTo>
                      <a:pt x="373" y="5"/>
                      <a:pt x="373" y="5"/>
                      <a:pt x="373" y="5"/>
                    </a:cubicBezTo>
                    <a:cubicBezTo>
                      <a:pt x="373" y="0"/>
                      <a:pt x="373" y="0"/>
                      <a:pt x="373" y="0"/>
                    </a:cubicBezTo>
                    <a:cubicBezTo>
                      <a:pt x="379" y="4"/>
                      <a:pt x="378" y="8"/>
                      <a:pt x="384" y="11"/>
                    </a:cubicBezTo>
                    <a:cubicBezTo>
                      <a:pt x="406" y="11"/>
                      <a:pt x="406" y="11"/>
                      <a:pt x="406" y="11"/>
                    </a:cubicBezTo>
                    <a:cubicBezTo>
                      <a:pt x="415" y="20"/>
                      <a:pt x="426" y="20"/>
                      <a:pt x="443" y="20"/>
                    </a:cubicBezTo>
                    <a:cubicBezTo>
                      <a:pt x="431" y="28"/>
                      <a:pt x="418" y="32"/>
                      <a:pt x="408" y="45"/>
                    </a:cubicBezTo>
                    <a:cubicBezTo>
                      <a:pt x="415" y="45"/>
                      <a:pt x="415" y="45"/>
                      <a:pt x="415" y="45"/>
                    </a:cubicBezTo>
                    <a:cubicBezTo>
                      <a:pt x="418" y="43"/>
                      <a:pt x="420" y="42"/>
                      <a:pt x="423" y="42"/>
                    </a:cubicBezTo>
                    <a:cubicBezTo>
                      <a:pt x="425" y="46"/>
                      <a:pt x="426" y="46"/>
                      <a:pt x="429" y="46"/>
                    </a:cubicBezTo>
                    <a:cubicBezTo>
                      <a:pt x="437" y="46"/>
                      <a:pt x="437" y="40"/>
                      <a:pt x="441" y="40"/>
                    </a:cubicBezTo>
                    <a:cubicBezTo>
                      <a:pt x="446" y="40"/>
                      <a:pt x="454" y="32"/>
                      <a:pt x="461" y="31"/>
                    </a:cubicBezTo>
                    <a:cubicBezTo>
                      <a:pt x="461" y="37"/>
                      <a:pt x="458" y="38"/>
                      <a:pt x="456" y="42"/>
                    </a:cubicBezTo>
                    <a:cubicBezTo>
                      <a:pt x="465" y="42"/>
                      <a:pt x="465" y="42"/>
                      <a:pt x="465" y="42"/>
                    </a:cubicBezTo>
                    <a:cubicBezTo>
                      <a:pt x="465" y="45"/>
                      <a:pt x="469" y="47"/>
                      <a:pt x="472" y="47"/>
                    </a:cubicBezTo>
                    <a:cubicBezTo>
                      <a:pt x="478" y="47"/>
                      <a:pt x="480" y="43"/>
                      <a:pt x="484" y="43"/>
                    </a:cubicBezTo>
                    <a:cubicBezTo>
                      <a:pt x="495" y="43"/>
                      <a:pt x="500" y="48"/>
                      <a:pt x="510" y="48"/>
                    </a:cubicBezTo>
                    <a:cubicBezTo>
                      <a:pt x="510" y="54"/>
                      <a:pt x="510" y="54"/>
                      <a:pt x="510" y="54"/>
                    </a:cubicBezTo>
                    <a:cubicBezTo>
                      <a:pt x="503" y="56"/>
                      <a:pt x="493" y="54"/>
                      <a:pt x="490" y="54"/>
                    </a:cubicBezTo>
                    <a:cubicBezTo>
                      <a:pt x="480" y="54"/>
                      <a:pt x="462" y="66"/>
                      <a:pt x="462" y="75"/>
                    </a:cubicBezTo>
                    <a:cubicBezTo>
                      <a:pt x="466" y="72"/>
                      <a:pt x="468" y="69"/>
                      <a:pt x="472" y="69"/>
                    </a:cubicBezTo>
                    <a:cubicBezTo>
                      <a:pt x="465" y="78"/>
                      <a:pt x="461" y="101"/>
                      <a:pt x="461" y="112"/>
                    </a:cubicBezTo>
                    <a:cubicBezTo>
                      <a:pt x="461" y="117"/>
                      <a:pt x="466" y="121"/>
                      <a:pt x="471" y="121"/>
                    </a:cubicBezTo>
                    <a:cubicBezTo>
                      <a:pt x="478" y="121"/>
                      <a:pt x="480" y="108"/>
                      <a:pt x="480" y="102"/>
                    </a:cubicBezTo>
                    <a:cubicBezTo>
                      <a:pt x="480" y="97"/>
                      <a:pt x="480" y="88"/>
                      <a:pt x="480" y="88"/>
                    </a:cubicBezTo>
                    <a:cubicBezTo>
                      <a:pt x="480" y="82"/>
                      <a:pt x="480" y="69"/>
                      <a:pt x="485" y="69"/>
                    </a:cubicBezTo>
                    <a:cubicBezTo>
                      <a:pt x="501" y="68"/>
                      <a:pt x="494" y="57"/>
                      <a:pt x="501" y="57"/>
                    </a:cubicBezTo>
                    <a:cubicBezTo>
                      <a:pt x="504" y="57"/>
                      <a:pt x="521" y="65"/>
                      <a:pt x="521" y="70"/>
                    </a:cubicBezTo>
                    <a:cubicBezTo>
                      <a:pt x="521" y="77"/>
                      <a:pt x="517" y="81"/>
                      <a:pt x="516" y="87"/>
                    </a:cubicBezTo>
                    <a:cubicBezTo>
                      <a:pt x="521" y="87"/>
                      <a:pt x="520" y="85"/>
                      <a:pt x="525" y="84"/>
                    </a:cubicBezTo>
                    <a:cubicBezTo>
                      <a:pt x="526" y="91"/>
                      <a:pt x="526" y="94"/>
                      <a:pt x="531" y="97"/>
                    </a:cubicBezTo>
                    <a:cubicBezTo>
                      <a:pt x="526" y="103"/>
                      <a:pt x="521" y="106"/>
                      <a:pt x="521" y="112"/>
                    </a:cubicBezTo>
                    <a:cubicBezTo>
                      <a:pt x="521" y="117"/>
                      <a:pt x="523" y="123"/>
                      <a:pt x="527" y="123"/>
                    </a:cubicBezTo>
                    <a:cubicBezTo>
                      <a:pt x="539" y="123"/>
                      <a:pt x="559" y="112"/>
                      <a:pt x="568" y="108"/>
                    </a:cubicBezTo>
                    <a:cubicBezTo>
                      <a:pt x="567" y="103"/>
                      <a:pt x="565" y="99"/>
                      <a:pt x="564" y="97"/>
                    </a:cubicBezTo>
                    <a:cubicBezTo>
                      <a:pt x="567" y="97"/>
                      <a:pt x="567" y="97"/>
                      <a:pt x="569" y="97"/>
                    </a:cubicBezTo>
                    <a:cubicBezTo>
                      <a:pt x="582" y="97"/>
                      <a:pt x="610" y="101"/>
                      <a:pt x="610" y="84"/>
                    </a:cubicBezTo>
                    <a:cubicBezTo>
                      <a:pt x="611" y="84"/>
                      <a:pt x="627" y="68"/>
                      <a:pt x="630" y="66"/>
                    </a:cubicBezTo>
                    <a:cubicBezTo>
                      <a:pt x="632" y="64"/>
                      <a:pt x="643" y="65"/>
                      <a:pt x="653" y="65"/>
                    </a:cubicBezTo>
                    <a:cubicBezTo>
                      <a:pt x="657" y="65"/>
                      <a:pt x="660" y="65"/>
                      <a:pt x="664" y="65"/>
                    </a:cubicBezTo>
                    <a:cubicBezTo>
                      <a:pt x="668" y="65"/>
                      <a:pt x="672" y="63"/>
                      <a:pt x="675" y="63"/>
                    </a:cubicBezTo>
                    <a:cubicBezTo>
                      <a:pt x="680" y="62"/>
                      <a:pt x="678" y="61"/>
                      <a:pt x="680" y="59"/>
                    </a:cubicBezTo>
                    <a:cubicBezTo>
                      <a:pt x="688" y="51"/>
                      <a:pt x="688" y="36"/>
                      <a:pt x="699" y="28"/>
                    </a:cubicBezTo>
                    <a:cubicBezTo>
                      <a:pt x="704" y="35"/>
                      <a:pt x="712" y="25"/>
                      <a:pt x="716" y="32"/>
                    </a:cubicBezTo>
                    <a:cubicBezTo>
                      <a:pt x="723" y="44"/>
                      <a:pt x="717" y="62"/>
                      <a:pt x="726" y="73"/>
                    </a:cubicBezTo>
                    <a:cubicBezTo>
                      <a:pt x="723" y="77"/>
                      <a:pt x="718" y="80"/>
                      <a:pt x="712" y="80"/>
                    </a:cubicBezTo>
                    <a:cubicBezTo>
                      <a:pt x="706" y="80"/>
                      <a:pt x="706" y="78"/>
                      <a:pt x="701" y="80"/>
                    </a:cubicBezTo>
                    <a:cubicBezTo>
                      <a:pt x="694" y="87"/>
                      <a:pt x="679" y="92"/>
                      <a:pt x="679" y="109"/>
                    </a:cubicBezTo>
                    <a:cubicBezTo>
                      <a:pt x="679" y="110"/>
                      <a:pt x="680" y="112"/>
                      <a:pt x="681" y="113"/>
                    </a:cubicBezTo>
                    <a:cubicBezTo>
                      <a:pt x="681" y="115"/>
                      <a:pt x="683" y="121"/>
                      <a:pt x="686" y="121"/>
                    </a:cubicBezTo>
                    <a:cubicBezTo>
                      <a:pt x="687" y="121"/>
                      <a:pt x="690" y="118"/>
                      <a:pt x="690" y="118"/>
                    </a:cubicBezTo>
                    <a:cubicBezTo>
                      <a:pt x="690" y="121"/>
                      <a:pt x="690" y="121"/>
                      <a:pt x="690" y="121"/>
                    </a:cubicBezTo>
                    <a:cubicBezTo>
                      <a:pt x="685" y="122"/>
                      <a:pt x="678" y="124"/>
                      <a:pt x="676" y="122"/>
                    </a:cubicBezTo>
                    <a:cubicBezTo>
                      <a:pt x="667" y="129"/>
                      <a:pt x="652" y="126"/>
                      <a:pt x="643" y="132"/>
                    </a:cubicBezTo>
                    <a:cubicBezTo>
                      <a:pt x="648" y="132"/>
                      <a:pt x="648" y="132"/>
                      <a:pt x="648" y="132"/>
                    </a:cubicBezTo>
                    <a:cubicBezTo>
                      <a:pt x="652" y="132"/>
                      <a:pt x="656" y="129"/>
                      <a:pt x="659" y="132"/>
                    </a:cubicBezTo>
                    <a:cubicBezTo>
                      <a:pt x="653" y="134"/>
                      <a:pt x="648" y="134"/>
                      <a:pt x="642" y="134"/>
                    </a:cubicBezTo>
                    <a:cubicBezTo>
                      <a:pt x="641" y="134"/>
                      <a:pt x="639" y="133"/>
                      <a:pt x="638" y="133"/>
                    </a:cubicBezTo>
                    <a:cubicBezTo>
                      <a:pt x="637" y="134"/>
                      <a:pt x="635" y="135"/>
                      <a:pt x="635" y="137"/>
                    </a:cubicBezTo>
                    <a:cubicBezTo>
                      <a:pt x="635" y="139"/>
                      <a:pt x="639" y="142"/>
                      <a:pt x="639" y="142"/>
                    </a:cubicBezTo>
                    <a:cubicBezTo>
                      <a:pt x="638" y="145"/>
                      <a:pt x="630" y="161"/>
                      <a:pt x="627" y="161"/>
                    </a:cubicBezTo>
                    <a:cubicBezTo>
                      <a:pt x="626" y="161"/>
                      <a:pt x="625" y="158"/>
                      <a:pt x="624" y="157"/>
                    </a:cubicBezTo>
                    <a:cubicBezTo>
                      <a:pt x="622" y="159"/>
                      <a:pt x="622" y="159"/>
                      <a:pt x="622" y="159"/>
                    </a:cubicBezTo>
                    <a:cubicBezTo>
                      <a:pt x="623" y="163"/>
                      <a:pt x="626" y="164"/>
                      <a:pt x="626" y="168"/>
                    </a:cubicBezTo>
                    <a:cubicBezTo>
                      <a:pt x="626" y="170"/>
                      <a:pt x="617" y="186"/>
                      <a:pt x="615" y="186"/>
                    </a:cubicBezTo>
                    <a:cubicBezTo>
                      <a:pt x="615" y="186"/>
                      <a:pt x="614" y="184"/>
                      <a:pt x="614" y="183"/>
                    </a:cubicBezTo>
                    <a:cubicBezTo>
                      <a:pt x="614" y="181"/>
                      <a:pt x="614" y="180"/>
                      <a:pt x="614" y="178"/>
                    </a:cubicBezTo>
                    <a:cubicBezTo>
                      <a:pt x="614" y="175"/>
                      <a:pt x="610" y="168"/>
                      <a:pt x="609" y="164"/>
                    </a:cubicBezTo>
                    <a:cubicBezTo>
                      <a:pt x="608" y="166"/>
                      <a:pt x="608" y="170"/>
                      <a:pt x="608" y="170"/>
                    </a:cubicBezTo>
                    <a:cubicBezTo>
                      <a:pt x="608" y="173"/>
                      <a:pt x="611" y="181"/>
                      <a:pt x="611" y="185"/>
                    </a:cubicBezTo>
                    <a:cubicBezTo>
                      <a:pt x="611" y="189"/>
                      <a:pt x="608" y="189"/>
                      <a:pt x="611" y="192"/>
                    </a:cubicBezTo>
                    <a:cubicBezTo>
                      <a:pt x="612" y="192"/>
                      <a:pt x="613" y="192"/>
                      <a:pt x="614" y="192"/>
                    </a:cubicBezTo>
                    <a:cubicBezTo>
                      <a:pt x="614" y="193"/>
                      <a:pt x="614" y="195"/>
                      <a:pt x="614" y="196"/>
                    </a:cubicBezTo>
                    <a:cubicBezTo>
                      <a:pt x="614" y="200"/>
                      <a:pt x="610" y="201"/>
                      <a:pt x="608" y="201"/>
                    </a:cubicBezTo>
                    <a:cubicBezTo>
                      <a:pt x="610" y="205"/>
                      <a:pt x="612" y="205"/>
                      <a:pt x="614" y="205"/>
                    </a:cubicBezTo>
                    <a:cubicBezTo>
                      <a:pt x="613" y="210"/>
                      <a:pt x="611" y="210"/>
                      <a:pt x="607" y="210"/>
                    </a:cubicBezTo>
                    <a:cubicBezTo>
                      <a:pt x="607" y="213"/>
                      <a:pt x="607" y="213"/>
                      <a:pt x="607" y="213"/>
                    </a:cubicBezTo>
                    <a:cubicBezTo>
                      <a:pt x="612" y="216"/>
                      <a:pt x="612" y="216"/>
                      <a:pt x="612" y="216"/>
                    </a:cubicBezTo>
                    <a:cubicBezTo>
                      <a:pt x="611" y="218"/>
                      <a:pt x="610" y="221"/>
                      <a:pt x="607" y="221"/>
                    </a:cubicBezTo>
                    <a:cubicBezTo>
                      <a:pt x="602" y="222"/>
                      <a:pt x="600" y="226"/>
                      <a:pt x="596" y="226"/>
                    </a:cubicBezTo>
                    <a:cubicBezTo>
                      <a:pt x="591" y="228"/>
                      <a:pt x="591" y="230"/>
                      <a:pt x="589" y="232"/>
                    </a:cubicBezTo>
                    <a:lnTo>
                      <a:pt x="590" y="23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7" name="Freeform 50">
                <a:extLst>
                  <a:ext uri="{FF2B5EF4-FFF2-40B4-BE49-F238E27FC236}">
                    <a16:creationId xmlns="" xmlns:a16="http://schemas.microsoft.com/office/drawing/2014/main" id="{E147A78A-DA7A-427C-9F8D-6782D31809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413" y="1400175"/>
                <a:ext cx="1425575" cy="736600"/>
              </a:xfrm>
              <a:custGeom>
                <a:avLst/>
                <a:gdLst/>
                <a:ahLst/>
                <a:cxnLst>
                  <a:cxn ang="0">
                    <a:pos x="950" y="501"/>
                  </a:cxn>
                  <a:cxn ang="0">
                    <a:pos x="950" y="527"/>
                  </a:cxn>
                  <a:cxn ang="0">
                    <a:pos x="955" y="469"/>
                  </a:cxn>
                  <a:cxn ang="0">
                    <a:pos x="944" y="436"/>
                  </a:cxn>
                  <a:cxn ang="0">
                    <a:pos x="982" y="418"/>
                  </a:cxn>
                  <a:cxn ang="0">
                    <a:pos x="1060" y="356"/>
                  </a:cxn>
                  <a:cxn ang="0">
                    <a:pos x="1050" y="346"/>
                  </a:cxn>
                  <a:cxn ang="0">
                    <a:pos x="991" y="310"/>
                  </a:cxn>
                  <a:cxn ang="0">
                    <a:pos x="965" y="247"/>
                  </a:cxn>
                  <a:cxn ang="0">
                    <a:pos x="908" y="267"/>
                  </a:cxn>
                  <a:cxn ang="0">
                    <a:pos x="831" y="204"/>
                  </a:cxn>
                  <a:cxn ang="0">
                    <a:pos x="794" y="247"/>
                  </a:cxn>
                  <a:cxn ang="0">
                    <a:pos x="783" y="387"/>
                  </a:cxn>
                  <a:cxn ang="0">
                    <a:pos x="726" y="334"/>
                  </a:cxn>
                  <a:cxn ang="0">
                    <a:pos x="607" y="306"/>
                  </a:cxn>
                  <a:cxn ang="0">
                    <a:pos x="595" y="216"/>
                  </a:cxn>
                  <a:cxn ang="0">
                    <a:pos x="633" y="178"/>
                  </a:cxn>
                  <a:cxn ang="0">
                    <a:pos x="675" y="146"/>
                  </a:cxn>
                  <a:cxn ang="0">
                    <a:pos x="686" y="127"/>
                  </a:cxn>
                  <a:cxn ang="0">
                    <a:pos x="722" y="120"/>
                  </a:cxn>
                  <a:cxn ang="0">
                    <a:pos x="746" y="61"/>
                  </a:cxn>
                  <a:cxn ang="0">
                    <a:pos x="702" y="67"/>
                  </a:cxn>
                  <a:cxn ang="0">
                    <a:pos x="665" y="74"/>
                  </a:cxn>
                  <a:cxn ang="0">
                    <a:pos x="625" y="55"/>
                  </a:cxn>
                  <a:cxn ang="0">
                    <a:pos x="574" y="0"/>
                  </a:cxn>
                  <a:cxn ang="0">
                    <a:pos x="555" y="38"/>
                  </a:cxn>
                  <a:cxn ang="0">
                    <a:pos x="567" y="98"/>
                  </a:cxn>
                  <a:cxn ang="0">
                    <a:pos x="492" y="92"/>
                  </a:cxn>
                  <a:cxn ang="0">
                    <a:pos x="430" y="75"/>
                  </a:cxn>
                  <a:cxn ang="0">
                    <a:pos x="387" y="89"/>
                  </a:cxn>
                  <a:cxn ang="0">
                    <a:pos x="333" y="81"/>
                  </a:cxn>
                  <a:cxn ang="0">
                    <a:pos x="202" y="42"/>
                  </a:cxn>
                  <a:cxn ang="0">
                    <a:pos x="138" y="40"/>
                  </a:cxn>
                  <a:cxn ang="0">
                    <a:pos x="61" y="70"/>
                  </a:cxn>
                  <a:cxn ang="0">
                    <a:pos x="0" y="242"/>
                  </a:cxn>
                  <a:cxn ang="0">
                    <a:pos x="67" y="253"/>
                  </a:cxn>
                  <a:cxn ang="0">
                    <a:pos x="124" y="316"/>
                  </a:cxn>
                  <a:cxn ang="0">
                    <a:pos x="136" y="366"/>
                  </a:cxn>
                  <a:cxn ang="0">
                    <a:pos x="181" y="413"/>
                  </a:cxn>
                  <a:cxn ang="0">
                    <a:pos x="224" y="440"/>
                  </a:cxn>
                  <a:cxn ang="0">
                    <a:pos x="610" y="446"/>
                  </a:cxn>
                  <a:cxn ang="0">
                    <a:pos x="676" y="453"/>
                  </a:cxn>
                  <a:cxn ang="0">
                    <a:pos x="705" y="477"/>
                  </a:cxn>
                  <a:cxn ang="0">
                    <a:pos x="759" y="512"/>
                  </a:cxn>
                  <a:cxn ang="0">
                    <a:pos x="732" y="553"/>
                  </a:cxn>
                  <a:cxn ang="0">
                    <a:pos x="772" y="543"/>
                  </a:cxn>
                  <a:cxn ang="0">
                    <a:pos x="814" y="519"/>
                  </a:cxn>
                  <a:cxn ang="0">
                    <a:pos x="879" y="498"/>
                  </a:cxn>
                  <a:cxn ang="0">
                    <a:pos x="928" y="505"/>
                  </a:cxn>
                </a:cxnLst>
                <a:rect l="0" t="0" r="r" b="b"/>
                <a:pathLst>
                  <a:path w="1071" h="553">
                    <a:moveTo>
                      <a:pt x="928" y="503"/>
                    </a:moveTo>
                    <a:cubicBezTo>
                      <a:pt x="928" y="502"/>
                      <a:pt x="928" y="502"/>
                      <a:pt x="928" y="502"/>
                    </a:cubicBezTo>
                    <a:cubicBezTo>
                      <a:pt x="928" y="502"/>
                      <a:pt x="931" y="502"/>
                      <a:pt x="932" y="502"/>
                    </a:cubicBezTo>
                    <a:cubicBezTo>
                      <a:pt x="935" y="502"/>
                      <a:pt x="946" y="504"/>
                      <a:pt x="950" y="501"/>
                    </a:cubicBezTo>
                    <a:cubicBezTo>
                      <a:pt x="954" y="498"/>
                      <a:pt x="954" y="493"/>
                      <a:pt x="960" y="492"/>
                    </a:cubicBezTo>
                    <a:cubicBezTo>
                      <a:pt x="960" y="498"/>
                      <a:pt x="960" y="499"/>
                      <a:pt x="967" y="499"/>
                    </a:cubicBezTo>
                    <a:cubicBezTo>
                      <a:pt x="957" y="500"/>
                      <a:pt x="941" y="507"/>
                      <a:pt x="941" y="516"/>
                    </a:cubicBezTo>
                    <a:cubicBezTo>
                      <a:pt x="941" y="520"/>
                      <a:pt x="947" y="527"/>
                      <a:pt x="950" y="527"/>
                    </a:cubicBezTo>
                    <a:cubicBezTo>
                      <a:pt x="953" y="527"/>
                      <a:pt x="961" y="516"/>
                      <a:pt x="970" y="513"/>
                    </a:cubicBezTo>
                    <a:cubicBezTo>
                      <a:pt x="972" y="513"/>
                      <a:pt x="1003" y="501"/>
                      <a:pt x="1003" y="497"/>
                    </a:cubicBezTo>
                    <a:cubicBezTo>
                      <a:pt x="1003" y="493"/>
                      <a:pt x="991" y="492"/>
                      <a:pt x="988" y="492"/>
                    </a:cubicBezTo>
                    <a:cubicBezTo>
                      <a:pt x="976" y="492"/>
                      <a:pt x="955" y="480"/>
                      <a:pt x="955" y="469"/>
                    </a:cubicBezTo>
                    <a:cubicBezTo>
                      <a:pt x="955" y="466"/>
                      <a:pt x="959" y="463"/>
                      <a:pt x="960" y="458"/>
                    </a:cubicBezTo>
                    <a:cubicBezTo>
                      <a:pt x="958" y="458"/>
                      <a:pt x="953" y="457"/>
                      <a:pt x="949" y="457"/>
                    </a:cubicBezTo>
                    <a:cubicBezTo>
                      <a:pt x="951" y="453"/>
                      <a:pt x="967" y="451"/>
                      <a:pt x="967" y="442"/>
                    </a:cubicBezTo>
                    <a:cubicBezTo>
                      <a:pt x="967" y="434"/>
                      <a:pt x="954" y="436"/>
                      <a:pt x="944" y="436"/>
                    </a:cubicBezTo>
                    <a:cubicBezTo>
                      <a:pt x="925" y="436"/>
                      <a:pt x="916" y="449"/>
                      <a:pt x="903" y="451"/>
                    </a:cubicBezTo>
                    <a:cubicBezTo>
                      <a:pt x="909" y="439"/>
                      <a:pt x="918" y="443"/>
                      <a:pt x="928" y="433"/>
                    </a:cubicBezTo>
                    <a:cubicBezTo>
                      <a:pt x="934" y="427"/>
                      <a:pt x="929" y="423"/>
                      <a:pt x="939" y="420"/>
                    </a:cubicBezTo>
                    <a:cubicBezTo>
                      <a:pt x="955" y="415"/>
                      <a:pt x="965" y="418"/>
                      <a:pt x="982" y="418"/>
                    </a:cubicBezTo>
                    <a:cubicBezTo>
                      <a:pt x="1004" y="418"/>
                      <a:pt x="1016" y="425"/>
                      <a:pt x="1029" y="408"/>
                    </a:cubicBezTo>
                    <a:cubicBezTo>
                      <a:pt x="1035" y="400"/>
                      <a:pt x="1071" y="398"/>
                      <a:pt x="1071" y="384"/>
                    </a:cubicBezTo>
                    <a:cubicBezTo>
                      <a:pt x="1071" y="374"/>
                      <a:pt x="1067" y="370"/>
                      <a:pt x="1063" y="363"/>
                    </a:cubicBezTo>
                    <a:cubicBezTo>
                      <a:pt x="1060" y="363"/>
                      <a:pt x="1065" y="359"/>
                      <a:pt x="1060" y="356"/>
                    </a:cubicBezTo>
                    <a:cubicBezTo>
                      <a:pt x="1060" y="351"/>
                      <a:pt x="1060" y="351"/>
                      <a:pt x="1060" y="351"/>
                    </a:cubicBezTo>
                    <a:cubicBezTo>
                      <a:pt x="1050" y="357"/>
                      <a:pt x="1029" y="364"/>
                      <a:pt x="1018" y="364"/>
                    </a:cubicBezTo>
                    <a:cubicBezTo>
                      <a:pt x="1017" y="364"/>
                      <a:pt x="1014" y="363"/>
                      <a:pt x="1014" y="362"/>
                    </a:cubicBezTo>
                    <a:cubicBezTo>
                      <a:pt x="1022" y="358"/>
                      <a:pt x="1047" y="354"/>
                      <a:pt x="1050" y="346"/>
                    </a:cubicBezTo>
                    <a:cubicBezTo>
                      <a:pt x="1050" y="344"/>
                      <a:pt x="1046" y="343"/>
                      <a:pt x="1046" y="341"/>
                    </a:cubicBezTo>
                    <a:cubicBezTo>
                      <a:pt x="1035" y="342"/>
                      <a:pt x="1013" y="337"/>
                      <a:pt x="1013" y="322"/>
                    </a:cubicBezTo>
                    <a:cubicBezTo>
                      <a:pt x="1013" y="321"/>
                      <a:pt x="1013" y="321"/>
                      <a:pt x="1013" y="321"/>
                    </a:cubicBezTo>
                    <a:cubicBezTo>
                      <a:pt x="1003" y="321"/>
                      <a:pt x="997" y="315"/>
                      <a:pt x="991" y="310"/>
                    </a:cubicBezTo>
                    <a:cubicBezTo>
                      <a:pt x="994" y="309"/>
                      <a:pt x="998" y="308"/>
                      <a:pt x="998" y="302"/>
                    </a:cubicBezTo>
                    <a:cubicBezTo>
                      <a:pt x="998" y="298"/>
                      <a:pt x="994" y="295"/>
                      <a:pt x="995" y="290"/>
                    </a:cubicBezTo>
                    <a:cubicBezTo>
                      <a:pt x="991" y="289"/>
                      <a:pt x="977" y="280"/>
                      <a:pt x="980" y="272"/>
                    </a:cubicBezTo>
                    <a:cubicBezTo>
                      <a:pt x="985" y="262"/>
                      <a:pt x="966" y="259"/>
                      <a:pt x="965" y="247"/>
                    </a:cubicBezTo>
                    <a:cubicBezTo>
                      <a:pt x="964" y="247"/>
                      <a:pt x="959" y="243"/>
                      <a:pt x="958" y="242"/>
                    </a:cubicBezTo>
                    <a:cubicBezTo>
                      <a:pt x="954" y="244"/>
                      <a:pt x="947" y="248"/>
                      <a:pt x="947" y="254"/>
                    </a:cubicBezTo>
                    <a:cubicBezTo>
                      <a:pt x="947" y="261"/>
                      <a:pt x="933" y="277"/>
                      <a:pt x="922" y="277"/>
                    </a:cubicBezTo>
                    <a:cubicBezTo>
                      <a:pt x="914" y="277"/>
                      <a:pt x="913" y="267"/>
                      <a:pt x="908" y="267"/>
                    </a:cubicBezTo>
                    <a:cubicBezTo>
                      <a:pt x="900" y="267"/>
                      <a:pt x="897" y="246"/>
                      <a:pt x="896" y="236"/>
                    </a:cubicBezTo>
                    <a:cubicBezTo>
                      <a:pt x="894" y="224"/>
                      <a:pt x="870" y="233"/>
                      <a:pt x="870" y="216"/>
                    </a:cubicBezTo>
                    <a:cubicBezTo>
                      <a:pt x="858" y="215"/>
                      <a:pt x="855" y="200"/>
                      <a:pt x="843" y="200"/>
                    </a:cubicBezTo>
                    <a:cubicBezTo>
                      <a:pt x="837" y="200"/>
                      <a:pt x="837" y="204"/>
                      <a:pt x="831" y="204"/>
                    </a:cubicBezTo>
                    <a:cubicBezTo>
                      <a:pt x="818" y="204"/>
                      <a:pt x="810" y="197"/>
                      <a:pt x="797" y="197"/>
                    </a:cubicBezTo>
                    <a:cubicBezTo>
                      <a:pt x="791" y="197"/>
                      <a:pt x="784" y="200"/>
                      <a:pt x="784" y="208"/>
                    </a:cubicBezTo>
                    <a:cubicBezTo>
                      <a:pt x="784" y="212"/>
                      <a:pt x="800" y="218"/>
                      <a:pt x="786" y="227"/>
                    </a:cubicBezTo>
                    <a:cubicBezTo>
                      <a:pt x="780" y="231"/>
                      <a:pt x="794" y="241"/>
                      <a:pt x="794" y="247"/>
                    </a:cubicBezTo>
                    <a:cubicBezTo>
                      <a:pt x="796" y="260"/>
                      <a:pt x="783" y="264"/>
                      <a:pt x="778" y="266"/>
                    </a:cubicBezTo>
                    <a:cubicBezTo>
                      <a:pt x="788" y="283"/>
                      <a:pt x="803" y="289"/>
                      <a:pt x="803" y="318"/>
                    </a:cubicBezTo>
                    <a:cubicBezTo>
                      <a:pt x="803" y="326"/>
                      <a:pt x="777" y="346"/>
                      <a:pt x="768" y="347"/>
                    </a:cubicBezTo>
                    <a:cubicBezTo>
                      <a:pt x="783" y="355"/>
                      <a:pt x="777" y="379"/>
                      <a:pt x="783" y="387"/>
                    </a:cubicBezTo>
                    <a:cubicBezTo>
                      <a:pt x="782" y="389"/>
                      <a:pt x="776" y="392"/>
                      <a:pt x="775" y="397"/>
                    </a:cubicBezTo>
                    <a:cubicBezTo>
                      <a:pt x="770" y="397"/>
                      <a:pt x="766" y="406"/>
                      <a:pt x="762" y="403"/>
                    </a:cubicBezTo>
                    <a:cubicBezTo>
                      <a:pt x="751" y="394"/>
                      <a:pt x="736" y="380"/>
                      <a:pt x="736" y="367"/>
                    </a:cubicBezTo>
                    <a:cubicBezTo>
                      <a:pt x="736" y="353"/>
                      <a:pt x="738" y="342"/>
                      <a:pt x="726" y="334"/>
                    </a:cubicBezTo>
                    <a:cubicBezTo>
                      <a:pt x="697" y="334"/>
                      <a:pt x="697" y="334"/>
                      <a:pt x="697" y="334"/>
                    </a:cubicBezTo>
                    <a:cubicBezTo>
                      <a:pt x="681" y="322"/>
                      <a:pt x="662" y="315"/>
                      <a:pt x="643" y="308"/>
                    </a:cubicBezTo>
                    <a:cubicBezTo>
                      <a:pt x="640" y="306"/>
                      <a:pt x="629" y="299"/>
                      <a:pt x="623" y="299"/>
                    </a:cubicBezTo>
                    <a:cubicBezTo>
                      <a:pt x="617" y="299"/>
                      <a:pt x="614" y="306"/>
                      <a:pt x="607" y="306"/>
                    </a:cubicBezTo>
                    <a:cubicBezTo>
                      <a:pt x="607" y="295"/>
                      <a:pt x="600" y="270"/>
                      <a:pt x="590" y="270"/>
                    </a:cubicBezTo>
                    <a:cubicBezTo>
                      <a:pt x="586" y="270"/>
                      <a:pt x="584" y="274"/>
                      <a:pt x="579" y="275"/>
                    </a:cubicBezTo>
                    <a:cubicBezTo>
                      <a:pt x="581" y="269"/>
                      <a:pt x="579" y="268"/>
                      <a:pt x="579" y="255"/>
                    </a:cubicBezTo>
                    <a:cubicBezTo>
                      <a:pt x="579" y="237"/>
                      <a:pt x="584" y="227"/>
                      <a:pt x="595" y="216"/>
                    </a:cubicBezTo>
                    <a:cubicBezTo>
                      <a:pt x="598" y="213"/>
                      <a:pt x="606" y="196"/>
                      <a:pt x="609" y="194"/>
                    </a:cubicBezTo>
                    <a:cubicBezTo>
                      <a:pt x="617" y="192"/>
                      <a:pt x="630" y="196"/>
                      <a:pt x="630" y="186"/>
                    </a:cubicBezTo>
                    <a:cubicBezTo>
                      <a:pt x="630" y="179"/>
                      <a:pt x="613" y="178"/>
                      <a:pt x="607" y="175"/>
                    </a:cubicBezTo>
                    <a:cubicBezTo>
                      <a:pt x="611" y="176"/>
                      <a:pt x="597" y="167"/>
                      <a:pt x="633" y="178"/>
                    </a:cubicBezTo>
                    <a:cubicBezTo>
                      <a:pt x="643" y="181"/>
                      <a:pt x="637" y="169"/>
                      <a:pt x="642" y="169"/>
                    </a:cubicBezTo>
                    <a:cubicBezTo>
                      <a:pt x="643" y="169"/>
                      <a:pt x="647" y="169"/>
                      <a:pt x="652" y="169"/>
                    </a:cubicBezTo>
                    <a:cubicBezTo>
                      <a:pt x="662" y="169"/>
                      <a:pt x="668" y="158"/>
                      <a:pt x="675" y="153"/>
                    </a:cubicBezTo>
                    <a:cubicBezTo>
                      <a:pt x="675" y="146"/>
                      <a:pt x="675" y="146"/>
                      <a:pt x="675" y="146"/>
                    </a:cubicBezTo>
                    <a:cubicBezTo>
                      <a:pt x="660" y="142"/>
                      <a:pt x="645" y="145"/>
                      <a:pt x="639" y="131"/>
                    </a:cubicBezTo>
                    <a:cubicBezTo>
                      <a:pt x="639" y="131"/>
                      <a:pt x="643" y="131"/>
                      <a:pt x="647" y="131"/>
                    </a:cubicBezTo>
                    <a:cubicBezTo>
                      <a:pt x="652" y="135"/>
                      <a:pt x="658" y="141"/>
                      <a:pt x="666" y="141"/>
                    </a:cubicBezTo>
                    <a:cubicBezTo>
                      <a:pt x="673" y="141"/>
                      <a:pt x="686" y="132"/>
                      <a:pt x="686" y="127"/>
                    </a:cubicBezTo>
                    <a:cubicBezTo>
                      <a:pt x="686" y="125"/>
                      <a:pt x="680" y="117"/>
                      <a:pt x="683" y="117"/>
                    </a:cubicBezTo>
                    <a:cubicBezTo>
                      <a:pt x="693" y="117"/>
                      <a:pt x="696" y="126"/>
                      <a:pt x="703" y="126"/>
                    </a:cubicBezTo>
                    <a:cubicBezTo>
                      <a:pt x="707" y="126"/>
                      <a:pt x="709" y="123"/>
                      <a:pt x="717" y="123"/>
                    </a:cubicBezTo>
                    <a:cubicBezTo>
                      <a:pt x="715" y="120"/>
                      <a:pt x="717" y="112"/>
                      <a:pt x="722" y="120"/>
                    </a:cubicBezTo>
                    <a:cubicBezTo>
                      <a:pt x="725" y="125"/>
                      <a:pt x="748" y="105"/>
                      <a:pt x="748" y="100"/>
                    </a:cubicBezTo>
                    <a:cubicBezTo>
                      <a:pt x="748" y="96"/>
                      <a:pt x="738" y="91"/>
                      <a:pt x="738" y="89"/>
                    </a:cubicBezTo>
                    <a:cubicBezTo>
                      <a:pt x="738" y="85"/>
                      <a:pt x="732" y="78"/>
                      <a:pt x="746" y="72"/>
                    </a:cubicBezTo>
                    <a:cubicBezTo>
                      <a:pt x="748" y="68"/>
                      <a:pt x="746" y="68"/>
                      <a:pt x="746" y="61"/>
                    </a:cubicBezTo>
                    <a:cubicBezTo>
                      <a:pt x="732" y="61"/>
                      <a:pt x="735" y="50"/>
                      <a:pt x="717" y="50"/>
                    </a:cubicBezTo>
                    <a:cubicBezTo>
                      <a:pt x="713" y="49"/>
                      <a:pt x="710" y="47"/>
                      <a:pt x="706" y="47"/>
                    </a:cubicBezTo>
                    <a:cubicBezTo>
                      <a:pt x="701" y="47"/>
                      <a:pt x="695" y="50"/>
                      <a:pt x="695" y="55"/>
                    </a:cubicBezTo>
                    <a:cubicBezTo>
                      <a:pt x="695" y="61"/>
                      <a:pt x="702" y="63"/>
                      <a:pt x="702" y="67"/>
                    </a:cubicBezTo>
                    <a:cubicBezTo>
                      <a:pt x="702" y="72"/>
                      <a:pt x="692" y="72"/>
                      <a:pt x="689" y="76"/>
                    </a:cubicBezTo>
                    <a:cubicBezTo>
                      <a:pt x="686" y="84"/>
                      <a:pt x="687" y="90"/>
                      <a:pt x="681" y="98"/>
                    </a:cubicBezTo>
                    <a:cubicBezTo>
                      <a:pt x="671" y="110"/>
                      <a:pt x="658" y="90"/>
                      <a:pt x="658" y="85"/>
                    </a:cubicBezTo>
                    <a:cubicBezTo>
                      <a:pt x="658" y="79"/>
                      <a:pt x="665" y="81"/>
                      <a:pt x="665" y="74"/>
                    </a:cubicBezTo>
                    <a:cubicBezTo>
                      <a:pt x="665" y="71"/>
                      <a:pt x="652" y="59"/>
                      <a:pt x="649" y="59"/>
                    </a:cubicBezTo>
                    <a:cubicBezTo>
                      <a:pt x="636" y="59"/>
                      <a:pt x="645" y="78"/>
                      <a:pt x="631" y="78"/>
                    </a:cubicBezTo>
                    <a:cubicBezTo>
                      <a:pt x="631" y="70"/>
                      <a:pt x="630" y="65"/>
                      <a:pt x="621" y="60"/>
                    </a:cubicBezTo>
                    <a:cubicBezTo>
                      <a:pt x="622" y="58"/>
                      <a:pt x="623" y="57"/>
                      <a:pt x="625" y="55"/>
                    </a:cubicBezTo>
                    <a:cubicBezTo>
                      <a:pt x="618" y="51"/>
                      <a:pt x="609" y="55"/>
                      <a:pt x="603" y="48"/>
                    </a:cubicBezTo>
                    <a:cubicBezTo>
                      <a:pt x="606" y="47"/>
                      <a:pt x="614" y="44"/>
                      <a:pt x="614" y="38"/>
                    </a:cubicBezTo>
                    <a:cubicBezTo>
                      <a:pt x="614" y="29"/>
                      <a:pt x="601" y="30"/>
                      <a:pt x="601" y="23"/>
                    </a:cubicBezTo>
                    <a:cubicBezTo>
                      <a:pt x="601" y="10"/>
                      <a:pt x="591" y="1"/>
                      <a:pt x="574" y="0"/>
                    </a:cubicBezTo>
                    <a:cubicBezTo>
                      <a:pt x="565" y="0"/>
                      <a:pt x="569" y="6"/>
                      <a:pt x="569" y="10"/>
                    </a:cubicBezTo>
                    <a:cubicBezTo>
                      <a:pt x="564" y="11"/>
                      <a:pt x="557" y="10"/>
                      <a:pt x="557" y="17"/>
                    </a:cubicBezTo>
                    <a:cubicBezTo>
                      <a:pt x="557" y="21"/>
                      <a:pt x="561" y="23"/>
                      <a:pt x="561" y="28"/>
                    </a:cubicBezTo>
                    <a:cubicBezTo>
                      <a:pt x="561" y="32"/>
                      <a:pt x="555" y="32"/>
                      <a:pt x="555" y="38"/>
                    </a:cubicBezTo>
                    <a:cubicBezTo>
                      <a:pt x="555" y="52"/>
                      <a:pt x="585" y="44"/>
                      <a:pt x="585" y="59"/>
                    </a:cubicBezTo>
                    <a:cubicBezTo>
                      <a:pt x="585" y="61"/>
                      <a:pt x="581" y="72"/>
                      <a:pt x="581" y="72"/>
                    </a:cubicBezTo>
                    <a:cubicBezTo>
                      <a:pt x="584" y="70"/>
                      <a:pt x="587" y="69"/>
                      <a:pt x="591" y="67"/>
                    </a:cubicBezTo>
                    <a:cubicBezTo>
                      <a:pt x="596" y="85"/>
                      <a:pt x="567" y="77"/>
                      <a:pt x="567" y="98"/>
                    </a:cubicBezTo>
                    <a:cubicBezTo>
                      <a:pt x="553" y="102"/>
                      <a:pt x="564" y="88"/>
                      <a:pt x="561" y="83"/>
                    </a:cubicBezTo>
                    <a:cubicBezTo>
                      <a:pt x="559" y="81"/>
                      <a:pt x="547" y="78"/>
                      <a:pt x="541" y="78"/>
                    </a:cubicBezTo>
                    <a:cubicBezTo>
                      <a:pt x="533" y="78"/>
                      <a:pt x="530" y="82"/>
                      <a:pt x="530" y="92"/>
                    </a:cubicBezTo>
                    <a:cubicBezTo>
                      <a:pt x="522" y="91"/>
                      <a:pt x="517" y="92"/>
                      <a:pt x="492" y="92"/>
                    </a:cubicBezTo>
                    <a:cubicBezTo>
                      <a:pt x="468" y="92"/>
                      <a:pt x="441" y="83"/>
                      <a:pt x="435" y="65"/>
                    </a:cubicBezTo>
                    <a:cubicBezTo>
                      <a:pt x="427" y="67"/>
                      <a:pt x="400" y="68"/>
                      <a:pt x="400" y="78"/>
                    </a:cubicBezTo>
                    <a:cubicBezTo>
                      <a:pt x="400" y="81"/>
                      <a:pt x="403" y="82"/>
                      <a:pt x="406" y="82"/>
                    </a:cubicBezTo>
                    <a:cubicBezTo>
                      <a:pt x="413" y="82"/>
                      <a:pt x="425" y="79"/>
                      <a:pt x="430" y="75"/>
                    </a:cubicBezTo>
                    <a:cubicBezTo>
                      <a:pt x="432" y="90"/>
                      <a:pt x="409" y="78"/>
                      <a:pt x="409" y="93"/>
                    </a:cubicBezTo>
                    <a:cubicBezTo>
                      <a:pt x="409" y="96"/>
                      <a:pt x="414" y="106"/>
                      <a:pt x="412" y="106"/>
                    </a:cubicBezTo>
                    <a:cubicBezTo>
                      <a:pt x="403" y="106"/>
                      <a:pt x="401" y="95"/>
                      <a:pt x="394" y="92"/>
                    </a:cubicBezTo>
                    <a:cubicBezTo>
                      <a:pt x="387" y="89"/>
                      <a:pt x="387" y="89"/>
                      <a:pt x="387" y="89"/>
                    </a:cubicBezTo>
                    <a:cubicBezTo>
                      <a:pt x="377" y="89"/>
                      <a:pt x="370" y="89"/>
                      <a:pt x="359" y="89"/>
                    </a:cubicBezTo>
                    <a:cubicBezTo>
                      <a:pt x="350" y="89"/>
                      <a:pt x="344" y="92"/>
                      <a:pt x="335" y="93"/>
                    </a:cubicBezTo>
                    <a:cubicBezTo>
                      <a:pt x="317" y="93"/>
                      <a:pt x="317" y="87"/>
                      <a:pt x="317" y="86"/>
                    </a:cubicBezTo>
                    <a:cubicBezTo>
                      <a:pt x="317" y="82"/>
                      <a:pt x="331" y="83"/>
                      <a:pt x="333" y="81"/>
                    </a:cubicBezTo>
                    <a:cubicBezTo>
                      <a:pt x="321" y="64"/>
                      <a:pt x="323" y="66"/>
                      <a:pt x="298" y="68"/>
                    </a:cubicBezTo>
                    <a:cubicBezTo>
                      <a:pt x="271" y="70"/>
                      <a:pt x="258" y="48"/>
                      <a:pt x="231" y="48"/>
                    </a:cubicBezTo>
                    <a:cubicBezTo>
                      <a:pt x="223" y="48"/>
                      <a:pt x="219" y="54"/>
                      <a:pt x="212" y="54"/>
                    </a:cubicBezTo>
                    <a:cubicBezTo>
                      <a:pt x="207" y="54"/>
                      <a:pt x="202" y="46"/>
                      <a:pt x="202" y="42"/>
                    </a:cubicBezTo>
                    <a:cubicBezTo>
                      <a:pt x="193" y="44"/>
                      <a:pt x="193" y="54"/>
                      <a:pt x="184" y="54"/>
                    </a:cubicBezTo>
                    <a:cubicBezTo>
                      <a:pt x="176" y="54"/>
                      <a:pt x="164" y="34"/>
                      <a:pt x="161" y="34"/>
                    </a:cubicBezTo>
                    <a:cubicBezTo>
                      <a:pt x="153" y="34"/>
                      <a:pt x="156" y="47"/>
                      <a:pt x="146" y="47"/>
                    </a:cubicBezTo>
                    <a:cubicBezTo>
                      <a:pt x="143" y="47"/>
                      <a:pt x="140" y="44"/>
                      <a:pt x="138" y="40"/>
                    </a:cubicBezTo>
                    <a:cubicBezTo>
                      <a:pt x="125" y="44"/>
                      <a:pt x="120" y="44"/>
                      <a:pt x="108" y="49"/>
                    </a:cubicBezTo>
                    <a:cubicBezTo>
                      <a:pt x="103" y="50"/>
                      <a:pt x="91" y="59"/>
                      <a:pt x="87" y="55"/>
                    </a:cubicBezTo>
                    <a:cubicBezTo>
                      <a:pt x="76" y="44"/>
                      <a:pt x="78" y="58"/>
                      <a:pt x="74" y="58"/>
                    </a:cubicBezTo>
                    <a:cubicBezTo>
                      <a:pt x="45" y="59"/>
                      <a:pt x="65" y="70"/>
                      <a:pt x="61" y="70"/>
                    </a:cubicBezTo>
                    <a:cubicBezTo>
                      <a:pt x="50" y="70"/>
                      <a:pt x="30" y="67"/>
                      <a:pt x="12" y="56"/>
                    </a:cubicBezTo>
                    <a:cubicBezTo>
                      <a:pt x="11" y="56"/>
                      <a:pt x="6" y="52"/>
                      <a:pt x="6" y="51"/>
                    </a:cubicBezTo>
                    <a:cubicBezTo>
                      <a:pt x="3" y="52"/>
                      <a:pt x="5" y="52"/>
                      <a:pt x="0" y="51"/>
                    </a:cubicBezTo>
                    <a:cubicBezTo>
                      <a:pt x="0" y="242"/>
                      <a:pt x="0" y="242"/>
                      <a:pt x="0" y="242"/>
                    </a:cubicBezTo>
                    <a:cubicBezTo>
                      <a:pt x="6" y="247"/>
                      <a:pt x="19" y="240"/>
                      <a:pt x="25" y="248"/>
                    </a:cubicBezTo>
                    <a:cubicBezTo>
                      <a:pt x="29" y="254"/>
                      <a:pt x="38" y="266"/>
                      <a:pt x="47" y="266"/>
                    </a:cubicBezTo>
                    <a:cubicBezTo>
                      <a:pt x="53" y="266"/>
                      <a:pt x="53" y="257"/>
                      <a:pt x="59" y="255"/>
                    </a:cubicBezTo>
                    <a:cubicBezTo>
                      <a:pt x="62" y="254"/>
                      <a:pt x="64" y="255"/>
                      <a:pt x="67" y="253"/>
                    </a:cubicBezTo>
                    <a:cubicBezTo>
                      <a:pt x="81" y="266"/>
                      <a:pt x="87" y="271"/>
                      <a:pt x="99" y="288"/>
                    </a:cubicBezTo>
                    <a:cubicBezTo>
                      <a:pt x="100" y="290"/>
                      <a:pt x="103" y="291"/>
                      <a:pt x="105" y="295"/>
                    </a:cubicBezTo>
                    <a:cubicBezTo>
                      <a:pt x="106" y="300"/>
                      <a:pt x="108" y="306"/>
                      <a:pt x="113" y="311"/>
                    </a:cubicBezTo>
                    <a:cubicBezTo>
                      <a:pt x="116" y="314"/>
                      <a:pt x="121" y="313"/>
                      <a:pt x="124" y="316"/>
                    </a:cubicBezTo>
                    <a:cubicBezTo>
                      <a:pt x="128" y="320"/>
                      <a:pt x="135" y="322"/>
                      <a:pt x="135" y="332"/>
                    </a:cubicBezTo>
                    <a:cubicBezTo>
                      <a:pt x="135" y="336"/>
                      <a:pt x="129" y="337"/>
                      <a:pt x="129" y="340"/>
                    </a:cubicBezTo>
                    <a:cubicBezTo>
                      <a:pt x="129" y="343"/>
                      <a:pt x="132" y="344"/>
                      <a:pt x="132" y="347"/>
                    </a:cubicBezTo>
                    <a:cubicBezTo>
                      <a:pt x="132" y="352"/>
                      <a:pt x="130" y="364"/>
                      <a:pt x="136" y="366"/>
                    </a:cubicBezTo>
                    <a:cubicBezTo>
                      <a:pt x="140" y="367"/>
                      <a:pt x="143" y="367"/>
                      <a:pt x="146" y="370"/>
                    </a:cubicBezTo>
                    <a:cubicBezTo>
                      <a:pt x="150" y="373"/>
                      <a:pt x="145" y="379"/>
                      <a:pt x="150" y="383"/>
                    </a:cubicBezTo>
                    <a:cubicBezTo>
                      <a:pt x="150" y="383"/>
                      <a:pt x="162" y="390"/>
                      <a:pt x="162" y="391"/>
                    </a:cubicBezTo>
                    <a:cubicBezTo>
                      <a:pt x="165" y="401"/>
                      <a:pt x="166" y="413"/>
                      <a:pt x="181" y="413"/>
                    </a:cubicBezTo>
                    <a:cubicBezTo>
                      <a:pt x="183" y="422"/>
                      <a:pt x="199" y="416"/>
                      <a:pt x="202" y="428"/>
                    </a:cubicBezTo>
                    <a:cubicBezTo>
                      <a:pt x="204" y="432"/>
                      <a:pt x="215" y="433"/>
                      <a:pt x="219" y="437"/>
                    </a:cubicBezTo>
                    <a:cubicBezTo>
                      <a:pt x="220" y="438"/>
                      <a:pt x="222" y="439"/>
                      <a:pt x="224" y="440"/>
                    </a:cubicBezTo>
                    <a:cubicBezTo>
                      <a:pt x="224" y="440"/>
                      <a:pt x="224" y="440"/>
                      <a:pt x="224" y="440"/>
                    </a:cubicBezTo>
                    <a:cubicBezTo>
                      <a:pt x="577" y="440"/>
                      <a:pt x="577" y="440"/>
                      <a:pt x="577" y="440"/>
                    </a:cubicBezTo>
                    <a:cubicBezTo>
                      <a:pt x="577" y="435"/>
                      <a:pt x="577" y="435"/>
                      <a:pt x="577" y="435"/>
                    </a:cubicBezTo>
                    <a:cubicBezTo>
                      <a:pt x="583" y="439"/>
                      <a:pt x="582" y="443"/>
                      <a:pt x="588" y="446"/>
                    </a:cubicBezTo>
                    <a:cubicBezTo>
                      <a:pt x="610" y="446"/>
                      <a:pt x="610" y="446"/>
                      <a:pt x="610" y="446"/>
                    </a:cubicBezTo>
                    <a:cubicBezTo>
                      <a:pt x="619" y="455"/>
                      <a:pt x="630" y="455"/>
                      <a:pt x="647" y="455"/>
                    </a:cubicBezTo>
                    <a:cubicBezTo>
                      <a:pt x="652" y="453"/>
                      <a:pt x="653" y="455"/>
                      <a:pt x="658" y="452"/>
                    </a:cubicBezTo>
                    <a:cubicBezTo>
                      <a:pt x="662" y="450"/>
                      <a:pt x="661" y="443"/>
                      <a:pt x="665" y="443"/>
                    </a:cubicBezTo>
                    <a:cubicBezTo>
                      <a:pt x="670" y="443"/>
                      <a:pt x="674" y="451"/>
                      <a:pt x="676" y="453"/>
                    </a:cubicBezTo>
                    <a:cubicBezTo>
                      <a:pt x="677" y="451"/>
                      <a:pt x="676" y="448"/>
                      <a:pt x="676" y="447"/>
                    </a:cubicBezTo>
                    <a:cubicBezTo>
                      <a:pt x="677" y="447"/>
                      <a:pt x="678" y="447"/>
                      <a:pt x="680" y="447"/>
                    </a:cubicBezTo>
                    <a:cubicBezTo>
                      <a:pt x="682" y="447"/>
                      <a:pt x="701" y="462"/>
                      <a:pt x="702" y="463"/>
                    </a:cubicBezTo>
                    <a:cubicBezTo>
                      <a:pt x="704" y="469"/>
                      <a:pt x="702" y="473"/>
                      <a:pt x="705" y="477"/>
                    </a:cubicBezTo>
                    <a:cubicBezTo>
                      <a:pt x="715" y="487"/>
                      <a:pt x="729" y="485"/>
                      <a:pt x="740" y="492"/>
                    </a:cubicBezTo>
                    <a:cubicBezTo>
                      <a:pt x="752" y="492"/>
                      <a:pt x="752" y="492"/>
                      <a:pt x="752" y="492"/>
                    </a:cubicBezTo>
                    <a:cubicBezTo>
                      <a:pt x="757" y="495"/>
                      <a:pt x="763" y="500"/>
                      <a:pt x="763" y="506"/>
                    </a:cubicBezTo>
                    <a:cubicBezTo>
                      <a:pt x="763" y="509"/>
                      <a:pt x="762" y="512"/>
                      <a:pt x="759" y="512"/>
                    </a:cubicBezTo>
                    <a:cubicBezTo>
                      <a:pt x="754" y="512"/>
                      <a:pt x="748" y="506"/>
                      <a:pt x="747" y="504"/>
                    </a:cubicBezTo>
                    <a:cubicBezTo>
                      <a:pt x="745" y="511"/>
                      <a:pt x="741" y="532"/>
                      <a:pt x="735" y="532"/>
                    </a:cubicBezTo>
                    <a:cubicBezTo>
                      <a:pt x="730" y="538"/>
                      <a:pt x="725" y="541"/>
                      <a:pt x="725" y="547"/>
                    </a:cubicBezTo>
                    <a:cubicBezTo>
                      <a:pt x="726" y="549"/>
                      <a:pt x="729" y="553"/>
                      <a:pt x="732" y="553"/>
                    </a:cubicBezTo>
                    <a:cubicBezTo>
                      <a:pt x="736" y="553"/>
                      <a:pt x="736" y="550"/>
                      <a:pt x="738" y="548"/>
                    </a:cubicBezTo>
                    <a:cubicBezTo>
                      <a:pt x="742" y="544"/>
                      <a:pt x="748" y="545"/>
                      <a:pt x="755" y="545"/>
                    </a:cubicBezTo>
                    <a:cubicBezTo>
                      <a:pt x="760" y="545"/>
                      <a:pt x="763" y="548"/>
                      <a:pt x="765" y="546"/>
                    </a:cubicBezTo>
                    <a:cubicBezTo>
                      <a:pt x="768" y="545"/>
                      <a:pt x="770" y="544"/>
                      <a:pt x="772" y="543"/>
                    </a:cubicBezTo>
                    <a:cubicBezTo>
                      <a:pt x="772" y="540"/>
                      <a:pt x="771" y="538"/>
                      <a:pt x="770" y="536"/>
                    </a:cubicBezTo>
                    <a:cubicBezTo>
                      <a:pt x="769" y="534"/>
                      <a:pt x="767" y="533"/>
                      <a:pt x="767" y="531"/>
                    </a:cubicBezTo>
                    <a:cubicBezTo>
                      <a:pt x="767" y="529"/>
                      <a:pt x="771" y="528"/>
                      <a:pt x="773" y="528"/>
                    </a:cubicBezTo>
                    <a:cubicBezTo>
                      <a:pt x="782" y="525"/>
                      <a:pt x="803" y="519"/>
                      <a:pt x="814" y="519"/>
                    </a:cubicBezTo>
                    <a:cubicBezTo>
                      <a:pt x="815" y="519"/>
                      <a:pt x="831" y="503"/>
                      <a:pt x="834" y="501"/>
                    </a:cubicBezTo>
                    <a:cubicBezTo>
                      <a:pt x="836" y="499"/>
                      <a:pt x="847" y="500"/>
                      <a:pt x="857" y="500"/>
                    </a:cubicBezTo>
                    <a:cubicBezTo>
                      <a:pt x="861" y="500"/>
                      <a:pt x="864" y="500"/>
                      <a:pt x="868" y="500"/>
                    </a:cubicBezTo>
                    <a:cubicBezTo>
                      <a:pt x="872" y="500"/>
                      <a:pt x="876" y="498"/>
                      <a:pt x="879" y="498"/>
                    </a:cubicBezTo>
                    <a:cubicBezTo>
                      <a:pt x="884" y="497"/>
                      <a:pt x="882" y="496"/>
                      <a:pt x="884" y="494"/>
                    </a:cubicBezTo>
                    <a:cubicBezTo>
                      <a:pt x="892" y="486"/>
                      <a:pt x="892" y="471"/>
                      <a:pt x="903" y="463"/>
                    </a:cubicBezTo>
                    <a:cubicBezTo>
                      <a:pt x="908" y="470"/>
                      <a:pt x="916" y="460"/>
                      <a:pt x="920" y="467"/>
                    </a:cubicBezTo>
                    <a:cubicBezTo>
                      <a:pt x="926" y="478"/>
                      <a:pt x="922" y="494"/>
                      <a:pt x="928" y="505"/>
                    </a:cubicBezTo>
                    <a:lnTo>
                      <a:pt x="928" y="50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8" name="Freeform 51">
                <a:extLst>
                  <a:ext uri="{FF2B5EF4-FFF2-40B4-BE49-F238E27FC236}">
                    <a16:creationId xmlns="" xmlns:a16="http://schemas.microsoft.com/office/drawing/2014/main" id="{68F379D8-0C16-4B07-A77E-391D423D7D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85913" y="1417638"/>
                <a:ext cx="623888" cy="457200"/>
              </a:xfrm>
              <a:custGeom>
                <a:avLst/>
                <a:gdLst/>
                <a:ahLst/>
                <a:cxnLst>
                  <a:cxn ang="0">
                    <a:pos x="334" y="228"/>
                  </a:cxn>
                  <a:cxn ang="0">
                    <a:pos x="381" y="252"/>
                  </a:cxn>
                  <a:cxn ang="0">
                    <a:pos x="401" y="239"/>
                  </a:cxn>
                  <a:cxn ang="0">
                    <a:pos x="439" y="281"/>
                  </a:cxn>
                  <a:cxn ang="0">
                    <a:pos x="458" y="302"/>
                  </a:cxn>
                  <a:cxn ang="0">
                    <a:pos x="463" y="326"/>
                  </a:cxn>
                  <a:cxn ang="0">
                    <a:pos x="440" y="314"/>
                  </a:cxn>
                  <a:cxn ang="0">
                    <a:pos x="427" y="300"/>
                  </a:cxn>
                  <a:cxn ang="0">
                    <a:pos x="426" y="286"/>
                  </a:cxn>
                  <a:cxn ang="0">
                    <a:pos x="414" y="286"/>
                  </a:cxn>
                  <a:cxn ang="0">
                    <a:pos x="412" y="270"/>
                  </a:cxn>
                  <a:cxn ang="0">
                    <a:pos x="390" y="261"/>
                  </a:cxn>
                  <a:cxn ang="0">
                    <a:pos x="363" y="252"/>
                  </a:cxn>
                  <a:cxn ang="0">
                    <a:pos x="299" y="236"/>
                  </a:cxn>
                  <a:cxn ang="0">
                    <a:pos x="240" y="221"/>
                  </a:cxn>
                  <a:cxn ang="0">
                    <a:pos x="200" y="252"/>
                  </a:cxn>
                  <a:cxn ang="0">
                    <a:pos x="199" y="245"/>
                  </a:cxn>
                  <a:cxn ang="0">
                    <a:pos x="218" y="219"/>
                  </a:cxn>
                  <a:cxn ang="0">
                    <a:pos x="213" y="214"/>
                  </a:cxn>
                  <a:cxn ang="0">
                    <a:pos x="173" y="260"/>
                  </a:cxn>
                  <a:cxn ang="0">
                    <a:pos x="143" y="288"/>
                  </a:cxn>
                  <a:cxn ang="0">
                    <a:pos x="79" y="322"/>
                  </a:cxn>
                  <a:cxn ang="0">
                    <a:pos x="57" y="328"/>
                  </a:cxn>
                  <a:cxn ang="0">
                    <a:pos x="92" y="307"/>
                  </a:cxn>
                  <a:cxn ang="0">
                    <a:pos x="148" y="256"/>
                  </a:cxn>
                  <a:cxn ang="0">
                    <a:pos x="125" y="262"/>
                  </a:cxn>
                  <a:cxn ang="0">
                    <a:pos x="110" y="266"/>
                  </a:cxn>
                  <a:cxn ang="0">
                    <a:pos x="88" y="261"/>
                  </a:cxn>
                  <a:cxn ang="0">
                    <a:pos x="76" y="264"/>
                  </a:cxn>
                  <a:cxn ang="0">
                    <a:pos x="72" y="244"/>
                  </a:cxn>
                  <a:cxn ang="0">
                    <a:pos x="60" y="245"/>
                  </a:cxn>
                  <a:cxn ang="0">
                    <a:pos x="37" y="224"/>
                  </a:cxn>
                  <a:cxn ang="0">
                    <a:pos x="52" y="180"/>
                  </a:cxn>
                  <a:cxn ang="0">
                    <a:pos x="79" y="152"/>
                  </a:cxn>
                  <a:cxn ang="0">
                    <a:pos x="85" y="145"/>
                  </a:cxn>
                  <a:cxn ang="0">
                    <a:pos x="60" y="153"/>
                  </a:cxn>
                  <a:cxn ang="0">
                    <a:pos x="18" y="150"/>
                  </a:cxn>
                  <a:cxn ang="0">
                    <a:pos x="13" y="133"/>
                  </a:cxn>
                  <a:cxn ang="0">
                    <a:pos x="40" y="106"/>
                  </a:cxn>
                  <a:cxn ang="0">
                    <a:pos x="64" y="116"/>
                  </a:cxn>
                  <a:cxn ang="0">
                    <a:pos x="50" y="95"/>
                  </a:cxn>
                  <a:cxn ang="0">
                    <a:pos x="13" y="68"/>
                  </a:cxn>
                  <a:cxn ang="0">
                    <a:pos x="44" y="56"/>
                  </a:cxn>
                  <a:cxn ang="0">
                    <a:pos x="117" y="13"/>
                  </a:cxn>
                  <a:cxn ang="0">
                    <a:pos x="150" y="7"/>
                  </a:cxn>
                  <a:cxn ang="0">
                    <a:pos x="157" y="7"/>
                  </a:cxn>
                  <a:cxn ang="0">
                    <a:pos x="189" y="11"/>
                  </a:cxn>
                  <a:cxn ang="0">
                    <a:pos x="236" y="20"/>
                  </a:cxn>
                  <a:cxn ang="0">
                    <a:pos x="307" y="28"/>
                  </a:cxn>
                  <a:cxn ang="0">
                    <a:pos x="334" y="36"/>
                  </a:cxn>
                </a:cxnLst>
                <a:rect l="0" t="0" r="r" b="b"/>
                <a:pathLst>
                  <a:path w="469" h="343">
                    <a:moveTo>
                      <a:pt x="334" y="37"/>
                    </a:moveTo>
                    <a:cubicBezTo>
                      <a:pt x="334" y="228"/>
                      <a:pt x="334" y="228"/>
                      <a:pt x="334" y="228"/>
                    </a:cubicBezTo>
                    <a:cubicBezTo>
                      <a:pt x="340" y="233"/>
                      <a:pt x="353" y="226"/>
                      <a:pt x="359" y="234"/>
                    </a:cubicBezTo>
                    <a:cubicBezTo>
                      <a:pt x="363" y="240"/>
                      <a:pt x="372" y="252"/>
                      <a:pt x="381" y="252"/>
                    </a:cubicBezTo>
                    <a:cubicBezTo>
                      <a:pt x="387" y="252"/>
                      <a:pt x="387" y="243"/>
                      <a:pt x="393" y="241"/>
                    </a:cubicBezTo>
                    <a:cubicBezTo>
                      <a:pt x="396" y="240"/>
                      <a:pt x="398" y="241"/>
                      <a:pt x="401" y="239"/>
                    </a:cubicBezTo>
                    <a:cubicBezTo>
                      <a:pt x="415" y="252"/>
                      <a:pt x="421" y="257"/>
                      <a:pt x="433" y="274"/>
                    </a:cubicBezTo>
                    <a:cubicBezTo>
                      <a:pt x="434" y="276"/>
                      <a:pt x="437" y="277"/>
                      <a:pt x="439" y="281"/>
                    </a:cubicBezTo>
                    <a:cubicBezTo>
                      <a:pt x="440" y="286"/>
                      <a:pt x="442" y="292"/>
                      <a:pt x="447" y="297"/>
                    </a:cubicBezTo>
                    <a:cubicBezTo>
                      <a:pt x="450" y="300"/>
                      <a:pt x="455" y="299"/>
                      <a:pt x="458" y="302"/>
                    </a:cubicBezTo>
                    <a:cubicBezTo>
                      <a:pt x="462" y="306"/>
                      <a:pt x="469" y="308"/>
                      <a:pt x="469" y="318"/>
                    </a:cubicBezTo>
                    <a:cubicBezTo>
                      <a:pt x="469" y="322"/>
                      <a:pt x="463" y="323"/>
                      <a:pt x="463" y="326"/>
                    </a:cubicBezTo>
                    <a:cubicBezTo>
                      <a:pt x="461" y="326"/>
                      <a:pt x="461" y="327"/>
                      <a:pt x="459" y="327"/>
                    </a:cubicBezTo>
                    <a:cubicBezTo>
                      <a:pt x="451" y="327"/>
                      <a:pt x="440" y="318"/>
                      <a:pt x="440" y="314"/>
                    </a:cubicBezTo>
                    <a:cubicBezTo>
                      <a:pt x="440" y="310"/>
                      <a:pt x="440" y="311"/>
                      <a:pt x="440" y="307"/>
                    </a:cubicBezTo>
                    <a:cubicBezTo>
                      <a:pt x="440" y="300"/>
                      <a:pt x="435" y="300"/>
                      <a:pt x="427" y="300"/>
                    </a:cubicBezTo>
                    <a:cubicBezTo>
                      <a:pt x="421" y="300"/>
                      <a:pt x="419" y="296"/>
                      <a:pt x="419" y="294"/>
                    </a:cubicBezTo>
                    <a:cubicBezTo>
                      <a:pt x="419" y="290"/>
                      <a:pt x="426" y="290"/>
                      <a:pt x="426" y="286"/>
                    </a:cubicBezTo>
                    <a:cubicBezTo>
                      <a:pt x="426" y="283"/>
                      <a:pt x="426" y="281"/>
                      <a:pt x="426" y="281"/>
                    </a:cubicBezTo>
                    <a:cubicBezTo>
                      <a:pt x="417" y="281"/>
                      <a:pt x="420" y="286"/>
                      <a:pt x="414" y="286"/>
                    </a:cubicBezTo>
                    <a:cubicBezTo>
                      <a:pt x="412" y="286"/>
                      <a:pt x="407" y="282"/>
                      <a:pt x="407" y="280"/>
                    </a:cubicBezTo>
                    <a:cubicBezTo>
                      <a:pt x="407" y="274"/>
                      <a:pt x="410" y="273"/>
                      <a:pt x="412" y="270"/>
                    </a:cubicBezTo>
                    <a:cubicBezTo>
                      <a:pt x="409" y="268"/>
                      <a:pt x="405" y="264"/>
                      <a:pt x="404" y="267"/>
                    </a:cubicBezTo>
                    <a:cubicBezTo>
                      <a:pt x="397" y="267"/>
                      <a:pt x="394" y="264"/>
                      <a:pt x="390" y="261"/>
                    </a:cubicBezTo>
                    <a:cubicBezTo>
                      <a:pt x="389" y="264"/>
                      <a:pt x="387" y="269"/>
                      <a:pt x="384" y="269"/>
                    </a:cubicBezTo>
                    <a:cubicBezTo>
                      <a:pt x="375" y="269"/>
                      <a:pt x="368" y="256"/>
                      <a:pt x="363" y="252"/>
                    </a:cubicBezTo>
                    <a:cubicBezTo>
                      <a:pt x="352" y="243"/>
                      <a:pt x="337" y="244"/>
                      <a:pt x="323" y="236"/>
                    </a:cubicBezTo>
                    <a:cubicBezTo>
                      <a:pt x="299" y="236"/>
                      <a:pt x="299" y="236"/>
                      <a:pt x="299" y="236"/>
                    </a:cubicBezTo>
                    <a:cubicBezTo>
                      <a:pt x="285" y="232"/>
                      <a:pt x="265" y="230"/>
                      <a:pt x="258" y="214"/>
                    </a:cubicBezTo>
                    <a:cubicBezTo>
                      <a:pt x="252" y="217"/>
                      <a:pt x="244" y="219"/>
                      <a:pt x="240" y="221"/>
                    </a:cubicBezTo>
                    <a:cubicBezTo>
                      <a:pt x="241" y="224"/>
                      <a:pt x="242" y="225"/>
                      <a:pt x="244" y="227"/>
                    </a:cubicBezTo>
                    <a:cubicBezTo>
                      <a:pt x="238" y="236"/>
                      <a:pt x="210" y="252"/>
                      <a:pt x="200" y="252"/>
                    </a:cubicBezTo>
                    <a:cubicBezTo>
                      <a:pt x="198" y="252"/>
                      <a:pt x="195" y="251"/>
                      <a:pt x="195" y="249"/>
                    </a:cubicBezTo>
                    <a:cubicBezTo>
                      <a:pt x="195" y="246"/>
                      <a:pt x="198" y="246"/>
                      <a:pt x="199" y="245"/>
                    </a:cubicBezTo>
                    <a:cubicBezTo>
                      <a:pt x="197" y="242"/>
                      <a:pt x="199" y="242"/>
                      <a:pt x="199" y="240"/>
                    </a:cubicBezTo>
                    <a:cubicBezTo>
                      <a:pt x="199" y="230"/>
                      <a:pt x="205" y="223"/>
                      <a:pt x="218" y="219"/>
                    </a:cubicBezTo>
                    <a:cubicBezTo>
                      <a:pt x="218" y="217"/>
                      <a:pt x="218" y="216"/>
                      <a:pt x="218" y="214"/>
                    </a:cubicBezTo>
                    <a:cubicBezTo>
                      <a:pt x="214" y="214"/>
                      <a:pt x="215" y="214"/>
                      <a:pt x="213" y="214"/>
                    </a:cubicBezTo>
                    <a:cubicBezTo>
                      <a:pt x="203" y="214"/>
                      <a:pt x="173" y="239"/>
                      <a:pt x="173" y="253"/>
                    </a:cubicBezTo>
                    <a:cubicBezTo>
                      <a:pt x="173" y="255"/>
                      <a:pt x="173" y="258"/>
                      <a:pt x="173" y="260"/>
                    </a:cubicBezTo>
                    <a:cubicBezTo>
                      <a:pt x="173" y="270"/>
                      <a:pt x="164" y="273"/>
                      <a:pt x="154" y="277"/>
                    </a:cubicBezTo>
                    <a:cubicBezTo>
                      <a:pt x="148" y="280"/>
                      <a:pt x="146" y="284"/>
                      <a:pt x="143" y="288"/>
                    </a:cubicBezTo>
                    <a:cubicBezTo>
                      <a:pt x="136" y="297"/>
                      <a:pt x="121" y="301"/>
                      <a:pt x="114" y="308"/>
                    </a:cubicBezTo>
                    <a:cubicBezTo>
                      <a:pt x="107" y="315"/>
                      <a:pt x="91" y="320"/>
                      <a:pt x="79" y="322"/>
                    </a:cubicBezTo>
                    <a:cubicBezTo>
                      <a:pt x="63" y="324"/>
                      <a:pt x="54" y="343"/>
                      <a:pt x="35" y="337"/>
                    </a:cubicBezTo>
                    <a:cubicBezTo>
                      <a:pt x="41" y="329"/>
                      <a:pt x="49" y="333"/>
                      <a:pt x="57" y="328"/>
                    </a:cubicBezTo>
                    <a:cubicBezTo>
                      <a:pt x="62" y="325"/>
                      <a:pt x="66" y="316"/>
                      <a:pt x="71" y="314"/>
                    </a:cubicBezTo>
                    <a:cubicBezTo>
                      <a:pt x="78" y="309"/>
                      <a:pt x="87" y="314"/>
                      <a:pt x="92" y="307"/>
                    </a:cubicBezTo>
                    <a:cubicBezTo>
                      <a:pt x="99" y="297"/>
                      <a:pt x="117" y="290"/>
                      <a:pt x="127" y="283"/>
                    </a:cubicBezTo>
                    <a:cubicBezTo>
                      <a:pt x="137" y="276"/>
                      <a:pt x="137" y="263"/>
                      <a:pt x="148" y="256"/>
                    </a:cubicBezTo>
                    <a:cubicBezTo>
                      <a:pt x="141" y="256"/>
                      <a:pt x="141" y="256"/>
                      <a:pt x="141" y="256"/>
                    </a:cubicBezTo>
                    <a:cubicBezTo>
                      <a:pt x="135" y="259"/>
                      <a:pt x="132" y="262"/>
                      <a:pt x="125" y="262"/>
                    </a:cubicBezTo>
                    <a:cubicBezTo>
                      <a:pt x="120" y="262"/>
                      <a:pt x="117" y="260"/>
                      <a:pt x="113" y="258"/>
                    </a:cubicBezTo>
                    <a:cubicBezTo>
                      <a:pt x="112" y="262"/>
                      <a:pt x="110" y="263"/>
                      <a:pt x="110" y="266"/>
                    </a:cubicBezTo>
                    <a:cubicBezTo>
                      <a:pt x="99" y="262"/>
                      <a:pt x="96" y="260"/>
                      <a:pt x="89" y="254"/>
                    </a:cubicBezTo>
                    <a:cubicBezTo>
                      <a:pt x="88" y="257"/>
                      <a:pt x="88" y="259"/>
                      <a:pt x="88" y="261"/>
                    </a:cubicBezTo>
                    <a:cubicBezTo>
                      <a:pt x="84" y="261"/>
                      <a:pt x="85" y="261"/>
                      <a:pt x="83" y="261"/>
                    </a:cubicBezTo>
                    <a:cubicBezTo>
                      <a:pt x="80" y="261"/>
                      <a:pt x="78" y="264"/>
                      <a:pt x="76" y="264"/>
                    </a:cubicBezTo>
                    <a:cubicBezTo>
                      <a:pt x="74" y="264"/>
                      <a:pt x="72" y="257"/>
                      <a:pt x="72" y="253"/>
                    </a:cubicBezTo>
                    <a:cubicBezTo>
                      <a:pt x="72" y="248"/>
                      <a:pt x="72" y="248"/>
                      <a:pt x="72" y="244"/>
                    </a:cubicBezTo>
                    <a:cubicBezTo>
                      <a:pt x="72" y="243"/>
                      <a:pt x="72" y="238"/>
                      <a:pt x="68" y="238"/>
                    </a:cubicBezTo>
                    <a:cubicBezTo>
                      <a:pt x="65" y="238"/>
                      <a:pt x="61" y="245"/>
                      <a:pt x="60" y="245"/>
                    </a:cubicBezTo>
                    <a:cubicBezTo>
                      <a:pt x="54" y="245"/>
                      <a:pt x="33" y="229"/>
                      <a:pt x="30" y="225"/>
                    </a:cubicBezTo>
                    <a:cubicBezTo>
                      <a:pt x="32" y="225"/>
                      <a:pt x="35" y="224"/>
                      <a:pt x="37" y="224"/>
                    </a:cubicBezTo>
                    <a:cubicBezTo>
                      <a:pt x="33" y="214"/>
                      <a:pt x="19" y="212"/>
                      <a:pt x="19" y="205"/>
                    </a:cubicBezTo>
                    <a:cubicBezTo>
                      <a:pt x="19" y="191"/>
                      <a:pt x="43" y="180"/>
                      <a:pt x="52" y="180"/>
                    </a:cubicBezTo>
                    <a:cubicBezTo>
                      <a:pt x="56" y="180"/>
                      <a:pt x="86" y="169"/>
                      <a:pt x="86" y="163"/>
                    </a:cubicBezTo>
                    <a:cubicBezTo>
                      <a:pt x="86" y="160"/>
                      <a:pt x="79" y="153"/>
                      <a:pt x="79" y="152"/>
                    </a:cubicBezTo>
                    <a:cubicBezTo>
                      <a:pt x="83" y="150"/>
                      <a:pt x="82" y="150"/>
                      <a:pt x="85" y="152"/>
                    </a:cubicBezTo>
                    <a:cubicBezTo>
                      <a:pt x="85" y="145"/>
                      <a:pt x="85" y="145"/>
                      <a:pt x="85" y="145"/>
                    </a:cubicBezTo>
                    <a:cubicBezTo>
                      <a:pt x="81" y="145"/>
                      <a:pt x="81" y="145"/>
                      <a:pt x="79" y="145"/>
                    </a:cubicBezTo>
                    <a:cubicBezTo>
                      <a:pt x="72" y="145"/>
                      <a:pt x="69" y="153"/>
                      <a:pt x="60" y="153"/>
                    </a:cubicBezTo>
                    <a:cubicBezTo>
                      <a:pt x="51" y="153"/>
                      <a:pt x="48" y="148"/>
                      <a:pt x="41" y="150"/>
                    </a:cubicBezTo>
                    <a:cubicBezTo>
                      <a:pt x="32" y="150"/>
                      <a:pt x="21" y="150"/>
                      <a:pt x="18" y="150"/>
                    </a:cubicBezTo>
                    <a:cubicBezTo>
                      <a:pt x="17" y="143"/>
                      <a:pt x="12" y="141"/>
                      <a:pt x="12" y="137"/>
                    </a:cubicBezTo>
                    <a:cubicBezTo>
                      <a:pt x="12" y="136"/>
                      <a:pt x="13" y="134"/>
                      <a:pt x="13" y="133"/>
                    </a:cubicBezTo>
                    <a:cubicBezTo>
                      <a:pt x="6" y="133"/>
                      <a:pt x="2" y="130"/>
                      <a:pt x="0" y="126"/>
                    </a:cubicBezTo>
                    <a:cubicBezTo>
                      <a:pt x="11" y="119"/>
                      <a:pt x="29" y="113"/>
                      <a:pt x="40" y="106"/>
                    </a:cubicBezTo>
                    <a:cubicBezTo>
                      <a:pt x="48" y="106"/>
                      <a:pt x="48" y="106"/>
                      <a:pt x="48" y="106"/>
                    </a:cubicBezTo>
                    <a:cubicBezTo>
                      <a:pt x="48" y="120"/>
                      <a:pt x="55" y="116"/>
                      <a:pt x="64" y="116"/>
                    </a:cubicBezTo>
                    <a:cubicBezTo>
                      <a:pt x="70" y="116"/>
                      <a:pt x="71" y="118"/>
                      <a:pt x="76" y="116"/>
                    </a:cubicBezTo>
                    <a:cubicBezTo>
                      <a:pt x="72" y="102"/>
                      <a:pt x="63" y="101"/>
                      <a:pt x="50" y="95"/>
                    </a:cubicBezTo>
                    <a:cubicBezTo>
                      <a:pt x="46" y="94"/>
                      <a:pt x="41" y="80"/>
                      <a:pt x="37" y="78"/>
                    </a:cubicBezTo>
                    <a:cubicBezTo>
                      <a:pt x="31" y="75"/>
                      <a:pt x="13" y="71"/>
                      <a:pt x="13" y="68"/>
                    </a:cubicBezTo>
                    <a:cubicBezTo>
                      <a:pt x="13" y="68"/>
                      <a:pt x="20" y="57"/>
                      <a:pt x="20" y="56"/>
                    </a:cubicBezTo>
                    <a:cubicBezTo>
                      <a:pt x="44" y="56"/>
                      <a:pt x="44" y="56"/>
                      <a:pt x="44" y="56"/>
                    </a:cubicBezTo>
                    <a:cubicBezTo>
                      <a:pt x="57" y="38"/>
                      <a:pt x="77" y="21"/>
                      <a:pt x="101" y="14"/>
                    </a:cubicBezTo>
                    <a:cubicBezTo>
                      <a:pt x="107" y="12"/>
                      <a:pt x="111" y="15"/>
                      <a:pt x="117" y="13"/>
                    </a:cubicBezTo>
                    <a:cubicBezTo>
                      <a:pt x="124" y="10"/>
                      <a:pt x="128" y="0"/>
                      <a:pt x="136" y="0"/>
                    </a:cubicBezTo>
                    <a:cubicBezTo>
                      <a:pt x="142" y="0"/>
                      <a:pt x="144" y="5"/>
                      <a:pt x="150" y="7"/>
                    </a:cubicBezTo>
                    <a:cubicBezTo>
                      <a:pt x="147" y="10"/>
                      <a:pt x="147" y="11"/>
                      <a:pt x="146" y="13"/>
                    </a:cubicBezTo>
                    <a:cubicBezTo>
                      <a:pt x="150" y="14"/>
                      <a:pt x="154" y="11"/>
                      <a:pt x="157" y="7"/>
                    </a:cubicBezTo>
                    <a:cubicBezTo>
                      <a:pt x="162" y="9"/>
                      <a:pt x="163" y="10"/>
                      <a:pt x="167" y="11"/>
                    </a:cubicBezTo>
                    <a:cubicBezTo>
                      <a:pt x="189" y="11"/>
                      <a:pt x="189" y="11"/>
                      <a:pt x="189" y="11"/>
                    </a:cubicBezTo>
                    <a:cubicBezTo>
                      <a:pt x="194" y="15"/>
                      <a:pt x="196" y="17"/>
                      <a:pt x="202" y="20"/>
                    </a:cubicBezTo>
                    <a:cubicBezTo>
                      <a:pt x="236" y="20"/>
                      <a:pt x="236" y="20"/>
                      <a:pt x="236" y="20"/>
                    </a:cubicBezTo>
                    <a:cubicBezTo>
                      <a:pt x="245" y="29"/>
                      <a:pt x="272" y="31"/>
                      <a:pt x="286" y="31"/>
                    </a:cubicBezTo>
                    <a:cubicBezTo>
                      <a:pt x="294" y="31"/>
                      <a:pt x="299" y="28"/>
                      <a:pt x="307" y="28"/>
                    </a:cubicBezTo>
                    <a:cubicBezTo>
                      <a:pt x="319" y="28"/>
                      <a:pt x="323" y="34"/>
                      <a:pt x="334" y="37"/>
                    </a:cubicBezTo>
                    <a:cubicBezTo>
                      <a:pt x="334" y="36"/>
                      <a:pt x="334" y="36"/>
                      <a:pt x="334" y="36"/>
                    </a:cubicBezTo>
                    <a:lnTo>
                      <a:pt x="334" y="3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9" name="Freeform 52">
                <a:extLst>
                  <a:ext uri="{FF2B5EF4-FFF2-40B4-BE49-F238E27FC236}">
                    <a16:creationId xmlns="" xmlns:a16="http://schemas.microsoft.com/office/drawing/2014/main" id="{6DA0C195-AF87-4C7A-BA7B-28B0652229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9475" y="1820863"/>
                <a:ext cx="28575" cy="38100"/>
              </a:xfrm>
              <a:custGeom>
                <a:avLst/>
                <a:gdLst/>
                <a:ahLst/>
                <a:cxnLst>
                  <a:cxn ang="0">
                    <a:pos x="9" y="11"/>
                  </a:cxn>
                  <a:cxn ang="0">
                    <a:pos x="0" y="11"/>
                  </a:cxn>
                  <a:cxn ang="0">
                    <a:pos x="11" y="2"/>
                  </a:cxn>
                  <a:cxn ang="0">
                    <a:pos x="22" y="25"/>
                  </a:cxn>
                  <a:cxn ang="0">
                    <a:pos x="18" y="29"/>
                  </a:cxn>
                  <a:cxn ang="0">
                    <a:pos x="9" y="20"/>
                  </a:cxn>
                  <a:cxn ang="0">
                    <a:pos x="9" y="11"/>
                  </a:cxn>
                </a:cxnLst>
                <a:rect l="0" t="0" r="r" b="b"/>
                <a:pathLst>
                  <a:path w="22" h="29">
                    <a:moveTo>
                      <a:pt x="9" y="11"/>
                    </a:moveTo>
                    <a:cubicBezTo>
                      <a:pt x="2" y="9"/>
                      <a:pt x="5" y="7"/>
                      <a:pt x="0" y="11"/>
                    </a:cubicBezTo>
                    <a:cubicBezTo>
                      <a:pt x="0" y="0"/>
                      <a:pt x="2" y="0"/>
                      <a:pt x="11" y="2"/>
                    </a:cubicBezTo>
                    <a:cubicBezTo>
                      <a:pt x="10" y="14"/>
                      <a:pt x="22" y="15"/>
                      <a:pt x="22" y="25"/>
                    </a:cubicBezTo>
                    <a:cubicBezTo>
                      <a:pt x="22" y="28"/>
                      <a:pt x="20" y="29"/>
                      <a:pt x="18" y="29"/>
                    </a:cubicBezTo>
                    <a:cubicBezTo>
                      <a:pt x="14" y="29"/>
                      <a:pt x="9" y="20"/>
                      <a:pt x="9" y="20"/>
                    </a:cubicBezTo>
                    <a:cubicBezTo>
                      <a:pt x="9" y="16"/>
                      <a:pt x="8" y="13"/>
                      <a:pt x="9" y="1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0" name="Freeform 53">
                <a:extLst>
                  <a:ext uri="{FF2B5EF4-FFF2-40B4-BE49-F238E27FC236}">
                    <a16:creationId xmlns="" xmlns:a16="http://schemas.microsoft.com/office/drawing/2014/main" id="{2A4A39C2-AA01-4556-942D-E95CD2CA5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5025" y="1776413"/>
                <a:ext cx="30163" cy="46038"/>
              </a:xfrm>
              <a:custGeom>
                <a:avLst/>
                <a:gdLst/>
                <a:ahLst/>
                <a:cxnLst>
                  <a:cxn ang="0">
                    <a:pos x="15" y="18"/>
                  </a:cxn>
                  <a:cxn ang="0">
                    <a:pos x="19" y="18"/>
                  </a:cxn>
                  <a:cxn ang="0">
                    <a:pos x="19" y="35"/>
                  </a:cxn>
                  <a:cxn ang="0">
                    <a:pos x="11" y="17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5" y="0"/>
                  </a:cxn>
                  <a:cxn ang="0">
                    <a:pos x="15" y="18"/>
                  </a:cxn>
                </a:cxnLst>
                <a:rect l="0" t="0" r="r" b="b"/>
                <a:pathLst>
                  <a:path w="23" h="35">
                    <a:moveTo>
                      <a:pt x="15" y="18"/>
                    </a:moveTo>
                    <a:cubicBezTo>
                      <a:pt x="15" y="19"/>
                      <a:pt x="19" y="19"/>
                      <a:pt x="19" y="18"/>
                    </a:cubicBezTo>
                    <a:cubicBezTo>
                      <a:pt x="19" y="24"/>
                      <a:pt x="23" y="30"/>
                      <a:pt x="19" y="35"/>
                    </a:cubicBezTo>
                    <a:cubicBezTo>
                      <a:pt x="13" y="30"/>
                      <a:pt x="11" y="24"/>
                      <a:pt x="11" y="17"/>
                    </a:cubicBezTo>
                    <a:cubicBezTo>
                      <a:pt x="5" y="16"/>
                      <a:pt x="0" y="11"/>
                      <a:pt x="0" y="4"/>
                    </a:cubicBezTo>
                    <a:cubicBezTo>
                      <a:pt x="0" y="1"/>
                      <a:pt x="3" y="0"/>
                      <a:pt x="5" y="0"/>
                    </a:cubicBezTo>
                    <a:cubicBezTo>
                      <a:pt x="13" y="0"/>
                      <a:pt x="9" y="3"/>
                      <a:pt x="15" y="0"/>
                    </a:cubicBezTo>
                    <a:cubicBezTo>
                      <a:pt x="15" y="11"/>
                      <a:pt x="13" y="11"/>
                      <a:pt x="15" y="1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1" name="Freeform 54">
                <a:extLst>
                  <a:ext uri="{FF2B5EF4-FFF2-40B4-BE49-F238E27FC236}">
                    <a16:creationId xmlns="" xmlns:a16="http://schemas.microsoft.com/office/drawing/2014/main" id="{0A992F18-A097-4695-8544-3997B35A62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9188" y="1335088"/>
                <a:ext cx="307975" cy="161925"/>
              </a:xfrm>
              <a:custGeom>
                <a:avLst/>
                <a:gdLst/>
                <a:ahLst/>
                <a:cxnLst>
                  <a:cxn ang="0">
                    <a:pos x="214" y="96"/>
                  </a:cxn>
                  <a:cxn ang="0">
                    <a:pos x="209" y="100"/>
                  </a:cxn>
                  <a:cxn ang="0">
                    <a:pos x="215" y="103"/>
                  </a:cxn>
                  <a:cxn ang="0">
                    <a:pos x="220" y="110"/>
                  </a:cxn>
                  <a:cxn ang="0">
                    <a:pos x="195" y="118"/>
                  </a:cxn>
                  <a:cxn ang="0">
                    <a:pos x="158" y="104"/>
                  </a:cxn>
                  <a:cxn ang="0">
                    <a:pos x="147" y="112"/>
                  </a:cxn>
                  <a:cxn ang="0">
                    <a:pos x="115" y="121"/>
                  </a:cxn>
                  <a:cxn ang="0">
                    <a:pos x="75" y="121"/>
                  </a:cxn>
                  <a:cxn ang="0">
                    <a:pos x="68" y="110"/>
                  </a:cxn>
                  <a:cxn ang="0">
                    <a:pos x="43" y="108"/>
                  </a:cxn>
                  <a:cxn ang="0">
                    <a:pos x="23" y="92"/>
                  </a:cxn>
                  <a:cxn ang="0">
                    <a:pos x="65" y="82"/>
                  </a:cxn>
                  <a:cxn ang="0">
                    <a:pos x="80" y="81"/>
                  </a:cxn>
                  <a:cxn ang="0">
                    <a:pos x="69" y="77"/>
                  </a:cxn>
                  <a:cxn ang="0">
                    <a:pos x="45" y="77"/>
                  </a:cxn>
                  <a:cxn ang="0">
                    <a:pos x="12" y="69"/>
                  </a:cxn>
                  <a:cxn ang="0">
                    <a:pos x="29" y="60"/>
                  </a:cxn>
                  <a:cxn ang="0">
                    <a:pos x="14" y="59"/>
                  </a:cxn>
                  <a:cxn ang="0">
                    <a:pos x="0" y="51"/>
                  </a:cxn>
                  <a:cxn ang="0">
                    <a:pos x="56" y="13"/>
                  </a:cxn>
                  <a:cxn ang="0">
                    <a:pos x="64" y="29"/>
                  </a:cxn>
                  <a:cxn ang="0">
                    <a:pos x="78" y="21"/>
                  </a:cxn>
                  <a:cxn ang="0">
                    <a:pos x="98" y="34"/>
                  </a:cxn>
                  <a:cxn ang="0">
                    <a:pos x="111" y="31"/>
                  </a:cxn>
                  <a:cxn ang="0">
                    <a:pos x="109" y="23"/>
                  </a:cxn>
                  <a:cxn ang="0">
                    <a:pos x="118" y="23"/>
                  </a:cxn>
                  <a:cxn ang="0">
                    <a:pos x="133" y="35"/>
                  </a:cxn>
                  <a:cxn ang="0">
                    <a:pos x="140" y="51"/>
                  </a:cxn>
                  <a:cxn ang="0">
                    <a:pos x="146" y="48"/>
                  </a:cxn>
                  <a:cxn ang="0">
                    <a:pos x="136" y="17"/>
                  </a:cxn>
                  <a:cxn ang="0">
                    <a:pos x="144" y="12"/>
                  </a:cxn>
                  <a:cxn ang="0">
                    <a:pos x="156" y="12"/>
                  </a:cxn>
                  <a:cxn ang="0">
                    <a:pos x="156" y="7"/>
                  </a:cxn>
                  <a:cxn ang="0">
                    <a:pos x="169" y="0"/>
                  </a:cxn>
                  <a:cxn ang="0">
                    <a:pos x="184" y="10"/>
                  </a:cxn>
                  <a:cxn ang="0">
                    <a:pos x="175" y="24"/>
                  </a:cxn>
                  <a:cxn ang="0">
                    <a:pos x="187" y="62"/>
                  </a:cxn>
                  <a:cxn ang="0">
                    <a:pos x="232" y="92"/>
                  </a:cxn>
                  <a:cxn ang="0">
                    <a:pos x="214" y="96"/>
                  </a:cxn>
                </a:cxnLst>
                <a:rect l="0" t="0" r="r" b="b"/>
                <a:pathLst>
                  <a:path w="232" h="121">
                    <a:moveTo>
                      <a:pt x="214" y="96"/>
                    </a:moveTo>
                    <a:cubicBezTo>
                      <a:pt x="211" y="96"/>
                      <a:pt x="209" y="97"/>
                      <a:pt x="209" y="100"/>
                    </a:cubicBezTo>
                    <a:cubicBezTo>
                      <a:pt x="209" y="103"/>
                      <a:pt x="214" y="103"/>
                      <a:pt x="215" y="103"/>
                    </a:cubicBezTo>
                    <a:cubicBezTo>
                      <a:pt x="216" y="107"/>
                      <a:pt x="218" y="108"/>
                      <a:pt x="220" y="110"/>
                    </a:cubicBezTo>
                    <a:cubicBezTo>
                      <a:pt x="216" y="118"/>
                      <a:pt x="206" y="118"/>
                      <a:pt x="195" y="118"/>
                    </a:cubicBezTo>
                    <a:cubicBezTo>
                      <a:pt x="177" y="118"/>
                      <a:pt x="171" y="104"/>
                      <a:pt x="158" y="104"/>
                    </a:cubicBezTo>
                    <a:cubicBezTo>
                      <a:pt x="150" y="104"/>
                      <a:pt x="154" y="109"/>
                      <a:pt x="147" y="112"/>
                    </a:cubicBezTo>
                    <a:cubicBezTo>
                      <a:pt x="135" y="118"/>
                      <a:pt x="124" y="115"/>
                      <a:pt x="115" y="121"/>
                    </a:cubicBezTo>
                    <a:cubicBezTo>
                      <a:pt x="95" y="121"/>
                      <a:pt x="87" y="121"/>
                      <a:pt x="75" y="121"/>
                    </a:cubicBezTo>
                    <a:cubicBezTo>
                      <a:pt x="68" y="121"/>
                      <a:pt x="73" y="114"/>
                      <a:pt x="68" y="110"/>
                    </a:cubicBezTo>
                    <a:cubicBezTo>
                      <a:pt x="63" y="107"/>
                      <a:pt x="49" y="108"/>
                      <a:pt x="43" y="108"/>
                    </a:cubicBezTo>
                    <a:cubicBezTo>
                      <a:pt x="34" y="108"/>
                      <a:pt x="26" y="98"/>
                      <a:pt x="23" y="92"/>
                    </a:cubicBezTo>
                    <a:cubicBezTo>
                      <a:pt x="33" y="85"/>
                      <a:pt x="47" y="82"/>
                      <a:pt x="65" y="82"/>
                    </a:cubicBezTo>
                    <a:cubicBezTo>
                      <a:pt x="72" y="82"/>
                      <a:pt x="75" y="82"/>
                      <a:pt x="80" y="81"/>
                    </a:cubicBezTo>
                    <a:cubicBezTo>
                      <a:pt x="77" y="80"/>
                      <a:pt x="73" y="77"/>
                      <a:pt x="69" y="77"/>
                    </a:cubicBezTo>
                    <a:cubicBezTo>
                      <a:pt x="60" y="77"/>
                      <a:pt x="50" y="77"/>
                      <a:pt x="45" y="77"/>
                    </a:cubicBezTo>
                    <a:cubicBezTo>
                      <a:pt x="36" y="77"/>
                      <a:pt x="12" y="81"/>
                      <a:pt x="12" y="69"/>
                    </a:cubicBezTo>
                    <a:cubicBezTo>
                      <a:pt x="12" y="59"/>
                      <a:pt x="24" y="63"/>
                      <a:pt x="29" y="60"/>
                    </a:cubicBezTo>
                    <a:cubicBezTo>
                      <a:pt x="22" y="58"/>
                      <a:pt x="19" y="59"/>
                      <a:pt x="14" y="59"/>
                    </a:cubicBezTo>
                    <a:cubicBezTo>
                      <a:pt x="9" y="59"/>
                      <a:pt x="0" y="53"/>
                      <a:pt x="0" y="51"/>
                    </a:cubicBezTo>
                    <a:cubicBezTo>
                      <a:pt x="0" y="29"/>
                      <a:pt x="41" y="13"/>
                      <a:pt x="56" y="13"/>
                    </a:cubicBezTo>
                    <a:cubicBezTo>
                      <a:pt x="63" y="13"/>
                      <a:pt x="62" y="26"/>
                      <a:pt x="64" y="29"/>
                    </a:cubicBezTo>
                    <a:cubicBezTo>
                      <a:pt x="68" y="26"/>
                      <a:pt x="71" y="21"/>
                      <a:pt x="78" y="21"/>
                    </a:cubicBezTo>
                    <a:cubicBezTo>
                      <a:pt x="90" y="21"/>
                      <a:pt x="94" y="26"/>
                      <a:pt x="98" y="34"/>
                    </a:cubicBezTo>
                    <a:cubicBezTo>
                      <a:pt x="102" y="33"/>
                      <a:pt x="106" y="32"/>
                      <a:pt x="111" y="31"/>
                    </a:cubicBezTo>
                    <a:cubicBezTo>
                      <a:pt x="110" y="27"/>
                      <a:pt x="109" y="25"/>
                      <a:pt x="109" y="23"/>
                    </a:cubicBezTo>
                    <a:cubicBezTo>
                      <a:pt x="118" y="23"/>
                      <a:pt x="118" y="23"/>
                      <a:pt x="118" y="23"/>
                    </a:cubicBezTo>
                    <a:cubicBezTo>
                      <a:pt x="124" y="25"/>
                      <a:pt x="131" y="30"/>
                      <a:pt x="133" y="35"/>
                    </a:cubicBezTo>
                    <a:cubicBezTo>
                      <a:pt x="135" y="40"/>
                      <a:pt x="132" y="51"/>
                      <a:pt x="140" y="51"/>
                    </a:cubicBezTo>
                    <a:cubicBezTo>
                      <a:pt x="144" y="51"/>
                      <a:pt x="144" y="50"/>
                      <a:pt x="146" y="48"/>
                    </a:cubicBezTo>
                    <a:cubicBezTo>
                      <a:pt x="142" y="42"/>
                      <a:pt x="136" y="21"/>
                      <a:pt x="136" y="17"/>
                    </a:cubicBezTo>
                    <a:cubicBezTo>
                      <a:pt x="136" y="14"/>
                      <a:pt x="140" y="12"/>
                      <a:pt x="144" y="12"/>
                    </a:cubicBezTo>
                    <a:cubicBezTo>
                      <a:pt x="152" y="12"/>
                      <a:pt x="149" y="15"/>
                      <a:pt x="156" y="12"/>
                    </a:cubicBezTo>
                    <a:cubicBezTo>
                      <a:pt x="156" y="10"/>
                      <a:pt x="156" y="9"/>
                      <a:pt x="156" y="7"/>
                    </a:cubicBezTo>
                    <a:cubicBezTo>
                      <a:pt x="156" y="3"/>
                      <a:pt x="162" y="0"/>
                      <a:pt x="169" y="0"/>
                    </a:cubicBezTo>
                    <a:cubicBezTo>
                      <a:pt x="177" y="0"/>
                      <a:pt x="184" y="3"/>
                      <a:pt x="184" y="10"/>
                    </a:cubicBezTo>
                    <a:cubicBezTo>
                      <a:pt x="184" y="16"/>
                      <a:pt x="175" y="20"/>
                      <a:pt x="175" y="24"/>
                    </a:cubicBezTo>
                    <a:cubicBezTo>
                      <a:pt x="175" y="40"/>
                      <a:pt x="187" y="50"/>
                      <a:pt x="187" y="62"/>
                    </a:cubicBezTo>
                    <a:cubicBezTo>
                      <a:pt x="187" y="76"/>
                      <a:pt x="224" y="85"/>
                      <a:pt x="232" y="92"/>
                    </a:cubicBezTo>
                    <a:cubicBezTo>
                      <a:pt x="224" y="97"/>
                      <a:pt x="222" y="96"/>
                      <a:pt x="214" y="9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2" name="Freeform 55">
                <a:extLst>
                  <a:ext uri="{FF2B5EF4-FFF2-40B4-BE49-F238E27FC236}">
                    <a16:creationId xmlns="" xmlns:a16="http://schemas.microsoft.com/office/drawing/2014/main" id="{58C81FDC-B9EE-4016-9A3F-5F3AB96BA9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4888" y="1309688"/>
                <a:ext cx="173038" cy="114300"/>
              </a:xfrm>
              <a:custGeom>
                <a:avLst/>
                <a:gdLst/>
                <a:ahLst/>
                <a:cxnLst>
                  <a:cxn ang="0">
                    <a:pos x="28" y="82"/>
                  </a:cxn>
                  <a:cxn ang="0">
                    <a:pos x="22" y="73"/>
                  </a:cxn>
                  <a:cxn ang="0">
                    <a:pos x="0" y="64"/>
                  </a:cxn>
                  <a:cxn ang="0">
                    <a:pos x="22" y="21"/>
                  </a:cxn>
                  <a:cxn ang="0">
                    <a:pos x="16" y="5"/>
                  </a:cxn>
                  <a:cxn ang="0">
                    <a:pos x="42" y="5"/>
                  </a:cxn>
                  <a:cxn ang="0">
                    <a:pos x="60" y="2"/>
                  </a:cxn>
                  <a:cxn ang="0">
                    <a:pos x="84" y="11"/>
                  </a:cxn>
                  <a:cxn ang="0">
                    <a:pos x="99" y="10"/>
                  </a:cxn>
                  <a:cxn ang="0">
                    <a:pos x="130" y="29"/>
                  </a:cxn>
                  <a:cxn ang="0">
                    <a:pos x="102" y="38"/>
                  </a:cxn>
                  <a:cxn ang="0">
                    <a:pos x="69" y="71"/>
                  </a:cxn>
                  <a:cxn ang="0">
                    <a:pos x="35" y="86"/>
                  </a:cxn>
                  <a:cxn ang="0">
                    <a:pos x="28" y="82"/>
                  </a:cxn>
                </a:cxnLst>
                <a:rect l="0" t="0" r="r" b="b"/>
                <a:pathLst>
                  <a:path w="130" h="86">
                    <a:moveTo>
                      <a:pt x="28" y="82"/>
                    </a:moveTo>
                    <a:cubicBezTo>
                      <a:pt x="26" y="82"/>
                      <a:pt x="23" y="75"/>
                      <a:pt x="22" y="73"/>
                    </a:cubicBezTo>
                    <a:cubicBezTo>
                      <a:pt x="18" y="68"/>
                      <a:pt x="0" y="69"/>
                      <a:pt x="0" y="64"/>
                    </a:cubicBezTo>
                    <a:cubicBezTo>
                      <a:pt x="0" y="49"/>
                      <a:pt x="22" y="37"/>
                      <a:pt x="22" y="21"/>
                    </a:cubicBezTo>
                    <a:cubicBezTo>
                      <a:pt x="22" y="17"/>
                      <a:pt x="16" y="10"/>
                      <a:pt x="16" y="5"/>
                    </a:cubicBezTo>
                    <a:cubicBezTo>
                      <a:pt x="27" y="1"/>
                      <a:pt x="32" y="5"/>
                      <a:pt x="42" y="5"/>
                    </a:cubicBezTo>
                    <a:cubicBezTo>
                      <a:pt x="48" y="5"/>
                      <a:pt x="52" y="0"/>
                      <a:pt x="60" y="2"/>
                    </a:cubicBezTo>
                    <a:cubicBezTo>
                      <a:pt x="70" y="5"/>
                      <a:pt x="74" y="10"/>
                      <a:pt x="84" y="11"/>
                    </a:cubicBezTo>
                    <a:cubicBezTo>
                      <a:pt x="88" y="15"/>
                      <a:pt x="93" y="10"/>
                      <a:pt x="99" y="10"/>
                    </a:cubicBezTo>
                    <a:cubicBezTo>
                      <a:pt x="108" y="10"/>
                      <a:pt x="130" y="19"/>
                      <a:pt x="130" y="29"/>
                    </a:cubicBezTo>
                    <a:cubicBezTo>
                      <a:pt x="130" y="34"/>
                      <a:pt x="106" y="37"/>
                      <a:pt x="102" y="38"/>
                    </a:cubicBezTo>
                    <a:cubicBezTo>
                      <a:pt x="88" y="43"/>
                      <a:pt x="69" y="61"/>
                      <a:pt x="69" y="71"/>
                    </a:cubicBezTo>
                    <a:cubicBezTo>
                      <a:pt x="69" y="75"/>
                      <a:pt x="38" y="86"/>
                      <a:pt x="35" y="86"/>
                    </a:cubicBezTo>
                    <a:cubicBezTo>
                      <a:pt x="32" y="86"/>
                      <a:pt x="30" y="82"/>
                      <a:pt x="28" y="8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3" name="Freeform 56">
                <a:extLst>
                  <a:ext uri="{FF2B5EF4-FFF2-40B4-BE49-F238E27FC236}">
                    <a16:creationId xmlns="" xmlns:a16="http://schemas.microsoft.com/office/drawing/2014/main" id="{10226E71-0E7F-4933-A5CA-E58141446A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3000" y="1228725"/>
                <a:ext cx="204788" cy="87313"/>
              </a:xfrm>
              <a:custGeom>
                <a:avLst/>
                <a:gdLst/>
                <a:ahLst/>
                <a:cxnLst>
                  <a:cxn ang="0">
                    <a:pos x="53" y="65"/>
                  </a:cxn>
                  <a:cxn ang="0">
                    <a:pos x="41" y="59"/>
                  </a:cxn>
                  <a:cxn ang="0">
                    <a:pos x="53" y="53"/>
                  </a:cxn>
                  <a:cxn ang="0">
                    <a:pos x="46" y="43"/>
                  </a:cxn>
                  <a:cxn ang="0">
                    <a:pos x="41" y="49"/>
                  </a:cxn>
                  <a:cxn ang="0">
                    <a:pos x="22" y="52"/>
                  </a:cxn>
                  <a:cxn ang="0">
                    <a:pos x="7" y="49"/>
                  </a:cxn>
                  <a:cxn ang="0">
                    <a:pos x="0" y="42"/>
                  </a:cxn>
                  <a:cxn ang="0">
                    <a:pos x="0" y="36"/>
                  </a:cxn>
                  <a:cxn ang="0">
                    <a:pos x="11" y="31"/>
                  </a:cxn>
                  <a:cxn ang="0">
                    <a:pos x="31" y="36"/>
                  </a:cxn>
                  <a:cxn ang="0">
                    <a:pos x="11" y="30"/>
                  </a:cxn>
                  <a:cxn ang="0">
                    <a:pos x="11" y="23"/>
                  </a:cxn>
                  <a:cxn ang="0">
                    <a:pos x="19" y="23"/>
                  </a:cxn>
                  <a:cxn ang="0">
                    <a:pos x="38" y="26"/>
                  </a:cxn>
                  <a:cxn ang="0">
                    <a:pos x="16" y="22"/>
                  </a:cxn>
                  <a:cxn ang="0">
                    <a:pos x="25" y="17"/>
                  </a:cxn>
                  <a:cxn ang="0">
                    <a:pos x="36" y="18"/>
                  </a:cxn>
                  <a:cxn ang="0">
                    <a:pos x="23" y="12"/>
                  </a:cxn>
                  <a:cxn ang="0">
                    <a:pos x="38" y="12"/>
                  </a:cxn>
                  <a:cxn ang="0">
                    <a:pos x="45" y="19"/>
                  </a:cxn>
                  <a:cxn ang="0">
                    <a:pos x="55" y="19"/>
                  </a:cxn>
                  <a:cxn ang="0">
                    <a:pos x="97" y="36"/>
                  </a:cxn>
                  <a:cxn ang="0">
                    <a:pos x="107" y="30"/>
                  </a:cxn>
                  <a:cxn ang="0">
                    <a:pos x="98" y="29"/>
                  </a:cxn>
                  <a:cxn ang="0">
                    <a:pos x="102" y="27"/>
                  </a:cxn>
                  <a:cxn ang="0">
                    <a:pos x="102" y="21"/>
                  </a:cxn>
                  <a:cxn ang="0">
                    <a:pos x="91" y="15"/>
                  </a:cxn>
                  <a:cxn ang="0">
                    <a:pos x="107" y="0"/>
                  </a:cxn>
                  <a:cxn ang="0">
                    <a:pos x="116" y="4"/>
                  </a:cxn>
                  <a:cxn ang="0">
                    <a:pos x="116" y="9"/>
                  </a:cxn>
                  <a:cxn ang="0">
                    <a:pos x="132" y="26"/>
                  </a:cxn>
                  <a:cxn ang="0">
                    <a:pos x="144" y="20"/>
                  </a:cxn>
                  <a:cxn ang="0">
                    <a:pos x="154" y="31"/>
                  </a:cxn>
                  <a:cxn ang="0">
                    <a:pos x="140" y="52"/>
                  </a:cxn>
                  <a:cxn ang="0">
                    <a:pos x="111" y="51"/>
                  </a:cxn>
                  <a:cxn ang="0">
                    <a:pos x="82" y="59"/>
                  </a:cxn>
                  <a:cxn ang="0">
                    <a:pos x="53" y="65"/>
                  </a:cxn>
                </a:cxnLst>
                <a:rect l="0" t="0" r="r" b="b"/>
                <a:pathLst>
                  <a:path w="154" h="65">
                    <a:moveTo>
                      <a:pt x="53" y="65"/>
                    </a:moveTo>
                    <a:cubicBezTo>
                      <a:pt x="48" y="65"/>
                      <a:pt x="41" y="61"/>
                      <a:pt x="41" y="59"/>
                    </a:cubicBezTo>
                    <a:cubicBezTo>
                      <a:pt x="41" y="52"/>
                      <a:pt x="47" y="53"/>
                      <a:pt x="53" y="53"/>
                    </a:cubicBezTo>
                    <a:cubicBezTo>
                      <a:pt x="50" y="50"/>
                      <a:pt x="46" y="48"/>
                      <a:pt x="46" y="43"/>
                    </a:cubicBezTo>
                    <a:cubicBezTo>
                      <a:pt x="43" y="44"/>
                      <a:pt x="41" y="46"/>
                      <a:pt x="41" y="49"/>
                    </a:cubicBezTo>
                    <a:cubicBezTo>
                      <a:pt x="33" y="50"/>
                      <a:pt x="27" y="52"/>
                      <a:pt x="22" y="52"/>
                    </a:cubicBezTo>
                    <a:cubicBezTo>
                      <a:pt x="16" y="52"/>
                      <a:pt x="10" y="49"/>
                      <a:pt x="7" y="49"/>
                    </a:cubicBezTo>
                    <a:cubicBezTo>
                      <a:pt x="3" y="49"/>
                      <a:pt x="0" y="46"/>
                      <a:pt x="0" y="42"/>
                    </a:cubicBezTo>
                    <a:cubicBezTo>
                      <a:pt x="0" y="38"/>
                      <a:pt x="2" y="39"/>
                      <a:pt x="0" y="36"/>
                    </a:cubicBezTo>
                    <a:cubicBezTo>
                      <a:pt x="5" y="35"/>
                      <a:pt x="7" y="31"/>
                      <a:pt x="11" y="31"/>
                    </a:cubicBezTo>
                    <a:cubicBezTo>
                      <a:pt x="20" y="31"/>
                      <a:pt x="24" y="35"/>
                      <a:pt x="31" y="36"/>
                    </a:cubicBezTo>
                    <a:cubicBezTo>
                      <a:pt x="24" y="35"/>
                      <a:pt x="17" y="32"/>
                      <a:pt x="11" y="30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5" y="23"/>
                      <a:pt x="19" y="23"/>
                      <a:pt x="19" y="23"/>
                    </a:cubicBezTo>
                    <a:cubicBezTo>
                      <a:pt x="20" y="23"/>
                      <a:pt x="34" y="26"/>
                      <a:pt x="38" y="26"/>
                    </a:cubicBezTo>
                    <a:cubicBezTo>
                      <a:pt x="30" y="25"/>
                      <a:pt x="23" y="26"/>
                      <a:pt x="16" y="22"/>
                    </a:cubicBezTo>
                    <a:cubicBezTo>
                      <a:pt x="18" y="19"/>
                      <a:pt x="22" y="17"/>
                      <a:pt x="25" y="17"/>
                    </a:cubicBezTo>
                    <a:cubicBezTo>
                      <a:pt x="31" y="17"/>
                      <a:pt x="32" y="19"/>
                      <a:pt x="36" y="18"/>
                    </a:cubicBezTo>
                    <a:cubicBezTo>
                      <a:pt x="31" y="19"/>
                      <a:pt x="23" y="18"/>
                      <a:pt x="23" y="12"/>
                    </a:cubicBezTo>
                    <a:cubicBezTo>
                      <a:pt x="31" y="11"/>
                      <a:pt x="34" y="12"/>
                      <a:pt x="38" y="12"/>
                    </a:cubicBezTo>
                    <a:cubicBezTo>
                      <a:pt x="39" y="12"/>
                      <a:pt x="45" y="14"/>
                      <a:pt x="45" y="19"/>
                    </a:cubicBezTo>
                    <a:cubicBezTo>
                      <a:pt x="50" y="19"/>
                      <a:pt x="54" y="19"/>
                      <a:pt x="55" y="19"/>
                    </a:cubicBezTo>
                    <a:cubicBezTo>
                      <a:pt x="68" y="19"/>
                      <a:pt x="78" y="36"/>
                      <a:pt x="97" y="36"/>
                    </a:cubicBezTo>
                    <a:cubicBezTo>
                      <a:pt x="103" y="36"/>
                      <a:pt x="105" y="34"/>
                      <a:pt x="107" y="30"/>
                    </a:cubicBezTo>
                    <a:cubicBezTo>
                      <a:pt x="102" y="30"/>
                      <a:pt x="100" y="30"/>
                      <a:pt x="98" y="29"/>
                    </a:cubicBezTo>
                    <a:cubicBezTo>
                      <a:pt x="98" y="28"/>
                      <a:pt x="101" y="27"/>
                      <a:pt x="102" y="27"/>
                    </a:cubicBezTo>
                    <a:cubicBezTo>
                      <a:pt x="102" y="21"/>
                      <a:pt x="102" y="21"/>
                      <a:pt x="102" y="21"/>
                    </a:cubicBezTo>
                    <a:cubicBezTo>
                      <a:pt x="99" y="21"/>
                      <a:pt x="91" y="19"/>
                      <a:pt x="91" y="15"/>
                    </a:cubicBezTo>
                    <a:cubicBezTo>
                      <a:pt x="91" y="7"/>
                      <a:pt x="103" y="4"/>
                      <a:pt x="107" y="0"/>
                    </a:cubicBezTo>
                    <a:cubicBezTo>
                      <a:pt x="110" y="2"/>
                      <a:pt x="113" y="4"/>
                      <a:pt x="116" y="4"/>
                    </a:cubicBezTo>
                    <a:cubicBezTo>
                      <a:pt x="115" y="7"/>
                      <a:pt x="116" y="8"/>
                      <a:pt x="116" y="9"/>
                    </a:cubicBezTo>
                    <a:cubicBezTo>
                      <a:pt x="116" y="16"/>
                      <a:pt x="124" y="26"/>
                      <a:pt x="132" y="26"/>
                    </a:cubicBezTo>
                    <a:cubicBezTo>
                      <a:pt x="136" y="26"/>
                      <a:pt x="139" y="20"/>
                      <a:pt x="144" y="20"/>
                    </a:cubicBezTo>
                    <a:cubicBezTo>
                      <a:pt x="150" y="20"/>
                      <a:pt x="154" y="26"/>
                      <a:pt x="154" y="31"/>
                    </a:cubicBezTo>
                    <a:cubicBezTo>
                      <a:pt x="154" y="37"/>
                      <a:pt x="144" y="51"/>
                      <a:pt x="140" y="52"/>
                    </a:cubicBezTo>
                    <a:cubicBezTo>
                      <a:pt x="137" y="53"/>
                      <a:pt x="111" y="50"/>
                      <a:pt x="111" y="51"/>
                    </a:cubicBezTo>
                    <a:cubicBezTo>
                      <a:pt x="111" y="52"/>
                      <a:pt x="83" y="58"/>
                      <a:pt x="82" y="59"/>
                    </a:cubicBezTo>
                    <a:cubicBezTo>
                      <a:pt x="73" y="62"/>
                      <a:pt x="64" y="65"/>
                      <a:pt x="53" y="6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4" name="Freeform 57">
                <a:extLst>
                  <a:ext uri="{FF2B5EF4-FFF2-40B4-BE49-F238E27FC236}">
                    <a16:creationId xmlns="" xmlns:a16="http://schemas.microsoft.com/office/drawing/2014/main" id="{8E123254-E2A9-4745-B5C4-62ECBDA0E8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838" y="1260475"/>
                <a:ext cx="28575" cy="20638"/>
              </a:xfrm>
              <a:custGeom>
                <a:avLst/>
                <a:gdLst/>
                <a:ahLst/>
                <a:cxnLst>
                  <a:cxn ang="0">
                    <a:pos x="8" y="16"/>
                  </a:cxn>
                  <a:cxn ang="0">
                    <a:pos x="0" y="11"/>
                  </a:cxn>
                  <a:cxn ang="0">
                    <a:pos x="21" y="0"/>
                  </a:cxn>
                  <a:cxn ang="0">
                    <a:pos x="8" y="16"/>
                  </a:cxn>
                </a:cxnLst>
                <a:rect l="0" t="0" r="r" b="b"/>
                <a:pathLst>
                  <a:path w="21" h="16">
                    <a:moveTo>
                      <a:pt x="8" y="16"/>
                    </a:moveTo>
                    <a:cubicBezTo>
                      <a:pt x="4" y="16"/>
                      <a:pt x="0" y="14"/>
                      <a:pt x="0" y="11"/>
                    </a:cubicBezTo>
                    <a:cubicBezTo>
                      <a:pt x="0" y="3"/>
                      <a:pt x="16" y="0"/>
                      <a:pt x="21" y="0"/>
                    </a:cubicBezTo>
                    <a:cubicBezTo>
                      <a:pt x="20" y="7"/>
                      <a:pt x="13" y="16"/>
                      <a:pt x="8" y="1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5" name="Freeform 58">
                <a:extLst>
                  <a:ext uri="{FF2B5EF4-FFF2-40B4-BE49-F238E27FC236}">
                    <a16:creationId xmlns="" xmlns:a16="http://schemas.microsoft.com/office/drawing/2014/main" id="{F4CD541F-34E8-4978-AEF1-E7F1128E2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7450" y="1230313"/>
                <a:ext cx="22225" cy="7938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6" y="6"/>
                  </a:cxn>
                  <a:cxn ang="0">
                    <a:pos x="6" y="6"/>
                  </a:cxn>
                </a:cxnLst>
                <a:rect l="0" t="0" r="r" b="b"/>
                <a:pathLst>
                  <a:path w="16" h="6">
                    <a:moveTo>
                      <a:pt x="6" y="6"/>
                    </a:moveTo>
                    <a:cubicBezTo>
                      <a:pt x="4" y="6"/>
                      <a:pt x="0" y="4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4" y="6"/>
                      <a:pt x="6" y="6"/>
                      <a:pt x="6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6" name="Freeform 59">
                <a:extLst>
                  <a:ext uri="{FF2B5EF4-FFF2-40B4-BE49-F238E27FC236}">
                    <a16:creationId xmlns="" xmlns:a16="http://schemas.microsoft.com/office/drawing/2014/main" id="{07E3468E-A730-4D2D-A6EC-83589FA745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4100" y="1203325"/>
                <a:ext cx="117475" cy="65088"/>
              </a:xfrm>
              <a:custGeom>
                <a:avLst/>
                <a:gdLst/>
                <a:ahLst/>
                <a:cxnLst>
                  <a:cxn ang="0">
                    <a:pos x="88" y="8"/>
                  </a:cxn>
                  <a:cxn ang="0">
                    <a:pos x="82" y="15"/>
                  </a:cxn>
                  <a:cxn ang="0">
                    <a:pos x="86" y="24"/>
                  </a:cxn>
                  <a:cxn ang="0">
                    <a:pos x="67" y="38"/>
                  </a:cxn>
                  <a:cxn ang="0">
                    <a:pos x="56" y="26"/>
                  </a:cxn>
                  <a:cxn ang="0">
                    <a:pos x="41" y="39"/>
                  </a:cxn>
                  <a:cxn ang="0">
                    <a:pos x="32" y="49"/>
                  </a:cxn>
                  <a:cxn ang="0">
                    <a:pos x="24" y="42"/>
                  </a:cxn>
                  <a:cxn ang="0">
                    <a:pos x="12" y="42"/>
                  </a:cxn>
                  <a:cxn ang="0">
                    <a:pos x="4" y="46"/>
                  </a:cxn>
                  <a:cxn ang="0">
                    <a:pos x="0" y="39"/>
                  </a:cxn>
                  <a:cxn ang="0">
                    <a:pos x="10" y="31"/>
                  </a:cxn>
                  <a:cxn ang="0">
                    <a:pos x="31" y="23"/>
                  </a:cxn>
                  <a:cxn ang="0">
                    <a:pos x="54" y="6"/>
                  </a:cxn>
                  <a:cxn ang="0">
                    <a:pos x="62" y="7"/>
                  </a:cxn>
                  <a:cxn ang="0">
                    <a:pos x="88" y="8"/>
                  </a:cxn>
                </a:cxnLst>
                <a:rect l="0" t="0" r="r" b="b"/>
                <a:pathLst>
                  <a:path w="88" h="49">
                    <a:moveTo>
                      <a:pt x="88" y="8"/>
                    </a:moveTo>
                    <a:cubicBezTo>
                      <a:pt x="88" y="11"/>
                      <a:pt x="86" y="14"/>
                      <a:pt x="82" y="15"/>
                    </a:cubicBezTo>
                    <a:cubicBezTo>
                      <a:pt x="83" y="19"/>
                      <a:pt x="86" y="20"/>
                      <a:pt x="86" y="24"/>
                    </a:cubicBezTo>
                    <a:cubicBezTo>
                      <a:pt x="67" y="38"/>
                      <a:pt x="67" y="38"/>
                      <a:pt x="67" y="38"/>
                    </a:cubicBezTo>
                    <a:cubicBezTo>
                      <a:pt x="60" y="38"/>
                      <a:pt x="60" y="28"/>
                      <a:pt x="56" y="26"/>
                    </a:cubicBezTo>
                    <a:cubicBezTo>
                      <a:pt x="55" y="33"/>
                      <a:pt x="48" y="40"/>
                      <a:pt x="41" y="39"/>
                    </a:cubicBezTo>
                    <a:cubicBezTo>
                      <a:pt x="40" y="44"/>
                      <a:pt x="37" y="49"/>
                      <a:pt x="32" y="49"/>
                    </a:cubicBezTo>
                    <a:cubicBezTo>
                      <a:pt x="28" y="49"/>
                      <a:pt x="25" y="44"/>
                      <a:pt x="24" y="42"/>
                    </a:cubicBezTo>
                    <a:cubicBezTo>
                      <a:pt x="19" y="45"/>
                      <a:pt x="16" y="42"/>
                      <a:pt x="12" y="42"/>
                    </a:cubicBezTo>
                    <a:cubicBezTo>
                      <a:pt x="9" y="42"/>
                      <a:pt x="8" y="45"/>
                      <a:pt x="4" y="46"/>
                    </a:cubicBezTo>
                    <a:cubicBezTo>
                      <a:pt x="4" y="43"/>
                      <a:pt x="0" y="41"/>
                      <a:pt x="0" y="39"/>
                    </a:cubicBezTo>
                    <a:cubicBezTo>
                      <a:pt x="0" y="38"/>
                      <a:pt x="8" y="32"/>
                      <a:pt x="10" y="31"/>
                    </a:cubicBezTo>
                    <a:cubicBezTo>
                      <a:pt x="17" y="28"/>
                      <a:pt x="23" y="27"/>
                      <a:pt x="31" y="23"/>
                    </a:cubicBezTo>
                    <a:cubicBezTo>
                      <a:pt x="39" y="18"/>
                      <a:pt x="41" y="6"/>
                      <a:pt x="54" y="6"/>
                    </a:cubicBezTo>
                    <a:cubicBezTo>
                      <a:pt x="57" y="6"/>
                      <a:pt x="58" y="7"/>
                      <a:pt x="62" y="7"/>
                    </a:cubicBezTo>
                    <a:cubicBezTo>
                      <a:pt x="62" y="7"/>
                      <a:pt x="88" y="0"/>
                      <a:pt x="88" y="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7" name="Freeform 60">
                <a:extLst>
                  <a:ext uri="{FF2B5EF4-FFF2-40B4-BE49-F238E27FC236}">
                    <a16:creationId xmlns="" xmlns:a16="http://schemas.microsoft.com/office/drawing/2014/main" id="{F973FC4F-44F6-430A-BBF2-F38F6FB7BF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263" y="1162050"/>
                <a:ext cx="66675" cy="20638"/>
              </a:xfrm>
              <a:custGeom>
                <a:avLst/>
                <a:gdLst/>
                <a:ahLst/>
                <a:cxnLst>
                  <a:cxn ang="0">
                    <a:pos x="20" y="15"/>
                  </a:cxn>
                  <a:cxn ang="0">
                    <a:pos x="9" y="12"/>
                  </a:cxn>
                  <a:cxn ang="0">
                    <a:pos x="0" y="15"/>
                  </a:cxn>
                  <a:cxn ang="0">
                    <a:pos x="32" y="0"/>
                  </a:cxn>
                  <a:cxn ang="0">
                    <a:pos x="50" y="11"/>
                  </a:cxn>
                  <a:cxn ang="0">
                    <a:pos x="39" y="15"/>
                  </a:cxn>
                  <a:cxn ang="0">
                    <a:pos x="20" y="15"/>
                  </a:cxn>
                </a:cxnLst>
                <a:rect l="0" t="0" r="r" b="b"/>
                <a:pathLst>
                  <a:path w="50" h="15">
                    <a:moveTo>
                      <a:pt x="20" y="15"/>
                    </a:moveTo>
                    <a:cubicBezTo>
                      <a:pt x="14" y="15"/>
                      <a:pt x="13" y="12"/>
                      <a:pt x="9" y="12"/>
                    </a:cubicBezTo>
                    <a:cubicBezTo>
                      <a:pt x="5" y="12"/>
                      <a:pt x="3" y="15"/>
                      <a:pt x="0" y="15"/>
                    </a:cubicBezTo>
                    <a:cubicBezTo>
                      <a:pt x="0" y="9"/>
                      <a:pt x="26" y="0"/>
                      <a:pt x="32" y="0"/>
                    </a:cubicBezTo>
                    <a:cubicBezTo>
                      <a:pt x="41" y="0"/>
                      <a:pt x="49" y="5"/>
                      <a:pt x="50" y="11"/>
                    </a:cubicBezTo>
                    <a:cubicBezTo>
                      <a:pt x="47" y="12"/>
                      <a:pt x="44" y="15"/>
                      <a:pt x="39" y="15"/>
                    </a:cubicBezTo>
                    <a:cubicBezTo>
                      <a:pt x="27" y="15"/>
                      <a:pt x="29" y="15"/>
                      <a:pt x="20" y="1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8" name="Freeform 61">
                <a:extLst>
                  <a:ext uri="{FF2B5EF4-FFF2-40B4-BE49-F238E27FC236}">
                    <a16:creationId xmlns="" xmlns:a16="http://schemas.microsoft.com/office/drawing/2014/main" id="{E28748EC-8D60-4222-922B-BD663FA135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850" y="1185863"/>
                <a:ext cx="58738" cy="30163"/>
              </a:xfrm>
              <a:custGeom>
                <a:avLst/>
                <a:gdLst/>
                <a:ahLst/>
                <a:cxnLst>
                  <a:cxn ang="0">
                    <a:pos x="38" y="10"/>
                  </a:cxn>
                  <a:cxn ang="0">
                    <a:pos x="14" y="23"/>
                  </a:cxn>
                  <a:cxn ang="0">
                    <a:pos x="0" y="11"/>
                  </a:cxn>
                  <a:cxn ang="0">
                    <a:pos x="36" y="0"/>
                  </a:cxn>
                  <a:cxn ang="0">
                    <a:pos x="44" y="5"/>
                  </a:cxn>
                  <a:cxn ang="0">
                    <a:pos x="25" y="10"/>
                  </a:cxn>
                  <a:cxn ang="0">
                    <a:pos x="38" y="10"/>
                  </a:cxn>
                </a:cxnLst>
                <a:rect l="0" t="0" r="r" b="b"/>
                <a:pathLst>
                  <a:path w="44" h="23">
                    <a:moveTo>
                      <a:pt x="38" y="10"/>
                    </a:moveTo>
                    <a:cubicBezTo>
                      <a:pt x="38" y="19"/>
                      <a:pt x="24" y="23"/>
                      <a:pt x="14" y="23"/>
                    </a:cubicBezTo>
                    <a:cubicBezTo>
                      <a:pt x="8" y="23"/>
                      <a:pt x="0" y="15"/>
                      <a:pt x="0" y="11"/>
                    </a:cubicBezTo>
                    <a:cubicBezTo>
                      <a:pt x="0" y="1"/>
                      <a:pt x="27" y="0"/>
                      <a:pt x="36" y="0"/>
                    </a:cubicBezTo>
                    <a:cubicBezTo>
                      <a:pt x="41" y="0"/>
                      <a:pt x="43" y="3"/>
                      <a:pt x="44" y="5"/>
                    </a:cubicBezTo>
                    <a:cubicBezTo>
                      <a:pt x="39" y="9"/>
                      <a:pt x="32" y="10"/>
                      <a:pt x="25" y="10"/>
                    </a:cubicBezTo>
                    <a:lnTo>
                      <a:pt x="38" y="1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9" name="Freeform 62">
                <a:extLst>
                  <a:ext uri="{FF2B5EF4-FFF2-40B4-BE49-F238E27FC236}">
                    <a16:creationId xmlns="" xmlns:a16="http://schemas.microsoft.com/office/drawing/2014/main" id="{30A674CC-B9EA-4055-916A-A9A3D9C78B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4275" y="1181100"/>
                <a:ext cx="20638" cy="22225"/>
              </a:xfrm>
              <a:custGeom>
                <a:avLst/>
                <a:gdLst/>
                <a:ahLst/>
                <a:cxnLst>
                  <a:cxn ang="0">
                    <a:pos x="15" y="12"/>
                  </a:cxn>
                  <a:cxn ang="0">
                    <a:pos x="9" y="17"/>
                  </a:cxn>
                  <a:cxn ang="0">
                    <a:pos x="0" y="11"/>
                  </a:cxn>
                  <a:cxn ang="0">
                    <a:pos x="15" y="12"/>
                  </a:cxn>
                </a:cxnLst>
                <a:rect l="0" t="0" r="r" b="b"/>
                <a:pathLst>
                  <a:path w="15" h="17">
                    <a:moveTo>
                      <a:pt x="15" y="12"/>
                    </a:moveTo>
                    <a:cubicBezTo>
                      <a:pt x="13" y="15"/>
                      <a:pt x="12" y="17"/>
                      <a:pt x="9" y="17"/>
                    </a:cubicBezTo>
                    <a:cubicBezTo>
                      <a:pt x="5" y="17"/>
                      <a:pt x="0" y="13"/>
                      <a:pt x="0" y="11"/>
                    </a:cubicBezTo>
                    <a:cubicBezTo>
                      <a:pt x="0" y="0"/>
                      <a:pt x="12" y="11"/>
                      <a:pt x="15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0" name="Freeform 63">
                <a:extLst>
                  <a:ext uri="{FF2B5EF4-FFF2-40B4-BE49-F238E27FC236}">
                    <a16:creationId xmlns="" xmlns:a16="http://schemas.microsoft.com/office/drawing/2014/main" id="{7325DFDB-C1FB-47F6-92C2-78EC82B28C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1763" y="1335088"/>
                <a:ext cx="100013" cy="80963"/>
              </a:xfrm>
              <a:custGeom>
                <a:avLst/>
                <a:gdLst/>
                <a:ahLst/>
                <a:cxnLst>
                  <a:cxn ang="0">
                    <a:pos x="66" y="23"/>
                  </a:cxn>
                  <a:cxn ang="0">
                    <a:pos x="65" y="30"/>
                  </a:cxn>
                  <a:cxn ang="0">
                    <a:pos x="75" y="32"/>
                  </a:cxn>
                  <a:cxn ang="0">
                    <a:pos x="57" y="55"/>
                  </a:cxn>
                  <a:cxn ang="0">
                    <a:pos x="49" y="61"/>
                  </a:cxn>
                  <a:cxn ang="0">
                    <a:pos x="39" y="54"/>
                  </a:cxn>
                  <a:cxn ang="0">
                    <a:pos x="0" y="30"/>
                  </a:cxn>
                  <a:cxn ang="0">
                    <a:pos x="0" y="23"/>
                  </a:cxn>
                  <a:cxn ang="0">
                    <a:pos x="20" y="28"/>
                  </a:cxn>
                  <a:cxn ang="0">
                    <a:pos x="27" y="28"/>
                  </a:cxn>
                  <a:cxn ang="0">
                    <a:pos x="27" y="16"/>
                  </a:cxn>
                  <a:cxn ang="0">
                    <a:pos x="12" y="11"/>
                  </a:cxn>
                  <a:cxn ang="0">
                    <a:pos x="16" y="7"/>
                  </a:cxn>
                  <a:cxn ang="0">
                    <a:pos x="42" y="2"/>
                  </a:cxn>
                  <a:cxn ang="0">
                    <a:pos x="60" y="2"/>
                  </a:cxn>
                  <a:cxn ang="0">
                    <a:pos x="64" y="6"/>
                  </a:cxn>
                  <a:cxn ang="0">
                    <a:pos x="50" y="22"/>
                  </a:cxn>
                  <a:cxn ang="0">
                    <a:pos x="66" y="23"/>
                  </a:cxn>
                </a:cxnLst>
                <a:rect l="0" t="0" r="r" b="b"/>
                <a:pathLst>
                  <a:path w="75" h="61">
                    <a:moveTo>
                      <a:pt x="66" y="23"/>
                    </a:moveTo>
                    <a:cubicBezTo>
                      <a:pt x="66" y="29"/>
                      <a:pt x="65" y="25"/>
                      <a:pt x="65" y="30"/>
                    </a:cubicBezTo>
                    <a:cubicBezTo>
                      <a:pt x="67" y="30"/>
                      <a:pt x="72" y="31"/>
                      <a:pt x="75" y="32"/>
                    </a:cubicBezTo>
                    <a:cubicBezTo>
                      <a:pt x="73" y="56"/>
                      <a:pt x="72" y="49"/>
                      <a:pt x="57" y="55"/>
                    </a:cubicBezTo>
                    <a:cubicBezTo>
                      <a:pt x="53" y="56"/>
                      <a:pt x="53" y="61"/>
                      <a:pt x="49" y="61"/>
                    </a:cubicBezTo>
                    <a:cubicBezTo>
                      <a:pt x="42" y="61"/>
                      <a:pt x="42" y="56"/>
                      <a:pt x="39" y="54"/>
                    </a:cubicBezTo>
                    <a:cubicBezTo>
                      <a:pt x="27" y="41"/>
                      <a:pt x="13" y="43"/>
                      <a:pt x="0" y="30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6" y="23"/>
                      <a:pt x="12" y="28"/>
                      <a:pt x="20" y="28"/>
                    </a:cubicBezTo>
                    <a:cubicBezTo>
                      <a:pt x="24" y="28"/>
                      <a:pt x="23" y="28"/>
                      <a:pt x="27" y="28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1" y="15"/>
                      <a:pt x="12" y="16"/>
                      <a:pt x="12" y="11"/>
                    </a:cubicBezTo>
                    <a:cubicBezTo>
                      <a:pt x="12" y="9"/>
                      <a:pt x="15" y="8"/>
                      <a:pt x="16" y="7"/>
                    </a:cubicBezTo>
                    <a:cubicBezTo>
                      <a:pt x="23" y="0"/>
                      <a:pt x="32" y="2"/>
                      <a:pt x="42" y="2"/>
                    </a:cubicBezTo>
                    <a:cubicBezTo>
                      <a:pt x="50" y="2"/>
                      <a:pt x="60" y="2"/>
                      <a:pt x="60" y="2"/>
                    </a:cubicBezTo>
                    <a:cubicBezTo>
                      <a:pt x="61" y="2"/>
                      <a:pt x="64" y="4"/>
                      <a:pt x="64" y="6"/>
                    </a:cubicBezTo>
                    <a:cubicBezTo>
                      <a:pt x="64" y="15"/>
                      <a:pt x="53" y="18"/>
                      <a:pt x="50" y="22"/>
                    </a:cubicBezTo>
                    <a:cubicBezTo>
                      <a:pt x="53" y="22"/>
                      <a:pt x="66" y="18"/>
                      <a:pt x="66" y="2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1" name="Freeform 64">
                <a:extLst>
                  <a:ext uri="{FF2B5EF4-FFF2-40B4-BE49-F238E27FC236}">
                    <a16:creationId xmlns="" xmlns:a16="http://schemas.microsoft.com/office/drawing/2014/main" id="{98DB8D6F-A3AA-48C6-A5EA-7B6A59EDE3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6838" y="1236663"/>
                <a:ext cx="111125" cy="60325"/>
              </a:xfrm>
              <a:custGeom>
                <a:avLst/>
                <a:gdLst/>
                <a:ahLst/>
                <a:cxnLst>
                  <a:cxn ang="0">
                    <a:pos x="4" y="11"/>
                  </a:cxn>
                  <a:cxn ang="0">
                    <a:pos x="0" y="2"/>
                  </a:cxn>
                  <a:cxn ang="0">
                    <a:pos x="5" y="2"/>
                  </a:cxn>
                  <a:cxn ang="0">
                    <a:pos x="38" y="20"/>
                  </a:cxn>
                  <a:cxn ang="0">
                    <a:pos x="29" y="13"/>
                  </a:cxn>
                  <a:cxn ang="0">
                    <a:pos x="29" y="8"/>
                  </a:cxn>
                  <a:cxn ang="0">
                    <a:pos x="54" y="17"/>
                  </a:cxn>
                  <a:cxn ang="0">
                    <a:pos x="54" y="8"/>
                  </a:cxn>
                  <a:cxn ang="0">
                    <a:pos x="38" y="1"/>
                  </a:cxn>
                  <a:cxn ang="0">
                    <a:pos x="46" y="1"/>
                  </a:cxn>
                  <a:cxn ang="0">
                    <a:pos x="66" y="5"/>
                  </a:cxn>
                  <a:cxn ang="0">
                    <a:pos x="75" y="2"/>
                  </a:cxn>
                  <a:cxn ang="0">
                    <a:pos x="84" y="13"/>
                  </a:cxn>
                  <a:cxn ang="0">
                    <a:pos x="80" y="41"/>
                  </a:cxn>
                  <a:cxn ang="0">
                    <a:pos x="62" y="43"/>
                  </a:cxn>
                  <a:cxn ang="0">
                    <a:pos x="48" y="41"/>
                  </a:cxn>
                  <a:cxn ang="0">
                    <a:pos x="51" y="36"/>
                  </a:cxn>
                  <a:cxn ang="0">
                    <a:pos x="51" y="32"/>
                  </a:cxn>
                  <a:cxn ang="0">
                    <a:pos x="62" y="25"/>
                  </a:cxn>
                  <a:cxn ang="0">
                    <a:pos x="57" y="24"/>
                  </a:cxn>
                  <a:cxn ang="0">
                    <a:pos x="25" y="28"/>
                  </a:cxn>
                  <a:cxn ang="0">
                    <a:pos x="20" y="23"/>
                  </a:cxn>
                  <a:cxn ang="0">
                    <a:pos x="13" y="23"/>
                  </a:cxn>
                  <a:cxn ang="0">
                    <a:pos x="12" y="19"/>
                  </a:cxn>
                  <a:cxn ang="0">
                    <a:pos x="1" y="14"/>
                  </a:cxn>
                  <a:cxn ang="0">
                    <a:pos x="1" y="6"/>
                  </a:cxn>
                  <a:cxn ang="0">
                    <a:pos x="4" y="11"/>
                  </a:cxn>
                </a:cxnLst>
                <a:rect l="0" t="0" r="r" b="b"/>
                <a:pathLst>
                  <a:path w="84" h="45">
                    <a:moveTo>
                      <a:pt x="4" y="11"/>
                    </a:moveTo>
                    <a:cubicBezTo>
                      <a:pt x="2" y="9"/>
                      <a:pt x="0" y="6"/>
                      <a:pt x="0" y="2"/>
                    </a:cubicBezTo>
                    <a:cubicBezTo>
                      <a:pt x="1" y="2"/>
                      <a:pt x="3" y="2"/>
                      <a:pt x="5" y="2"/>
                    </a:cubicBezTo>
                    <a:cubicBezTo>
                      <a:pt x="18" y="2"/>
                      <a:pt x="24" y="24"/>
                      <a:pt x="38" y="20"/>
                    </a:cubicBezTo>
                    <a:cubicBezTo>
                      <a:pt x="35" y="18"/>
                      <a:pt x="31" y="15"/>
                      <a:pt x="29" y="13"/>
                    </a:cubicBezTo>
                    <a:cubicBezTo>
                      <a:pt x="29" y="8"/>
                      <a:pt x="29" y="8"/>
                      <a:pt x="29" y="8"/>
                    </a:cubicBezTo>
                    <a:cubicBezTo>
                      <a:pt x="39" y="8"/>
                      <a:pt x="43" y="17"/>
                      <a:pt x="54" y="1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46" y="8"/>
                      <a:pt x="40" y="8"/>
                      <a:pt x="38" y="1"/>
                    </a:cubicBezTo>
                    <a:cubicBezTo>
                      <a:pt x="41" y="0"/>
                      <a:pt x="43" y="1"/>
                      <a:pt x="46" y="1"/>
                    </a:cubicBezTo>
                    <a:cubicBezTo>
                      <a:pt x="53" y="1"/>
                      <a:pt x="58" y="5"/>
                      <a:pt x="66" y="5"/>
                    </a:cubicBezTo>
                    <a:cubicBezTo>
                      <a:pt x="69" y="5"/>
                      <a:pt x="71" y="2"/>
                      <a:pt x="75" y="2"/>
                    </a:cubicBezTo>
                    <a:cubicBezTo>
                      <a:pt x="83" y="2"/>
                      <a:pt x="84" y="6"/>
                      <a:pt x="84" y="13"/>
                    </a:cubicBezTo>
                    <a:cubicBezTo>
                      <a:pt x="84" y="23"/>
                      <a:pt x="78" y="28"/>
                      <a:pt x="80" y="41"/>
                    </a:cubicBezTo>
                    <a:cubicBezTo>
                      <a:pt x="73" y="43"/>
                      <a:pt x="64" y="43"/>
                      <a:pt x="62" y="43"/>
                    </a:cubicBezTo>
                    <a:cubicBezTo>
                      <a:pt x="60" y="43"/>
                      <a:pt x="48" y="45"/>
                      <a:pt x="48" y="41"/>
                    </a:cubicBezTo>
                    <a:cubicBezTo>
                      <a:pt x="48" y="39"/>
                      <a:pt x="50" y="37"/>
                      <a:pt x="51" y="36"/>
                    </a:cubicBezTo>
                    <a:cubicBezTo>
                      <a:pt x="51" y="35"/>
                      <a:pt x="51" y="33"/>
                      <a:pt x="51" y="32"/>
                    </a:cubicBezTo>
                    <a:cubicBezTo>
                      <a:pt x="51" y="28"/>
                      <a:pt x="60" y="28"/>
                      <a:pt x="62" y="25"/>
                    </a:cubicBezTo>
                    <a:cubicBezTo>
                      <a:pt x="61" y="24"/>
                      <a:pt x="59" y="24"/>
                      <a:pt x="57" y="24"/>
                    </a:cubicBezTo>
                    <a:cubicBezTo>
                      <a:pt x="49" y="24"/>
                      <a:pt x="34" y="28"/>
                      <a:pt x="25" y="28"/>
                    </a:cubicBezTo>
                    <a:cubicBezTo>
                      <a:pt x="22" y="28"/>
                      <a:pt x="20" y="26"/>
                      <a:pt x="20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7" y="20"/>
                      <a:pt x="4" y="17"/>
                      <a:pt x="1" y="14"/>
                    </a:cubicBezTo>
                    <a:cubicBezTo>
                      <a:pt x="1" y="6"/>
                      <a:pt x="1" y="6"/>
                      <a:pt x="1" y="6"/>
                    </a:cubicBezTo>
                    <a:lnTo>
                      <a:pt x="4" y="1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2" name="Freeform 65">
                <a:extLst>
                  <a:ext uri="{FF2B5EF4-FFF2-40B4-BE49-F238E27FC236}">
                    <a16:creationId xmlns="" xmlns:a16="http://schemas.microsoft.com/office/drawing/2014/main" id="{04207697-7D06-46AF-B2EE-382D14255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0975" y="1462088"/>
                <a:ext cx="65088" cy="38100"/>
              </a:xfrm>
              <a:custGeom>
                <a:avLst/>
                <a:gdLst/>
                <a:ahLst/>
                <a:cxnLst>
                  <a:cxn ang="0">
                    <a:pos x="38" y="29"/>
                  </a:cxn>
                  <a:cxn ang="0">
                    <a:pos x="0" y="16"/>
                  </a:cxn>
                  <a:cxn ang="0">
                    <a:pos x="9" y="14"/>
                  </a:cxn>
                  <a:cxn ang="0">
                    <a:pos x="22" y="0"/>
                  </a:cxn>
                  <a:cxn ang="0">
                    <a:pos x="49" y="22"/>
                  </a:cxn>
                  <a:cxn ang="0">
                    <a:pos x="38" y="29"/>
                  </a:cxn>
                </a:cxnLst>
                <a:rect l="0" t="0" r="r" b="b"/>
                <a:pathLst>
                  <a:path w="49" h="29">
                    <a:moveTo>
                      <a:pt x="38" y="29"/>
                    </a:moveTo>
                    <a:cubicBezTo>
                      <a:pt x="32" y="29"/>
                      <a:pt x="0" y="17"/>
                      <a:pt x="0" y="16"/>
                    </a:cubicBezTo>
                    <a:cubicBezTo>
                      <a:pt x="0" y="12"/>
                      <a:pt x="8" y="14"/>
                      <a:pt x="9" y="14"/>
                    </a:cubicBezTo>
                    <a:cubicBezTo>
                      <a:pt x="15" y="12"/>
                      <a:pt x="13" y="0"/>
                      <a:pt x="22" y="0"/>
                    </a:cubicBezTo>
                    <a:cubicBezTo>
                      <a:pt x="28" y="0"/>
                      <a:pt x="46" y="16"/>
                      <a:pt x="49" y="22"/>
                    </a:cubicBezTo>
                    <a:cubicBezTo>
                      <a:pt x="45" y="25"/>
                      <a:pt x="43" y="29"/>
                      <a:pt x="38" y="2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3" name="Freeform 66">
                <a:extLst>
                  <a:ext uri="{FF2B5EF4-FFF2-40B4-BE49-F238E27FC236}">
                    <a16:creationId xmlns="" xmlns:a16="http://schemas.microsoft.com/office/drawing/2014/main" id="{851036C3-4A24-4941-AE5B-307BEA64F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475" y="1323975"/>
                <a:ext cx="85725" cy="69850"/>
              </a:xfrm>
              <a:custGeom>
                <a:avLst/>
                <a:gdLst/>
                <a:ahLst/>
                <a:cxnLst>
                  <a:cxn ang="0">
                    <a:pos x="65" y="11"/>
                  </a:cxn>
                  <a:cxn ang="0">
                    <a:pos x="57" y="18"/>
                  </a:cxn>
                  <a:cxn ang="0">
                    <a:pos x="32" y="35"/>
                  </a:cxn>
                  <a:cxn ang="0">
                    <a:pos x="20" y="38"/>
                  </a:cxn>
                  <a:cxn ang="0">
                    <a:pos x="25" y="38"/>
                  </a:cxn>
                  <a:cxn ang="0">
                    <a:pos x="15" y="53"/>
                  </a:cxn>
                  <a:cxn ang="0">
                    <a:pos x="6" y="53"/>
                  </a:cxn>
                  <a:cxn ang="0">
                    <a:pos x="7" y="40"/>
                  </a:cxn>
                  <a:cxn ang="0">
                    <a:pos x="0" y="19"/>
                  </a:cxn>
                  <a:cxn ang="0">
                    <a:pos x="0" y="11"/>
                  </a:cxn>
                  <a:cxn ang="0">
                    <a:pos x="10" y="11"/>
                  </a:cxn>
                  <a:cxn ang="0">
                    <a:pos x="10" y="7"/>
                  </a:cxn>
                  <a:cxn ang="0">
                    <a:pos x="22" y="0"/>
                  </a:cxn>
                  <a:cxn ang="0">
                    <a:pos x="65" y="5"/>
                  </a:cxn>
                  <a:cxn ang="0">
                    <a:pos x="65" y="11"/>
                  </a:cxn>
                </a:cxnLst>
                <a:rect l="0" t="0" r="r" b="b"/>
                <a:pathLst>
                  <a:path w="65" h="53">
                    <a:moveTo>
                      <a:pt x="65" y="11"/>
                    </a:moveTo>
                    <a:cubicBezTo>
                      <a:pt x="65" y="12"/>
                      <a:pt x="57" y="18"/>
                      <a:pt x="57" y="18"/>
                    </a:cubicBezTo>
                    <a:cubicBezTo>
                      <a:pt x="51" y="26"/>
                      <a:pt x="45" y="35"/>
                      <a:pt x="32" y="35"/>
                    </a:cubicBezTo>
                    <a:cubicBezTo>
                      <a:pt x="22" y="35"/>
                      <a:pt x="22" y="30"/>
                      <a:pt x="20" y="38"/>
                    </a:cubicBezTo>
                    <a:cubicBezTo>
                      <a:pt x="25" y="38"/>
                      <a:pt x="25" y="38"/>
                      <a:pt x="25" y="38"/>
                    </a:cubicBezTo>
                    <a:cubicBezTo>
                      <a:pt x="24" y="46"/>
                      <a:pt x="21" y="48"/>
                      <a:pt x="15" y="53"/>
                    </a:cubicBezTo>
                    <a:cubicBezTo>
                      <a:pt x="6" y="53"/>
                      <a:pt x="6" y="53"/>
                      <a:pt x="6" y="53"/>
                    </a:cubicBezTo>
                    <a:cubicBezTo>
                      <a:pt x="6" y="47"/>
                      <a:pt x="6" y="42"/>
                      <a:pt x="7" y="40"/>
                    </a:cubicBezTo>
                    <a:cubicBezTo>
                      <a:pt x="0" y="33"/>
                      <a:pt x="3" y="27"/>
                      <a:pt x="0" y="19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3" y="11"/>
                      <a:pt x="8" y="11"/>
                      <a:pt x="10" y="11"/>
                    </a:cubicBezTo>
                    <a:cubicBezTo>
                      <a:pt x="9" y="11"/>
                      <a:pt x="10" y="8"/>
                      <a:pt x="10" y="7"/>
                    </a:cubicBezTo>
                    <a:cubicBezTo>
                      <a:pt x="10" y="6"/>
                      <a:pt x="13" y="0"/>
                      <a:pt x="22" y="0"/>
                    </a:cubicBezTo>
                    <a:cubicBezTo>
                      <a:pt x="37" y="0"/>
                      <a:pt x="49" y="5"/>
                      <a:pt x="65" y="5"/>
                    </a:cubicBezTo>
                    <a:cubicBezTo>
                      <a:pt x="65" y="8"/>
                      <a:pt x="65" y="9"/>
                      <a:pt x="65" y="1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4" name="Freeform 67">
                <a:extLst>
                  <a:ext uri="{FF2B5EF4-FFF2-40B4-BE49-F238E27FC236}">
                    <a16:creationId xmlns="" xmlns:a16="http://schemas.microsoft.com/office/drawing/2014/main" id="{DD7FA690-8D6A-4FF3-B994-3E7F78F8C0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8263" y="1198563"/>
                <a:ext cx="28575" cy="23813"/>
              </a:xfrm>
              <a:custGeom>
                <a:avLst/>
                <a:gdLst/>
                <a:ahLst/>
                <a:cxnLst>
                  <a:cxn ang="0">
                    <a:pos x="21" y="12"/>
                  </a:cxn>
                  <a:cxn ang="0">
                    <a:pos x="15" y="18"/>
                  </a:cxn>
                  <a:cxn ang="0">
                    <a:pos x="0" y="0"/>
                  </a:cxn>
                  <a:cxn ang="0">
                    <a:pos x="21" y="12"/>
                  </a:cxn>
                </a:cxnLst>
                <a:rect l="0" t="0" r="r" b="b"/>
                <a:pathLst>
                  <a:path w="21" h="18">
                    <a:moveTo>
                      <a:pt x="21" y="12"/>
                    </a:moveTo>
                    <a:cubicBezTo>
                      <a:pt x="21" y="16"/>
                      <a:pt x="18" y="18"/>
                      <a:pt x="15" y="18"/>
                    </a:cubicBezTo>
                    <a:cubicBezTo>
                      <a:pt x="10" y="18"/>
                      <a:pt x="0" y="6"/>
                      <a:pt x="0" y="0"/>
                    </a:cubicBezTo>
                    <a:cubicBezTo>
                      <a:pt x="11" y="0"/>
                      <a:pt x="12" y="9"/>
                      <a:pt x="21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5" name="Freeform 68">
                <a:extLst>
                  <a:ext uri="{FF2B5EF4-FFF2-40B4-BE49-F238E27FC236}">
                    <a16:creationId xmlns="" xmlns:a16="http://schemas.microsoft.com/office/drawing/2014/main" id="{01C0FED6-72C5-4CDD-B034-2524F8FD8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725" y="1277938"/>
                <a:ext cx="19050" cy="1587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5" y="6"/>
                  </a:cxn>
                  <a:cxn ang="0">
                    <a:pos x="9" y="12"/>
                  </a:cxn>
                  <a:cxn ang="0">
                    <a:pos x="0" y="12"/>
                  </a:cxn>
                  <a:cxn ang="0">
                    <a:pos x="12" y="0"/>
                  </a:cxn>
                </a:cxnLst>
                <a:rect l="0" t="0" r="r" b="b"/>
                <a:pathLst>
                  <a:path w="15" h="12">
                    <a:moveTo>
                      <a:pt x="12" y="0"/>
                    </a:moveTo>
                    <a:cubicBezTo>
                      <a:pt x="13" y="2"/>
                      <a:pt x="15" y="3"/>
                      <a:pt x="15" y="6"/>
                    </a:cubicBezTo>
                    <a:cubicBezTo>
                      <a:pt x="15" y="12"/>
                      <a:pt x="11" y="12"/>
                      <a:pt x="9" y="12"/>
                    </a:cubicBezTo>
                    <a:cubicBezTo>
                      <a:pt x="4" y="12"/>
                      <a:pt x="3" y="11"/>
                      <a:pt x="0" y="12"/>
                    </a:cubicBezTo>
                    <a:cubicBezTo>
                      <a:pt x="2" y="4"/>
                      <a:pt x="6" y="2"/>
                      <a:pt x="12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6" name="Freeform 69">
                <a:extLst>
                  <a:ext uri="{FF2B5EF4-FFF2-40B4-BE49-F238E27FC236}">
                    <a16:creationId xmlns="" xmlns:a16="http://schemas.microsoft.com/office/drawing/2014/main" id="{B125D007-13C3-4A0D-BB17-233D2FC915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4613" y="1139825"/>
                <a:ext cx="109538" cy="57150"/>
              </a:xfrm>
              <a:custGeom>
                <a:avLst/>
                <a:gdLst/>
                <a:ahLst/>
                <a:cxnLst>
                  <a:cxn ang="0">
                    <a:pos x="54" y="32"/>
                  </a:cxn>
                  <a:cxn ang="0">
                    <a:pos x="33" y="30"/>
                  </a:cxn>
                  <a:cxn ang="0">
                    <a:pos x="19" y="29"/>
                  </a:cxn>
                  <a:cxn ang="0">
                    <a:pos x="7" y="25"/>
                  </a:cxn>
                  <a:cxn ang="0">
                    <a:pos x="20" y="20"/>
                  </a:cxn>
                  <a:cxn ang="0">
                    <a:pos x="20" y="15"/>
                  </a:cxn>
                  <a:cxn ang="0">
                    <a:pos x="5" y="15"/>
                  </a:cxn>
                  <a:cxn ang="0">
                    <a:pos x="8" y="10"/>
                  </a:cxn>
                  <a:cxn ang="0">
                    <a:pos x="0" y="3"/>
                  </a:cxn>
                  <a:cxn ang="0">
                    <a:pos x="14" y="0"/>
                  </a:cxn>
                  <a:cxn ang="0">
                    <a:pos x="31" y="8"/>
                  </a:cxn>
                  <a:cxn ang="0">
                    <a:pos x="40" y="4"/>
                  </a:cxn>
                  <a:cxn ang="0">
                    <a:pos x="53" y="15"/>
                  </a:cxn>
                  <a:cxn ang="0">
                    <a:pos x="60" y="11"/>
                  </a:cxn>
                  <a:cxn ang="0">
                    <a:pos x="73" y="21"/>
                  </a:cxn>
                  <a:cxn ang="0">
                    <a:pos x="70" y="26"/>
                  </a:cxn>
                  <a:cxn ang="0">
                    <a:pos x="82" y="37"/>
                  </a:cxn>
                  <a:cxn ang="0">
                    <a:pos x="74" y="43"/>
                  </a:cxn>
                  <a:cxn ang="0">
                    <a:pos x="54" y="32"/>
                  </a:cxn>
                </a:cxnLst>
                <a:rect l="0" t="0" r="r" b="b"/>
                <a:pathLst>
                  <a:path w="82" h="43">
                    <a:moveTo>
                      <a:pt x="54" y="32"/>
                    </a:moveTo>
                    <a:cubicBezTo>
                      <a:pt x="46" y="32"/>
                      <a:pt x="41" y="29"/>
                      <a:pt x="33" y="30"/>
                    </a:cubicBezTo>
                    <a:cubicBezTo>
                      <a:pt x="31" y="26"/>
                      <a:pt x="25" y="29"/>
                      <a:pt x="19" y="29"/>
                    </a:cubicBezTo>
                    <a:cubicBezTo>
                      <a:pt x="13" y="29"/>
                      <a:pt x="11" y="29"/>
                      <a:pt x="7" y="25"/>
                    </a:cubicBezTo>
                    <a:cubicBezTo>
                      <a:pt x="11" y="21"/>
                      <a:pt x="15" y="22"/>
                      <a:pt x="20" y="20"/>
                    </a:cubicBezTo>
                    <a:cubicBezTo>
                      <a:pt x="19" y="18"/>
                      <a:pt x="19" y="16"/>
                      <a:pt x="20" y="15"/>
                    </a:cubicBezTo>
                    <a:cubicBezTo>
                      <a:pt x="10" y="15"/>
                      <a:pt x="8" y="17"/>
                      <a:pt x="5" y="15"/>
                    </a:cubicBezTo>
                    <a:cubicBezTo>
                      <a:pt x="6" y="14"/>
                      <a:pt x="7" y="12"/>
                      <a:pt x="8" y="10"/>
                    </a:cubicBezTo>
                    <a:cubicBezTo>
                      <a:pt x="2" y="10"/>
                      <a:pt x="0" y="9"/>
                      <a:pt x="0" y="3"/>
                    </a:cubicBezTo>
                    <a:cubicBezTo>
                      <a:pt x="6" y="3"/>
                      <a:pt x="9" y="0"/>
                      <a:pt x="14" y="0"/>
                    </a:cubicBezTo>
                    <a:cubicBezTo>
                      <a:pt x="24" y="0"/>
                      <a:pt x="26" y="8"/>
                      <a:pt x="31" y="8"/>
                    </a:cubicBezTo>
                    <a:cubicBezTo>
                      <a:pt x="35" y="8"/>
                      <a:pt x="36" y="4"/>
                      <a:pt x="40" y="4"/>
                    </a:cubicBezTo>
                    <a:cubicBezTo>
                      <a:pt x="49" y="4"/>
                      <a:pt x="48" y="15"/>
                      <a:pt x="53" y="15"/>
                    </a:cubicBezTo>
                    <a:cubicBezTo>
                      <a:pt x="56" y="15"/>
                      <a:pt x="57" y="11"/>
                      <a:pt x="60" y="11"/>
                    </a:cubicBezTo>
                    <a:cubicBezTo>
                      <a:pt x="66" y="11"/>
                      <a:pt x="71" y="19"/>
                      <a:pt x="73" y="21"/>
                    </a:cubicBezTo>
                    <a:cubicBezTo>
                      <a:pt x="72" y="22"/>
                      <a:pt x="70" y="24"/>
                      <a:pt x="70" y="26"/>
                    </a:cubicBezTo>
                    <a:cubicBezTo>
                      <a:pt x="73" y="29"/>
                      <a:pt x="82" y="33"/>
                      <a:pt x="82" y="37"/>
                    </a:cubicBezTo>
                    <a:cubicBezTo>
                      <a:pt x="82" y="42"/>
                      <a:pt x="77" y="43"/>
                      <a:pt x="74" y="43"/>
                    </a:cubicBezTo>
                    <a:cubicBezTo>
                      <a:pt x="63" y="43"/>
                      <a:pt x="64" y="32"/>
                      <a:pt x="54" y="3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7" name="Freeform 70">
                <a:extLst>
                  <a:ext uri="{FF2B5EF4-FFF2-40B4-BE49-F238E27FC236}">
                    <a16:creationId xmlns="" xmlns:a16="http://schemas.microsoft.com/office/drawing/2014/main" id="{2C7BD153-EE61-4928-8BE8-D4487656FD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475" y="1189038"/>
                <a:ext cx="30163" cy="9525"/>
              </a:xfrm>
              <a:custGeom>
                <a:avLst/>
                <a:gdLst/>
                <a:ahLst/>
                <a:cxnLst>
                  <a:cxn ang="0">
                    <a:pos x="8" y="7"/>
                  </a:cxn>
                  <a:cxn ang="0">
                    <a:pos x="12" y="0"/>
                  </a:cxn>
                  <a:cxn ang="0">
                    <a:pos x="23" y="4"/>
                  </a:cxn>
                  <a:cxn ang="0">
                    <a:pos x="8" y="7"/>
                  </a:cxn>
                </a:cxnLst>
                <a:rect l="0" t="0" r="r" b="b"/>
                <a:pathLst>
                  <a:path w="23" h="7">
                    <a:moveTo>
                      <a:pt x="8" y="7"/>
                    </a:moveTo>
                    <a:cubicBezTo>
                      <a:pt x="0" y="7"/>
                      <a:pt x="11" y="0"/>
                      <a:pt x="12" y="0"/>
                    </a:cubicBezTo>
                    <a:cubicBezTo>
                      <a:pt x="17" y="0"/>
                      <a:pt x="19" y="3"/>
                      <a:pt x="23" y="4"/>
                    </a:cubicBezTo>
                    <a:cubicBezTo>
                      <a:pt x="20" y="7"/>
                      <a:pt x="15" y="7"/>
                      <a:pt x="8" y="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8" name="Freeform 71">
                <a:extLst>
                  <a:ext uri="{FF2B5EF4-FFF2-40B4-BE49-F238E27FC236}">
                    <a16:creationId xmlns="" xmlns:a16="http://schemas.microsoft.com/office/drawing/2014/main" id="{78697F8A-2A58-4C17-8AAA-7CCCB3B7F1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425" y="1223963"/>
                <a:ext cx="287338" cy="90488"/>
              </a:xfrm>
              <a:custGeom>
                <a:avLst/>
                <a:gdLst/>
                <a:ahLst/>
                <a:cxnLst>
                  <a:cxn ang="0">
                    <a:pos x="215" y="45"/>
                  </a:cxn>
                  <a:cxn ang="0">
                    <a:pos x="210" y="51"/>
                  </a:cxn>
                  <a:cxn ang="0">
                    <a:pos x="216" y="52"/>
                  </a:cxn>
                  <a:cxn ang="0">
                    <a:pos x="179" y="67"/>
                  </a:cxn>
                  <a:cxn ang="0">
                    <a:pos x="170" y="60"/>
                  </a:cxn>
                  <a:cxn ang="0">
                    <a:pos x="159" y="66"/>
                  </a:cxn>
                  <a:cxn ang="0">
                    <a:pos x="124" y="66"/>
                  </a:cxn>
                  <a:cxn ang="0">
                    <a:pos x="102" y="60"/>
                  </a:cxn>
                  <a:cxn ang="0">
                    <a:pos x="97" y="60"/>
                  </a:cxn>
                  <a:cxn ang="0">
                    <a:pos x="84" y="67"/>
                  </a:cxn>
                  <a:cxn ang="0">
                    <a:pos x="53" y="47"/>
                  </a:cxn>
                  <a:cxn ang="0">
                    <a:pos x="58" y="40"/>
                  </a:cxn>
                  <a:cxn ang="0">
                    <a:pos x="40" y="18"/>
                  </a:cxn>
                  <a:cxn ang="0">
                    <a:pos x="32" y="22"/>
                  </a:cxn>
                  <a:cxn ang="0">
                    <a:pos x="0" y="7"/>
                  </a:cxn>
                  <a:cxn ang="0">
                    <a:pos x="13" y="0"/>
                  </a:cxn>
                  <a:cxn ang="0">
                    <a:pos x="51" y="15"/>
                  </a:cxn>
                  <a:cxn ang="0">
                    <a:pos x="60" y="12"/>
                  </a:cxn>
                  <a:cxn ang="0">
                    <a:pos x="68" y="12"/>
                  </a:cxn>
                  <a:cxn ang="0">
                    <a:pos x="89" y="25"/>
                  </a:cxn>
                  <a:cxn ang="0">
                    <a:pos x="71" y="25"/>
                  </a:cxn>
                  <a:cxn ang="0">
                    <a:pos x="91" y="35"/>
                  </a:cxn>
                  <a:cxn ang="0">
                    <a:pos x="88" y="38"/>
                  </a:cxn>
                  <a:cxn ang="0">
                    <a:pos x="95" y="40"/>
                  </a:cxn>
                  <a:cxn ang="0">
                    <a:pos x="125" y="45"/>
                  </a:cxn>
                  <a:cxn ang="0">
                    <a:pos x="181" y="34"/>
                  </a:cxn>
                  <a:cxn ang="0">
                    <a:pos x="216" y="46"/>
                  </a:cxn>
                  <a:cxn ang="0">
                    <a:pos x="211" y="47"/>
                  </a:cxn>
                  <a:cxn ang="0">
                    <a:pos x="215" y="45"/>
                  </a:cxn>
                </a:cxnLst>
                <a:rect l="0" t="0" r="r" b="b"/>
                <a:pathLst>
                  <a:path w="216" h="68">
                    <a:moveTo>
                      <a:pt x="215" y="45"/>
                    </a:moveTo>
                    <a:cubicBezTo>
                      <a:pt x="213" y="46"/>
                      <a:pt x="211" y="48"/>
                      <a:pt x="210" y="51"/>
                    </a:cubicBezTo>
                    <a:cubicBezTo>
                      <a:pt x="213" y="52"/>
                      <a:pt x="216" y="52"/>
                      <a:pt x="216" y="52"/>
                    </a:cubicBezTo>
                    <a:cubicBezTo>
                      <a:pt x="215" y="67"/>
                      <a:pt x="195" y="67"/>
                      <a:pt x="179" y="67"/>
                    </a:cubicBezTo>
                    <a:cubicBezTo>
                      <a:pt x="174" y="67"/>
                      <a:pt x="171" y="64"/>
                      <a:pt x="170" y="60"/>
                    </a:cubicBezTo>
                    <a:cubicBezTo>
                      <a:pt x="164" y="61"/>
                      <a:pt x="163" y="64"/>
                      <a:pt x="159" y="66"/>
                    </a:cubicBezTo>
                    <a:cubicBezTo>
                      <a:pt x="124" y="66"/>
                      <a:pt x="124" y="66"/>
                      <a:pt x="124" y="66"/>
                    </a:cubicBezTo>
                    <a:cubicBezTo>
                      <a:pt x="115" y="68"/>
                      <a:pt x="101" y="67"/>
                      <a:pt x="102" y="60"/>
                    </a:cubicBezTo>
                    <a:cubicBezTo>
                      <a:pt x="97" y="60"/>
                      <a:pt x="97" y="60"/>
                      <a:pt x="97" y="60"/>
                    </a:cubicBezTo>
                    <a:cubicBezTo>
                      <a:pt x="95" y="62"/>
                      <a:pt x="88" y="67"/>
                      <a:pt x="84" y="67"/>
                    </a:cubicBezTo>
                    <a:cubicBezTo>
                      <a:pt x="75" y="67"/>
                      <a:pt x="53" y="56"/>
                      <a:pt x="53" y="47"/>
                    </a:cubicBezTo>
                    <a:cubicBezTo>
                      <a:pt x="53" y="44"/>
                      <a:pt x="56" y="41"/>
                      <a:pt x="58" y="40"/>
                    </a:cubicBezTo>
                    <a:cubicBezTo>
                      <a:pt x="50" y="32"/>
                      <a:pt x="48" y="25"/>
                      <a:pt x="40" y="18"/>
                    </a:cubicBezTo>
                    <a:cubicBezTo>
                      <a:pt x="38" y="20"/>
                      <a:pt x="35" y="22"/>
                      <a:pt x="32" y="22"/>
                    </a:cubicBezTo>
                    <a:cubicBezTo>
                      <a:pt x="27" y="22"/>
                      <a:pt x="0" y="11"/>
                      <a:pt x="0" y="7"/>
                    </a:cubicBezTo>
                    <a:cubicBezTo>
                      <a:pt x="0" y="0"/>
                      <a:pt x="8" y="0"/>
                      <a:pt x="13" y="0"/>
                    </a:cubicBezTo>
                    <a:cubicBezTo>
                      <a:pt x="33" y="0"/>
                      <a:pt x="36" y="15"/>
                      <a:pt x="51" y="15"/>
                    </a:cubicBezTo>
                    <a:cubicBezTo>
                      <a:pt x="56" y="15"/>
                      <a:pt x="58" y="15"/>
                      <a:pt x="60" y="12"/>
                    </a:cubicBezTo>
                    <a:cubicBezTo>
                      <a:pt x="63" y="12"/>
                      <a:pt x="68" y="12"/>
                      <a:pt x="68" y="12"/>
                    </a:cubicBezTo>
                    <a:cubicBezTo>
                      <a:pt x="65" y="22"/>
                      <a:pt x="85" y="19"/>
                      <a:pt x="89" y="25"/>
                    </a:cubicBezTo>
                    <a:cubicBezTo>
                      <a:pt x="71" y="25"/>
                      <a:pt x="71" y="25"/>
                      <a:pt x="71" y="25"/>
                    </a:cubicBezTo>
                    <a:cubicBezTo>
                      <a:pt x="74" y="37"/>
                      <a:pt x="85" y="30"/>
                      <a:pt x="91" y="35"/>
                    </a:cubicBezTo>
                    <a:cubicBezTo>
                      <a:pt x="90" y="36"/>
                      <a:pt x="88" y="36"/>
                      <a:pt x="88" y="38"/>
                    </a:cubicBezTo>
                    <a:cubicBezTo>
                      <a:pt x="88" y="44"/>
                      <a:pt x="93" y="41"/>
                      <a:pt x="95" y="40"/>
                    </a:cubicBezTo>
                    <a:cubicBezTo>
                      <a:pt x="106" y="42"/>
                      <a:pt x="114" y="45"/>
                      <a:pt x="125" y="45"/>
                    </a:cubicBezTo>
                    <a:cubicBezTo>
                      <a:pt x="150" y="45"/>
                      <a:pt x="158" y="34"/>
                      <a:pt x="181" y="34"/>
                    </a:cubicBezTo>
                    <a:cubicBezTo>
                      <a:pt x="198" y="34"/>
                      <a:pt x="210" y="35"/>
                      <a:pt x="216" y="46"/>
                    </a:cubicBezTo>
                    <a:cubicBezTo>
                      <a:pt x="215" y="47"/>
                      <a:pt x="213" y="47"/>
                      <a:pt x="211" y="47"/>
                    </a:cubicBezTo>
                    <a:lnTo>
                      <a:pt x="215" y="4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9" name="Freeform 72">
                <a:extLst>
                  <a:ext uri="{FF2B5EF4-FFF2-40B4-BE49-F238E27FC236}">
                    <a16:creationId xmlns="" xmlns:a16="http://schemas.microsoft.com/office/drawing/2014/main" id="{B87409D4-110A-49EA-A2AE-B72BCBC75C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600" y="1271588"/>
                <a:ext cx="49213" cy="38100"/>
              </a:xfrm>
              <a:custGeom>
                <a:avLst/>
                <a:gdLst/>
                <a:ahLst/>
                <a:cxnLst>
                  <a:cxn ang="0">
                    <a:pos x="6" y="10"/>
                  </a:cxn>
                  <a:cxn ang="0">
                    <a:pos x="19" y="0"/>
                  </a:cxn>
                  <a:cxn ang="0">
                    <a:pos x="37" y="15"/>
                  </a:cxn>
                  <a:cxn ang="0">
                    <a:pos x="29" y="29"/>
                  </a:cxn>
                  <a:cxn ang="0">
                    <a:pos x="0" y="17"/>
                  </a:cxn>
                  <a:cxn ang="0">
                    <a:pos x="6" y="10"/>
                  </a:cxn>
                </a:cxnLst>
                <a:rect l="0" t="0" r="r" b="b"/>
                <a:pathLst>
                  <a:path w="37" h="29">
                    <a:moveTo>
                      <a:pt x="6" y="10"/>
                    </a:moveTo>
                    <a:cubicBezTo>
                      <a:pt x="10" y="10"/>
                      <a:pt x="9" y="0"/>
                      <a:pt x="19" y="0"/>
                    </a:cubicBezTo>
                    <a:cubicBezTo>
                      <a:pt x="27" y="0"/>
                      <a:pt x="37" y="9"/>
                      <a:pt x="37" y="15"/>
                    </a:cubicBezTo>
                    <a:cubicBezTo>
                      <a:pt x="37" y="22"/>
                      <a:pt x="35" y="29"/>
                      <a:pt x="29" y="29"/>
                    </a:cubicBezTo>
                    <a:cubicBezTo>
                      <a:pt x="25" y="29"/>
                      <a:pt x="0" y="17"/>
                      <a:pt x="0" y="17"/>
                    </a:cubicBezTo>
                    <a:cubicBezTo>
                      <a:pt x="0" y="13"/>
                      <a:pt x="5" y="10"/>
                      <a:pt x="6" y="1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0" name="Freeform 73">
                <a:extLst>
                  <a:ext uri="{FF2B5EF4-FFF2-40B4-BE49-F238E27FC236}">
                    <a16:creationId xmlns="" xmlns:a16="http://schemas.microsoft.com/office/drawing/2014/main" id="{060171F3-5948-4C67-B1A0-1524BC3A1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4950" y="1198563"/>
                <a:ext cx="46038" cy="12700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5" y="0"/>
                  </a:cxn>
                  <a:cxn ang="0">
                    <a:pos x="35" y="6"/>
                  </a:cxn>
                  <a:cxn ang="0">
                    <a:pos x="28" y="10"/>
                  </a:cxn>
                  <a:cxn ang="0">
                    <a:pos x="0" y="5"/>
                  </a:cxn>
                  <a:cxn ang="0">
                    <a:pos x="29" y="0"/>
                  </a:cxn>
                </a:cxnLst>
                <a:rect l="0" t="0" r="r" b="b"/>
                <a:pathLst>
                  <a:path w="35" h="10">
                    <a:moveTo>
                      <a:pt x="29" y="0"/>
                    </a:moveTo>
                    <a:cubicBezTo>
                      <a:pt x="34" y="0"/>
                      <a:pt x="30" y="1"/>
                      <a:pt x="35" y="0"/>
                    </a:cubicBezTo>
                    <a:cubicBezTo>
                      <a:pt x="35" y="3"/>
                      <a:pt x="35" y="5"/>
                      <a:pt x="35" y="6"/>
                    </a:cubicBezTo>
                    <a:cubicBezTo>
                      <a:pt x="35" y="8"/>
                      <a:pt x="32" y="10"/>
                      <a:pt x="28" y="10"/>
                    </a:cubicBezTo>
                    <a:cubicBezTo>
                      <a:pt x="26" y="10"/>
                      <a:pt x="0" y="5"/>
                      <a:pt x="0" y="5"/>
                    </a:cubicBezTo>
                    <a:cubicBezTo>
                      <a:pt x="5" y="1"/>
                      <a:pt x="21" y="0"/>
                      <a:pt x="29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1" name="Freeform 74">
                <a:extLst>
                  <a:ext uri="{FF2B5EF4-FFF2-40B4-BE49-F238E27FC236}">
                    <a16:creationId xmlns="" xmlns:a16="http://schemas.microsoft.com/office/drawing/2014/main" id="{387C4CD4-FEFF-4B0F-B821-3C125EF8DA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0025" y="1154113"/>
                <a:ext cx="53975" cy="44450"/>
              </a:xfrm>
              <a:custGeom>
                <a:avLst/>
                <a:gdLst/>
                <a:ahLst/>
                <a:cxnLst>
                  <a:cxn ang="0">
                    <a:pos x="10" y="28"/>
                  </a:cxn>
                  <a:cxn ang="0">
                    <a:pos x="14" y="23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5" y="7"/>
                  </a:cxn>
                  <a:cxn ang="0">
                    <a:pos x="41" y="17"/>
                  </a:cxn>
                  <a:cxn ang="0">
                    <a:pos x="41" y="28"/>
                  </a:cxn>
                  <a:cxn ang="0">
                    <a:pos x="10" y="28"/>
                  </a:cxn>
                </a:cxnLst>
                <a:rect l="0" t="0" r="r" b="b"/>
                <a:pathLst>
                  <a:path w="41" h="33">
                    <a:moveTo>
                      <a:pt x="10" y="28"/>
                    </a:moveTo>
                    <a:cubicBezTo>
                      <a:pt x="10" y="26"/>
                      <a:pt x="13" y="24"/>
                      <a:pt x="14" y="23"/>
                    </a:cubicBezTo>
                    <a:cubicBezTo>
                      <a:pt x="9" y="18"/>
                      <a:pt x="0" y="15"/>
                      <a:pt x="0" y="7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11" y="4"/>
                      <a:pt x="21" y="7"/>
                      <a:pt x="25" y="7"/>
                    </a:cubicBezTo>
                    <a:cubicBezTo>
                      <a:pt x="25" y="17"/>
                      <a:pt x="41" y="7"/>
                      <a:pt x="41" y="17"/>
                    </a:cubicBezTo>
                    <a:cubicBezTo>
                      <a:pt x="41" y="20"/>
                      <a:pt x="39" y="23"/>
                      <a:pt x="41" y="28"/>
                    </a:cubicBezTo>
                    <a:cubicBezTo>
                      <a:pt x="25" y="31"/>
                      <a:pt x="10" y="33"/>
                      <a:pt x="10" y="2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2" name="Freeform 75">
                <a:extLst>
                  <a:ext uri="{FF2B5EF4-FFF2-40B4-BE49-F238E27FC236}">
                    <a16:creationId xmlns="" xmlns:a16="http://schemas.microsoft.com/office/drawing/2014/main" id="{599324AC-C650-4B51-B086-9DD3C84F20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9388" y="1114425"/>
                <a:ext cx="20638" cy="1270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9"/>
                  </a:cxn>
                  <a:cxn ang="0">
                    <a:pos x="8" y="9"/>
                  </a:cxn>
                  <a:cxn ang="0">
                    <a:pos x="0" y="0"/>
                  </a:cxn>
                  <a:cxn ang="0">
                    <a:pos x="16" y="0"/>
                  </a:cxn>
                </a:cxnLst>
                <a:rect l="0" t="0" r="r" b="b"/>
                <a:pathLst>
                  <a:path w="16" h="9">
                    <a:moveTo>
                      <a:pt x="16" y="0"/>
                    </a:moveTo>
                    <a:cubicBezTo>
                      <a:pt x="16" y="9"/>
                      <a:pt x="16" y="9"/>
                      <a:pt x="16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6" y="7"/>
                      <a:pt x="0" y="6"/>
                      <a:pt x="0" y="0"/>
                    </a:cubicBezTo>
                    <a:cubicBezTo>
                      <a:pt x="6" y="0"/>
                      <a:pt x="13" y="0"/>
                      <a:pt x="16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3" name="Freeform 76">
                <a:extLst>
                  <a:ext uri="{FF2B5EF4-FFF2-40B4-BE49-F238E27FC236}">
                    <a16:creationId xmlns="" xmlns:a16="http://schemas.microsoft.com/office/drawing/2014/main" id="{E603F93A-7C48-4074-9178-A4C4907DA6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6538" y="1062038"/>
                <a:ext cx="184150" cy="123825"/>
              </a:xfrm>
              <a:custGeom>
                <a:avLst/>
                <a:gdLst/>
                <a:ahLst/>
                <a:cxnLst>
                  <a:cxn ang="0">
                    <a:pos x="92" y="37"/>
                  </a:cxn>
                  <a:cxn ang="0">
                    <a:pos x="97" y="37"/>
                  </a:cxn>
                  <a:cxn ang="0">
                    <a:pos x="97" y="32"/>
                  </a:cxn>
                  <a:cxn ang="0">
                    <a:pos x="95" y="28"/>
                  </a:cxn>
                  <a:cxn ang="0">
                    <a:pos x="100" y="28"/>
                  </a:cxn>
                  <a:cxn ang="0">
                    <a:pos x="105" y="36"/>
                  </a:cxn>
                  <a:cxn ang="0">
                    <a:pos x="111" y="43"/>
                  </a:cxn>
                  <a:cxn ang="0">
                    <a:pos x="108" y="49"/>
                  </a:cxn>
                  <a:cxn ang="0">
                    <a:pos x="115" y="49"/>
                  </a:cxn>
                  <a:cxn ang="0">
                    <a:pos x="137" y="55"/>
                  </a:cxn>
                  <a:cxn ang="0">
                    <a:pos x="136" y="61"/>
                  </a:cxn>
                  <a:cxn ang="0">
                    <a:pos x="126" y="64"/>
                  </a:cxn>
                  <a:cxn ang="0">
                    <a:pos x="105" y="78"/>
                  </a:cxn>
                  <a:cxn ang="0">
                    <a:pos x="98" y="69"/>
                  </a:cxn>
                  <a:cxn ang="0">
                    <a:pos x="93" y="76"/>
                  </a:cxn>
                  <a:cxn ang="0">
                    <a:pos x="99" y="84"/>
                  </a:cxn>
                  <a:cxn ang="0">
                    <a:pos x="91" y="84"/>
                  </a:cxn>
                  <a:cxn ang="0">
                    <a:pos x="91" y="90"/>
                  </a:cxn>
                  <a:cxn ang="0">
                    <a:pos x="75" y="82"/>
                  </a:cxn>
                  <a:cxn ang="0">
                    <a:pos x="64" y="92"/>
                  </a:cxn>
                  <a:cxn ang="0">
                    <a:pos x="47" y="84"/>
                  </a:cxn>
                  <a:cxn ang="0">
                    <a:pos x="53" y="81"/>
                  </a:cxn>
                  <a:cxn ang="0">
                    <a:pos x="33" y="70"/>
                  </a:cxn>
                  <a:cxn ang="0">
                    <a:pos x="66" y="61"/>
                  </a:cxn>
                  <a:cxn ang="0">
                    <a:pos x="48" y="58"/>
                  </a:cxn>
                  <a:cxn ang="0">
                    <a:pos x="35" y="61"/>
                  </a:cxn>
                  <a:cxn ang="0">
                    <a:pos x="29" y="56"/>
                  </a:cxn>
                  <a:cxn ang="0">
                    <a:pos x="19" y="59"/>
                  </a:cxn>
                  <a:cxn ang="0">
                    <a:pos x="16" y="55"/>
                  </a:cxn>
                  <a:cxn ang="0">
                    <a:pos x="26" y="49"/>
                  </a:cxn>
                  <a:cxn ang="0">
                    <a:pos x="0" y="35"/>
                  </a:cxn>
                  <a:cxn ang="0">
                    <a:pos x="7" y="35"/>
                  </a:cxn>
                  <a:cxn ang="0">
                    <a:pos x="20" y="39"/>
                  </a:cxn>
                  <a:cxn ang="0">
                    <a:pos x="24" y="36"/>
                  </a:cxn>
                  <a:cxn ang="0">
                    <a:pos x="5" y="26"/>
                  </a:cxn>
                  <a:cxn ang="0">
                    <a:pos x="15" y="22"/>
                  </a:cxn>
                  <a:cxn ang="0">
                    <a:pos x="27" y="25"/>
                  </a:cxn>
                  <a:cxn ang="0">
                    <a:pos x="32" y="20"/>
                  </a:cxn>
                  <a:cxn ang="0">
                    <a:pos x="19" y="20"/>
                  </a:cxn>
                  <a:cxn ang="0">
                    <a:pos x="14" y="13"/>
                  </a:cxn>
                  <a:cxn ang="0">
                    <a:pos x="30" y="9"/>
                  </a:cxn>
                  <a:cxn ang="0">
                    <a:pos x="38" y="9"/>
                  </a:cxn>
                  <a:cxn ang="0">
                    <a:pos x="25" y="0"/>
                  </a:cxn>
                  <a:cxn ang="0">
                    <a:pos x="53" y="5"/>
                  </a:cxn>
                  <a:cxn ang="0">
                    <a:pos x="67" y="24"/>
                  </a:cxn>
                  <a:cxn ang="0">
                    <a:pos x="84" y="25"/>
                  </a:cxn>
                  <a:cxn ang="0">
                    <a:pos x="92" y="37"/>
                  </a:cxn>
                </a:cxnLst>
                <a:rect l="0" t="0" r="r" b="b"/>
                <a:pathLst>
                  <a:path w="138" h="92">
                    <a:moveTo>
                      <a:pt x="92" y="37"/>
                    </a:moveTo>
                    <a:cubicBezTo>
                      <a:pt x="97" y="37"/>
                      <a:pt x="97" y="37"/>
                      <a:pt x="97" y="37"/>
                    </a:cubicBezTo>
                    <a:cubicBezTo>
                      <a:pt x="97" y="32"/>
                      <a:pt x="97" y="32"/>
                      <a:pt x="97" y="32"/>
                    </a:cubicBezTo>
                    <a:cubicBezTo>
                      <a:pt x="95" y="28"/>
                      <a:pt x="95" y="28"/>
                      <a:pt x="95" y="28"/>
                    </a:cubicBezTo>
                    <a:cubicBezTo>
                      <a:pt x="97" y="28"/>
                      <a:pt x="98" y="28"/>
                      <a:pt x="100" y="28"/>
                    </a:cubicBezTo>
                    <a:cubicBezTo>
                      <a:pt x="106" y="28"/>
                      <a:pt x="105" y="31"/>
                      <a:pt x="105" y="36"/>
                    </a:cubicBezTo>
                    <a:cubicBezTo>
                      <a:pt x="105" y="39"/>
                      <a:pt x="111" y="39"/>
                      <a:pt x="111" y="43"/>
                    </a:cubicBezTo>
                    <a:cubicBezTo>
                      <a:pt x="111" y="46"/>
                      <a:pt x="108" y="46"/>
                      <a:pt x="108" y="49"/>
                    </a:cubicBezTo>
                    <a:cubicBezTo>
                      <a:pt x="108" y="53"/>
                      <a:pt x="114" y="49"/>
                      <a:pt x="115" y="49"/>
                    </a:cubicBezTo>
                    <a:cubicBezTo>
                      <a:pt x="120" y="49"/>
                      <a:pt x="131" y="54"/>
                      <a:pt x="137" y="55"/>
                    </a:cubicBezTo>
                    <a:cubicBezTo>
                      <a:pt x="137" y="58"/>
                      <a:pt x="138" y="60"/>
                      <a:pt x="136" y="61"/>
                    </a:cubicBezTo>
                    <a:cubicBezTo>
                      <a:pt x="135" y="64"/>
                      <a:pt x="130" y="63"/>
                      <a:pt x="126" y="64"/>
                    </a:cubicBezTo>
                    <a:cubicBezTo>
                      <a:pt x="117" y="65"/>
                      <a:pt x="111" y="78"/>
                      <a:pt x="105" y="78"/>
                    </a:cubicBezTo>
                    <a:cubicBezTo>
                      <a:pt x="100" y="78"/>
                      <a:pt x="100" y="74"/>
                      <a:pt x="98" y="69"/>
                    </a:cubicBezTo>
                    <a:cubicBezTo>
                      <a:pt x="96" y="71"/>
                      <a:pt x="95" y="73"/>
                      <a:pt x="93" y="76"/>
                    </a:cubicBezTo>
                    <a:cubicBezTo>
                      <a:pt x="96" y="80"/>
                      <a:pt x="97" y="81"/>
                      <a:pt x="99" y="84"/>
                    </a:cubicBezTo>
                    <a:cubicBezTo>
                      <a:pt x="91" y="84"/>
                      <a:pt x="91" y="84"/>
                      <a:pt x="91" y="84"/>
                    </a:cubicBezTo>
                    <a:cubicBezTo>
                      <a:pt x="91" y="90"/>
                      <a:pt x="91" y="90"/>
                      <a:pt x="91" y="90"/>
                    </a:cubicBezTo>
                    <a:cubicBezTo>
                      <a:pt x="87" y="91"/>
                      <a:pt x="79" y="85"/>
                      <a:pt x="75" y="82"/>
                    </a:cubicBezTo>
                    <a:cubicBezTo>
                      <a:pt x="75" y="90"/>
                      <a:pt x="71" y="92"/>
                      <a:pt x="64" y="92"/>
                    </a:cubicBezTo>
                    <a:cubicBezTo>
                      <a:pt x="57" y="92"/>
                      <a:pt x="48" y="91"/>
                      <a:pt x="47" y="84"/>
                    </a:cubicBezTo>
                    <a:cubicBezTo>
                      <a:pt x="50" y="84"/>
                      <a:pt x="51" y="83"/>
                      <a:pt x="53" y="81"/>
                    </a:cubicBezTo>
                    <a:cubicBezTo>
                      <a:pt x="45" y="81"/>
                      <a:pt x="33" y="77"/>
                      <a:pt x="33" y="70"/>
                    </a:cubicBezTo>
                    <a:cubicBezTo>
                      <a:pt x="33" y="62"/>
                      <a:pt x="60" y="63"/>
                      <a:pt x="66" y="61"/>
                    </a:cubicBezTo>
                    <a:cubicBezTo>
                      <a:pt x="60" y="60"/>
                      <a:pt x="55" y="58"/>
                      <a:pt x="48" y="58"/>
                    </a:cubicBezTo>
                    <a:cubicBezTo>
                      <a:pt x="41" y="58"/>
                      <a:pt x="40" y="61"/>
                      <a:pt x="35" y="61"/>
                    </a:cubicBezTo>
                    <a:cubicBezTo>
                      <a:pt x="30" y="61"/>
                      <a:pt x="30" y="58"/>
                      <a:pt x="29" y="56"/>
                    </a:cubicBezTo>
                    <a:cubicBezTo>
                      <a:pt x="24" y="58"/>
                      <a:pt x="23" y="59"/>
                      <a:pt x="19" y="59"/>
                    </a:cubicBezTo>
                    <a:cubicBezTo>
                      <a:pt x="16" y="59"/>
                      <a:pt x="16" y="58"/>
                      <a:pt x="16" y="55"/>
                    </a:cubicBezTo>
                    <a:cubicBezTo>
                      <a:pt x="20" y="53"/>
                      <a:pt x="23" y="53"/>
                      <a:pt x="26" y="49"/>
                    </a:cubicBezTo>
                    <a:cubicBezTo>
                      <a:pt x="11" y="49"/>
                      <a:pt x="2" y="48"/>
                      <a:pt x="0" y="35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9" y="37"/>
                      <a:pt x="16" y="39"/>
                      <a:pt x="20" y="39"/>
                    </a:cubicBezTo>
                    <a:cubicBezTo>
                      <a:pt x="22" y="39"/>
                      <a:pt x="24" y="36"/>
                      <a:pt x="24" y="36"/>
                    </a:cubicBezTo>
                    <a:cubicBezTo>
                      <a:pt x="19" y="34"/>
                      <a:pt x="5" y="31"/>
                      <a:pt x="5" y="26"/>
                    </a:cubicBezTo>
                    <a:cubicBezTo>
                      <a:pt x="5" y="21"/>
                      <a:pt x="11" y="22"/>
                      <a:pt x="15" y="22"/>
                    </a:cubicBezTo>
                    <a:cubicBezTo>
                      <a:pt x="21" y="22"/>
                      <a:pt x="23" y="25"/>
                      <a:pt x="27" y="25"/>
                    </a:cubicBezTo>
                    <a:cubicBezTo>
                      <a:pt x="30" y="25"/>
                      <a:pt x="30" y="22"/>
                      <a:pt x="32" y="20"/>
                    </a:cubicBezTo>
                    <a:cubicBezTo>
                      <a:pt x="27" y="18"/>
                      <a:pt x="22" y="20"/>
                      <a:pt x="19" y="20"/>
                    </a:cubicBezTo>
                    <a:cubicBezTo>
                      <a:pt x="18" y="20"/>
                      <a:pt x="14" y="14"/>
                      <a:pt x="14" y="13"/>
                    </a:cubicBezTo>
                    <a:cubicBezTo>
                      <a:pt x="19" y="10"/>
                      <a:pt x="23" y="8"/>
                      <a:pt x="30" y="9"/>
                    </a:cubicBezTo>
                    <a:cubicBezTo>
                      <a:pt x="38" y="9"/>
                      <a:pt x="38" y="9"/>
                      <a:pt x="38" y="9"/>
                    </a:cubicBezTo>
                    <a:cubicBezTo>
                      <a:pt x="33" y="7"/>
                      <a:pt x="25" y="6"/>
                      <a:pt x="25" y="0"/>
                    </a:cubicBezTo>
                    <a:cubicBezTo>
                      <a:pt x="36" y="1"/>
                      <a:pt x="45" y="2"/>
                      <a:pt x="53" y="5"/>
                    </a:cubicBezTo>
                    <a:cubicBezTo>
                      <a:pt x="61" y="9"/>
                      <a:pt x="60" y="21"/>
                      <a:pt x="67" y="24"/>
                    </a:cubicBezTo>
                    <a:cubicBezTo>
                      <a:pt x="73" y="27"/>
                      <a:pt x="78" y="22"/>
                      <a:pt x="84" y="25"/>
                    </a:cubicBezTo>
                    <a:cubicBezTo>
                      <a:pt x="91" y="28"/>
                      <a:pt x="88" y="33"/>
                      <a:pt x="92" y="3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4" name="Freeform 77">
                <a:extLst>
                  <a:ext uri="{FF2B5EF4-FFF2-40B4-BE49-F238E27FC236}">
                    <a16:creationId xmlns="" xmlns:a16="http://schemas.microsoft.com/office/drawing/2014/main" id="{C6197A8C-4A72-4D5D-9D0F-57B9DAE43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5763" y="1574800"/>
                <a:ext cx="117475" cy="74613"/>
              </a:xfrm>
              <a:custGeom>
                <a:avLst/>
                <a:gdLst/>
                <a:ahLst/>
                <a:cxnLst>
                  <a:cxn ang="0">
                    <a:pos x="6" y="39"/>
                  </a:cxn>
                  <a:cxn ang="0">
                    <a:pos x="11" y="33"/>
                  </a:cxn>
                  <a:cxn ang="0">
                    <a:pos x="11" y="27"/>
                  </a:cxn>
                  <a:cxn ang="0">
                    <a:pos x="25" y="0"/>
                  </a:cxn>
                  <a:cxn ang="0">
                    <a:pos x="32" y="13"/>
                  </a:cxn>
                  <a:cxn ang="0">
                    <a:pos x="36" y="9"/>
                  </a:cxn>
                  <a:cxn ang="0">
                    <a:pos x="67" y="27"/>
                  </a:cxn>
                  <a:cxn ang="0">
                    <a:pos x="70" y="35"/>
                  </a:cxn>
                  <a:cxn ang="0">
                    <a:pos x="89" y="43"/>
                  </a:cxn>
                  <a:cxn ang="0">
                    <a:pos x="75" y="48"/>
                  </a:cxn>
                  <a:cxn ang="0">
                    <a:pos x="63" y="48"/>
                  </a:cxn>
                  <a:cxn ang="0">
                    <a:pos x="46" y="37"/>
                  </a:cxn>
                  <a:cxn ang="0">
                    <a:pos x="25" y="53"/>
                  </a:cxn>
                  <a:cxn ang="0">
                    <a:pos x="22" y="57"/>
                  </a:cxn>
                  <a:cxn ang="0">
                    <a:pos x="19" y="48"/>
                  </a:cxn>
                  <a:cxn ang="0">
                    <a:pos x="0" y="48"/>
                  </a:cxn>
                  <a:cxn ang="0">
                    <a:pos x="6" y="39"/>
                  </a:cxn>
                </a:cxnLst>
                <a:rect l="0" t="0" r="r" b="b"/>
                <a:pathLst>
                  <a:path w="89" h="57">
                    <a:moveTo>
                      <a:pt x="6" y="39"/>
                    </a:moveTo>
                    <a:cubicBezTo>
                      <a:pt x="9" y="37"/>
                      <a:pt x="11" y="36"/>
                      <a:pt x="11" y="33"/>
                    </a:cubicBezTo>
                    <a:cubicBezTo>
                      <a:pt x="11" y="29"/>
                      <a:pt x="11" y="31"/>
                      <a:pt x="11" y="27"/>
                    </a:cubicBezTo>
                    <a:cubicBezTo>
                      <a:pt x="11" y="19"/>
                      <a:pt x="13" y="2"/>
                      <a:pt x="25" y="0"/>
                    </a:cubicBezTo>
                    <a:cubicBezTo>
                      <a:pt x="28" y="7"/>
                      <a:pt x="30" y="8"/>
                      <a:pt x="32" y="13"/>
                    </a:cubicBezTo>
                    <a:cubicBezTo>
                      <a:pt x="33" y="11"/>
                      <a:pt x="35" y="10"/>
                      <a:pt x="36" y="9"/>
                    </a:cubicBezTo>
                    <a:cubicBezTo>
                      <a:pt x="45" y="21"/>
                      <a:pt x="59" y="16"/>
                      <a:pt x="67" y="27"/>
                    </a:cubicBezTo>
                    <a:cubicBezTo>
                      <a:pt x="69" y="30"/>
                      <a:pt x="68" y="33"/>
                      <a:pt x="70" y="35"/>
                    </a:cubicBezTo>
                    <a:cubicBezTo>
                      <a:pt x="77" y="40"/>
                      <a:pt x="85" y="38"/>
                      <a:pt x="89" y="43"/>
                    </a:cubicBezTo>
                    <a:cubicBezTo>
                      <a:pt x="84" y="46"/>
                      <a:pt x="80" y="48"/>
                      <a:pt x="75" y="48"/>
                    </a:cubicBezTo>
                    <a:cubicBezTo>
                      <a:pt x="69" y="48"/>
                      <a:pt x="67" y="48"/>
                      <a:pt x="63" y="48"/>
                    </a:cubicBezTo>
                    <a:cubicBezTo>
                      <a:pt x="63" y="48"/>
                      <a:pt x="49" y="38"/>
                      <a:pt x="46" y="37"/>
                    </a:cubicBezTo>
                    <a:cubicBezTo>
                      <a:pt x="46" y="47"/>
                      <a:pt x="31" y="56"/>
                      <a:pt x="25" y="53"/>
                    </a:cubicBezTo>
                    <a:cubicBezTo>
                      <a:pt x="24" y="55"/>
                      <a:pt x="24" y="57"/>
                      <a:pt x="22" y="57"/>
                    </a:cubicBezTo>
                    <a:cubicBezTo>
                      <a:pt x="16" y="57"/>
                      <a:pt x="18" y="52"/>
                      <a:pt x="19" y="48"/>
                    </a:cubicBezTo>
                    <a:cubicBezTo>
                      <a:pt x="12" y="46"/>
                      <a:pt x="3" y="48"/>
                      <a:pt x="0" y="48"/>
                    </a:cubicBezTo>
                    <a:cubicBezTo>
                      <a:pt x="0" y="40"/>
                      <a:pt x="5" y="41"/>
                      <a:pt x="6" y="3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5" name="Freeform 78">
                <a:extLst>
                  <a:ext uri="{FF2B5EF4-FFF2-40B4-BE49-F238E27FC236}">
                    <a16:creationId xmlns="" xmlns:a16="http://schemas.microsoft.com/office/drawing/2014/main" id="{F4BB1A04-2F05-4F71-942F-B1E9A2891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4038" y="1500188"/>
                <a:ext cx="36513" cy="36513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11" y="28"/>
                  </a:cxn>
                  <a:cxn ang="0">
                    <a:pos x="0" y="18"/>
                  </a:cxn>
                  <a:cxn ang="0">
                    <a:pos x="27" y="18"/>
                  </a:cxn>
                </a:cxnLst>
                <a:rect l="0" t="0" r="r" b="b"/>
                <a:pathLst>
                  <a:path w="27" h="28">
                    <a:moveTo>
                      <a:pt x="27" y="18"/>
                    </a:moveTo>
                    <a:cubicBezTo>
                      <a:pt x="27" y="24"/>
                      <a:pt x="16" y="28"/>
                      <a:pt x="11" y="28"/>
                    </a:cubicBezTo>
                    <a:cubicBezTo>
                      <a:pt x="4" y="28"/>
                      <a:pt x="0" y="23"/>
                      <a:pt x="0" y="18"/>
                    </a:cubicBezTo>
                    <a:cubicBezTo>
                      <a:pt x="0" y="0"/>
                      <a:pt x="27" y="3"/>
                      <a:pt x="27" y="1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Freeform 79">
                <a:extLst>
                  <a:ext uri="{FF2B5EF4-FFF2-40B4-BE49-F238E27FC236}">
                    <a16:creationId xmlns="" xmlns:a16="http://schemas.microsoft.com/office/drawing/2014/main" id="{B636111F-69E3-4684-A1B8-C0668C37BC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4500" y="1652588"/>
                <a:ext cx="30163" cy="23813"/>
              </a:xfrm>
              <a:custGeom>
                <a:avLst/>
                <a:gdLst/>
                <a:ahLst/>
                <a:cxnLst>
                  <a:cxn ang="0">
                    <a:pos x="10" y="1"/>
                  </a:cxn>
                  <a:cxn ang="0">
                    <a:pos x="22" y="3"/>
                  </a:cxn>
                  <a:cxn ang="0">
                    <a:pos x="0" y="18"/>
                  </a:cxn>
                  <a:cxn ang="0">
                    <a:pos x="0" y="12"/>
                  </a:cxn>
                  <a:cxn ang="0">
                    <a:pos x="10" y="1"/>
                  </a:cxn>
                </a:cxnLst>
                <a:rect l="0" t="0" r="r" b="b"/>
                <a:pathLst>
                  <a:path w="22" h="18">
                    <a:moveTo>
                      <a:pt x="10" y="1"/>
                    </a:moveTo>
                    <a:cubicBezTo>
                      <a:pt x="19" y="0"/>
                      <a:pt x="17" y="0"/>
                      <a:pt x="22" y="3"/>
                    </a:cubicBezTo>
                    <a:cubicBezTo>
                      <a:pt x="18" y="8"/>
                      <a:pt x="7" y="17"/>
                      <a:pt x="0" y="18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4" y="7"/>
                      <a:pt x="9" y="4"/>
                      <a:pt x="10" y="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7" name="Freeform 80">
                <a:extLst>
                  <a:ext uri="{FF2B5EF4-FFF2-40B4-BE49-F238E27FC236}">
                    <a16:creationId xmlns="" xmlns:a16="http://schemas.microsoft.com/office/drawing/2014/main" id="{35C3F0FD-1051-4D90-82BC-0155A6DAA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2125" y="1336675"/>
                <a:ext cx="79375" cy="33338"/>
              </a:xfrm>
              <a:custGeom>
                <a:avLst/>
                <a:gdLst/>
                <a:ahLst/>
                <a:cxnLst>
                  <a:cxn ang="0">
                    <a:pos x="22" y="25"/>
                  </a:cxn>
                  <a:cxn ang="0">
                    <a:pos x="9" y="16"/>
                  </a:cxn>
                  <a:cxn ang="0">
                    <a:pos x="0" y="6"/>
                  </a:cxn>
                  <a:cxn ang="0">
                    <a:pos x="8" y="0"/>
                  </a:cxn>
                  <a:cxn ang="0">
                    <a:pos x="30" y="3"/>
                  </a:cxn>
                  <a:cxn ang="0">
                    <a:pos x="60" y="17"/>
                  </a:cxn>
                  <a:cxn ang="0">
                    <a:pos x="52" y="24"/>
                  </a:cxn>
                  <a:cxn ang="0">
                    <a:pos x="39" y="21"/>
                  </a:cxn>
                  <a:cxn ang="0">
                    <a:pos x="22" y="25"/>
                  </a:cxn>
                </a:cxnLst>
                <a:rect l="0" t="0" r="r" b="b"/>
                <a:pathLst>
                  <a:path w="60" h="25">
                    <a:moveTo>
                      <a:pt x="22" y="25"/>
                    </a:moveTo>
                    <a:cubicBezTo>
                      <a:pt x="14" y="25"/>
                      <a:pt x="6" y="23"/>
                      <a:pt x="9" y="16"/>
                    </a:cubicBezTo>
                    <a:cubicBezTo>
                      <a:pt x="5" y="13"/>
                      <a:pt x="0" y="11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8" y="0"/>
                      <a:pt x="21" y="3"/>
                      <a:pt x="30" y="3"/>
                    </a:cubicBezTo>
                    <a:cubicBezTo>
                      <a:pt x="42" y="3"/>
                      <a:pt x="52" y="13"/>
                      <a:pt x="60" y="17"/>
                    </a:cubicBezTo>
                    <a:cubicBezTo>
                      <a:pt x="59" y="21"/>
                      <a:pt x="56" y="24"/>
                      <a:pt x="52" y="24"/>
                    </a:cubicBezTo>
                    <a:cubicBezTo>
                      <a:pt x="46" y="24"/>
                      <a:pt x="44" y="21"/>
                      <a:pt x="39" y="21"/>
                    </a:cubicBezTo>
                    <a:cubicBezTo>
                      <a:pt x="34" y="21"/>
                      <a:pt x="30" y="25"/>
                      <a:pt x="22" y="2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8" name="Freeform 81">
                <a:extLst>
                  <a:ext uri="{FF2B5EF4-FFF2-40B4-BE49-F238E27FC236}">
                    <a16:creationId xmlns="" xmlns:a16="http://schemas.microsoft.com/office/drawing/2014/main" id="{BA4E268D-D68F-457E-8B80-2FACA6E01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0063" y="1666875"/>
                <a:ext cx="17463" cy="20638"/>
              </a:xfrm>
              <a:custGeom>
                <a:avLst/>
                <a:gdLst/>
                <a:ahLst/>
                <a:cxnLst>
                  <a:cxn ang="0">
                    <a:pos x="14" y="6"/>
                  </a:cxn>
                  <a:cxn ang="0">
                    <a:pos x="6" y="15"/>
                  </a:cxn>
                  <a:cxn ang="0">
                    <a:pos x="0" y="9"/>
                  </a:cxn>
                  <a:cxn ang="0">
                    <a:pos x="14" y="6"/>
                  </a:cxn>
                </a:cxnLst>
                <a:rect l="0" t="0" r="r" b="b"/>
                <a:pathLst>
                  <a:path w="14" h="15">
                    <a:moveTo>
                      <a:pt x="14" y="6"/>
                    </a:moveTo>
                    <a:cubicBezTo>
                      <a:pt x="12" y="9"/>
                      <a:pt x="11" y="15"/>
                      <a:pt x="6" y="15"/>
                    </a:cubicBezTo>
                    <a:cubicBezTo>
                      <a:pt x="5" y="15"/>
                      <a:pt x="0" y="9"/>
                      <a:pt x="0" y="9"/>
                    </a:cubicBezTo>
                    <a:cubicBezTo>
                      <a:pt x="0" y="1"/>
                      <a:pt x="10" y="0"/>
                      <a:pt x="14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9" name="Freeform 82">
                <a:extLst>
                  <a:ext uri="{FF2B5EF4-FFF2-40B4-BE49-F238E27FC236}">
                    <a16:creationId xmlns="" xmlns:a16="http://schemas.microsoft.com/office/drawing/2014/main" id="{CF7D5F0D-313B-4FA7-8E52-A77A4FB34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6900" y="1509713"/>
                <a:ext cx="19050" cy="11113"/>
              </a:xfrm>
              <a:custGeom>
                <a:avLst/>
                <a:gdLst/>
                <a:ahLst/>
                <a:cxnLst>
                  <a:cxn ang="0">
                    <a:pos x="5" y="8"/>
                  </a:cxn>
                  <a:cxn ang="0">
                    <a:pos x="0" y="4"/>
                  </a:cxn>
                  <a:cxn ang="0">
                    <a:pos x="5" y="0"/>
                  </a:cxn>
                  <a:cxn ang="0">
                    <a:pos x="14" y="7"/>
                  </a:cxn>
                  <a:cxn ang="0">
                    <a:pos x="5" y="8"/>
                  </a:cxn>
                </a:cxnLst>
                <a:rect l="0" t="0" r="r" b="b"/>
                <a:pathLst>
                  <a:path w="14" h="8">
                    <a:moveTo>
                      <a:pt x="5" y="8"/>
                    </a:moveTo>
                    <a:cubicBezTo>
                      <a:pt x="2" y="8"/>
                      <a:pt x="0" y="7"/>
                      <a:pt x="0" y="4"/>
                    </a:cubicBezTo>
                    <a:cubicBezTo>
                      <a:pt x="0" y="3"/>
                      <a:pt x="4" y="0"/>
                      <a:pt x="5" y="0"/>
                    </a:cubicBezTo>
                    <a:cubicBezTo>
                      <a:pt x="9" y="0"/>
                      <a:pt x="13" y="5"/>
                      <a:pt x="14" y="7"/>
                    </a:cubicBezTo>
                    <a:cubicBezTo>
                      <a:pt x="8" y="8"/>
                      <a:pt x="10" y="8"/>
                      <a:pt x="5" y="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0" name="Freeform 83">
                <a:extLst>
                  <a:ext uri="{FF2B5EF4-FFF2-40B4-BE49-F238E27FC236}">
                    <a16:creationId xmlns="" xmlns:a16="http://schemas.microsoft.com/office/drawing/2014/main" id="{35274858-ADA8-48C3-8C1C-5A25E98F7B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2763" y="1476375"/>
                <a:ext cx="20638" cy="12700"/>
              </a:xfrm>
              <a:custGeom>
                <a:avLst/>
                <a:gdLst/>
                <a:ahLst/>
                <a:cxnLst>
                  <a:cxn ang="0">
                    <a:pos x="5" y="10"/>
                  </a:cxn>
                  <a:cxn ang="0">
                    <a:pos x="15" y="0"/>
                  </a:cxn>
                  <a:cxn ang="0">
                    <a:pos x="5" y="10"/>
                  </a:cxn>
                </a:cxnLst>
                <a:rect l="0" t="0" r="r" b="b"/>
                <a:pathLst>
                  <a:path w="15" h="10">
                    <a:moveTo>
                      <a:pt x="5" y="10"/>
                    </a:moveTo>
                    <a:cubicBezTo>
                      <a:pt x="0" y="10"/>
                      <a:pt x="10" y="0"/>
                      <a:pt x="15" y="0"/>
                    </a:cubicBezTo>
                    <a:cubicBezTo>
                      <a:pt x="14" y="6"/>
                      <a:pt x="10" y="10"/>
                      <a:pt x="5" y="1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1" name="Freeform 84">
                <a:extLst>
                  <a:ext uri="{FF2B5EF4-FFF2-40B4-BE49-F238E27FC236}">
                    <a16:creationId xmlns="" xmlns:a16="http://schemas.microsoft.com/office/drawing/2014/main" id="{FEA61861-40F6-4C81-BF98-5B93749B91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550" y="1335088"/>
                <a:ext cx="482600" cy="347663"/>
              </a:xfrm>
              <a:custGeom>
                <a:avLst/>
                <a:gdLst/>
                <a:ahLst/>
                <a:cxnLst>
                  <a:cxn ang="0">
                    <a:pos x="333" y="196"/>
                  </a:cxn>
                  <a:cxn ang="0">
                    <a:pos x="281" y="171"/>
                  </a:cxn>
                  <a:cxn ang="0">
                    <a:pos x="289" y="177"/>
                  </a:cxn>
                  <a:cxn ang="0">
                    <a:pos x="283" y="184"/>
                  </a:cxn>
                  <a:cxn ang="0">
                    <a:pos x="298" y="201"/>
                  </a:cxn>
                  <a:cxn ang="0">
                    <a:pos x="318" y="206"/>
                  </a:cxn>
                  <a:cxn ang="0">
                    <a:pos x="326" y="225"/>
                  </a:cxn>
                  <a:cxn ang="0">
                    <a:pos x="278" y="225"/>
                  </a:cxn>
                  <a:cxn ang="0">
                    <a:pos x="304" y="256"/>
                  </a:cxn>
                  <a:cxn ang="0">
                    <a:pos x="295" y="256"/>
                  </a:cxn>
                  <a:cxn ang="0">
                    <a:pos x="233" y="226"/>
                  </a:cxn>
                  <a:cxn ang="0">
                    <a:pos x="190" y="210"/>
                  </a:cxn>
                  <a:cxn ang="0">
                    <a:pos x="169" y="214"/>
                  </a:cxn>
                  <a:cxn ang="0">
                    <a:pos x="168" y="189"/>
                  </a:cxn>
                  <a:cxn ang="0">
                    <a:pos x="207" y="183"/>
                  </a:cxn>
                  <a:cxn ang="0">
                    <a:pos x="210" y="167"/>
                  </a:cxn>
                  <a:cxn ang="0">
                    <a:pos x="186" y="115"/>
                  </a:cxn>
                  <a:cxn ang="0">
                    <a:pos x="168" y="115"/>
                  </a:cxn>
                  <a:cxn ang="0">
                    <a:pos x="146" y="85"/>
                  </a:cxn>
                  <a:cxn ang="0">
                    <a:pos x="122" y="91"/>
                  </a:cxn>
                  <a:cxn ang="0">
                    <a:pos x="41" y="82"/>
                  </a:cxn>
                  <a:cxn ang="0">
                    <a:pos x="11" y="69"/>
                  </a:cxn>
                  <a:cxn ang="0">
                    <a:pos x="30" y="65"/>
                  </a:cxn>
                  <a:cxn ang="0">
                    <a:pos x="0" y="48"/>
                  </a:cxn>
                  <a:cxn ang="0">
                    <a:pos x="11" y="16"/>
                  </a:cxn>
                  <a:cxn ang="0">
                    <a:pos x="61" y="4"/>
                  </a:cxn>
                  <a:cxn ang="0">
                    <a:pos x="46" y="32"/>
                  </a:cxn>
                  <a:cxn ang="0">
                    <a:pos x="50" y="47"/>
                  </a:cxn>
                  <a:cxn ang="0">
                    <a:pos x="55" y="26"/>
                  </a:cxn>
                  <a:cxn ang="0">
                    <a:pos x="120" y="29"/>
                  </a:cxn>
                  <a:cxn ang="0">
                    <a:pos x="128" y="34"/>
                  </a:cxn>
                  <a:cxn ang="0">
                    <a:pos x="156" y="27"/>
                  </a:cxn>
                  <a:cxn ang="0">
                    <a:pos x="217" y="56"/>
                  </a:cxn>
                  <a:cxn ang="0">
                    <a:pos x="242" y="65"/>
                  </a:cxn>
                  <a:cxn ang="0">
                    <a:pos x="273" y="85"/>
                  </a:cxn>
                  <a:cxn ang="0">
                    <a:pos x="293" y="95"/>
                  </a:cxn>
                  <a:cxn ang="0">
                    <a:pos x="291" y="102"/>
                  </a:cxn>
                  <a:cxn ang="0">
                    <a:pos x="283" y="116"/>
                  </a:cxn>
                  <a:cxn ang="0">
                    <a:pos x="317" y="135"/>
                  </a:cxn>
                  <a:cxn ang="0">
                    <a:pos x="342" y="153"/>
                  </a:cxn>
                  <a:cxn ang="0">
                    <a:pos x="362" y="165"/>
                  </a:cxn>
                  <a:cxn ang="0">
                    <a:pos x="349" y="178"/>
                  </a:cxn>
                </a:cxnLst>
                <a:rect l="0" t="0" r="r" b="b"/>
                <a:pathLst>
                  <a:path w="362" h="261">
                    <a:moveTo>
                      <a:pt x="339" y="184"/>
                    </a:moveTo>
                    <a:cubicBezTo>
                      <a:pt x="339" y="189"/>
                      <a:pt x="338" y="196"/>
                      <a:pt x="333" y="196"/>
                    </a:cubicBezTo>
                    <a:cubicBezTo>
                      <a:pt x="311" y="196"/>
                      <a:pt x="311" y="166"/>
                      <a:pt x="289" y="166"/>
                    </a:cubicBezTo>
                    <a:cubicBezTo>
                      <a:pt x="287" y="166"/>
                      <a:pt x="281" y="171"/>
                      <a:pt x="281" y="171"/>
                    </a:cubicBezTo>
                    <a:cubicBezTo>
                      <a:pt x="284" y="173"/>
                      <a:pt x="285" y="173"/>
                      <a:pt x="289" y="172"/>
                    </a:cubicBezTo>
                    <a:cubicBezTo>
                      <a:pt x="289" y="177"/>
                      <a:pt x="289" y="177"/>
                      <a:pt x="289" y="177"/>
                    </a:cubicBezTo>
                    <a:cubicBezTo>
                      <a:pt x="287" y="178"/>
                      <a:pt x="284" y="178"/>
                      <a:pt x="283" y="177"/>
                    </a:cubicBezTo>
                    <a:cubicBezTo>
                      <a:pt x="283" y="184"/>
                      <a:pt x="283" y="184"/>
                      <a:pt x="283" y="184"/>
                    </a:cubicBezTo>
                    <a:cubicBezTo>
                      <a:pt x="288" y="184"/>
                      <a:pt x="288" y="184"/>
                      <a:pt x="288" y="184"/>
                    </a:cubicBezTo>
                    <a:cubicBezTo>
                      <a:pt x="289" y="189"/>
                      <a:pt x="295" y="199"/>
                      <a:pt x="298" y="201"/>
                    </a:cubicBezTo>
                    <a:cubicBezTo>
                      <a:pt x="307" y="204"/>
                      <a:pt x="310" y="198"/>
                      <a:pt x="311" y="206"/>
                    </a:cubicBezTo>
                    <a:cubicBezTo>
                      <a:pt x="315" y="206"/>
                      <a:pt x="315" y="206"/>
                      <a:pt x="318" y="206"/>
                    </a:cubicBezTo>
                    <a:cubicBezTo>
                      <a:pt x="318" y="213"/>
                      <a:pt x="318" y="213"/>
                      <a:pt x="318" y="215"/>
                    </a:cubicBezTo>
                    <a:cubicBezTo>
                      <a:pt x="318" y="218"/>
                      <a:pt x="326" y="220"/>
                      <a:pt x="326" y="225"/>
                    </a:cubicBezTo>
                    <a:cubicBezTo>
                      <a:pt x="326" y="229"/>
                      <a:pt x="321" y="238"/>
                      <a:pt x="319" y="242"/>
                    </a:cubicBezTo>
                    <a:cubicBezTo>
                      <a:pt x="311" y="242"/>
                      <a:pt x="283" y="231"/>
                      <a:pt x="278" y="225"/>
                    </a:cubicBezTo>
                    <a:cubicBezTo>
                      <a:pt x="272" y="225"/>
                      <a:pt x="272" y="225"/>
                      <a:pt x="272" y="225"/>
                    </a:cubicBezTo>
                    <a:cubicBezTo>
                      <a:pt x="279" y="234"/>
                      <a:pt x="304" y="243"/>
                      <a:pt x="304" y="256"/>
                    </a:cubicBezTo>
                    <a:cubicBezTo>
                      <a:pt x="304" y="259"/>
                      <a:pt x="301" y="261"/>
                      <a:pt x="299" y="261"/>
                    </a:cubicBezTo>
                    <a:cubicBezTo>
                      <a:pt x="297" y="261"/>
                      <a:pt x="296" y="256"/>
                      <a:pt x="295" y="256"/>
                    </a:cubicBezTo>
                    <a:cubicBezTo>
                      <a:pt x="282" y="249"/>
                      <a:pt x="274" y="252"/>
                      <a:pt x="263" y="245"/>
                    </a:cubicBezTo>
                    <a:cubicBezTo>
                      <a:pt x="252" y="239"/>
                      <a:pt x="226" y="240"/>
                      <a:pt x="233" y="226"/>
                    </a:cubicBezTo>
                    <a:cubicBezTo>
                      <a:pt x="219" y="219"/>
                      <a:pt x="212" y="211"/>
                      <a:pt x="199" y="204"/>
                    </a:cubicBezTo>
                    <a:cubicBezTo>
                      <a:pt x="197" y="207"/>
                      <a:pt x="194" y="210"/>
                      <a:pt x="190" y="210"/>
                    </a:cubicBezTo>
                    <a:cubicBezTo>
                      <a:pt x="186" y="210"/>
                      <a:pt x="187" y="207"/>
                      <a:pt x="183" y="207"/>
                    </a:cubicBezTo>
                    <a:cubicBezTo>
                      <a:pt x="177" y="207"/>
                      <a:pt x="175" y="214"/>
                      <a:pt x="169" y="214"/>
                    </a:cubicBezTo>
                    <a:cubicBezTo>
                      <a:pt x="165" y="214"/>
                      <a:pt x="150" y="208"/>
                      <a:pt x="150" y="201"/>
                    </a:cubicBezTo>
                    <a:cubicBezTo>
                      <a:pt x="150" y="197"/>
                      <a:pt x="162" y="189"/>
                      <a:pt x="168" y="189"/>
                    </a:cubicBezTo>
                    <a:cubicBezTo>
                      <a:pt x="176" y="189"/>
                      <a:pt x="183" y="189"/>
                      <a:pt x="187" y="189"/>
                    </a:cubicBezTo>
                    <a:cubicBezTo>
                      <a:pt x="191" y="189"/>
                      <a:pt x="202" y="187"/>
                      <a:pt x="207" y="183"/>
                    </a:cubicBezTo>
                    <a:cubicBezTo>
                      <a:pt x="205" y="182"/>
                      <a:pt x="199" y="178"/>
                      <a:pt x="199" y="174"/>
                    </a:cubicBezTo>
                    <a:cubicBezTo>
                      <a:pt x="199" y="167"/>
                      <a:pt x="207" y="171"/>
                      <a:pt x="210" y="167"/>
                    </a:cubicBezTo>
                    <a:cubicBezTo>
                      <a:pt x="214" y="163"/>
                      <a:pt x="223" y="154"/>
                      <a:pt x="223" y="148"/>
                    </a:cubicBezTo>
                    <a:cubicBezTo>
                      <a:pt x="223" y="136"/>
                      <a:pt x="195" y="115"/>
                      <a:pt x="186" y="115"/>
                    </a:cubicBezTo>
                    <a:cubicBezTo>
                      <a:pt x="180" y="115"/>
                      <a:pt x="177" y="120"/>
                      <a:pt x="172" y="120"/>
                    </a:cubicBezTo>
                    <a:cubicBezTo>
                      <a:pt x="170" y="120"/>
                      <a:pt x="168" y="115"/>
                      <a:pt x="168" y="115"/>
                    </a:cubicBezTo>
                    <a:cubicBezTo>
                      <a:pt x="168" y="110"/>
                      <a:pt x="176" y="109"/>
                      <a:pt x="179" y="109"/>
                    </a:cubicBezTo>
                    <a:cubicBezTo>
                      <a:pt x="175" y="105"/>
                      <a:pt x="151" y="85"/>
                      <a:pt x="146" y="85"/>
                    </a:cubicBezTo>
                    <a:cubicBezTo>
                      <a:pt x="140" y="85"/>
                      <a:pt x="133" y="101"/>
                      <a:pt x="125" y="101"/>
                    </a:cubicBezTo>
                    <a:cubicBezTo>
                      <a:pt x="120" y="101"/>
                      <a:pt x="121" y="94"/>
                      <a:pt x="122" y="91"/>
                    </a:cubicBezTo>
                    <a:cubicBezTo>
                      <a:pt x="108" y="90"/>
                      <a:pt x="75" y="91"/>
                      <a:pt x="55" y="91"/>
                    </a:cubicBezTo>
                    <a:cubicBezTo>
                      <a:pt x="51" y="91"/>
                      <a:pt x="44" y="86"/>
                      <a:pt x="41" y="82"/>
                    </a:cubicBezTo>
                    <a:cubicBezTo>
                      <a:pt x="20" y="82"/>
                      <a:pt x="20" y="82"/>
                      <a:pt x="20" y="82"/>
                    </a:cubicBezTo>
                    <a:cubicBezTo>
                      <a:pt x="18" y="76"/>
                      <a:pt x="11" y="75"/>
                      <a:pt x="11" y="69"/>
                    </a:cubicBezTo>
                    <a:cubicBezTo>
                      <a:pt x="16" y="67"/>
                      <a:pt x="23" y="70"/>
                      <a:pt x="30" y="70"/>
                    </a:cubicBezTo>
                    <a:cubicBezTo>
                      <a:pt x="30" y="65"/>
                      <a:pt x="30" y="65"/>
                      <a:pt x="30" y="65"/>
                    </a:cubicBezTo>
                    <a:cubicBezTo>
                      <a:pt x="26" y="62"/>
                      <a:pt x="6" y="60"/>
                      <a:pt x="6" y="60"/>
                    </a:cubicBezTo>
                    <a:cubicBezTo>
                      <a:pt x="6" y="60"/>
                      <a:pt x="0" y="52"/>
                      <a:pt x="0" y="48"/>
                    </a:cubicBezTo>
                    <a:cubicBezTo>
                      <a:pt x="0" y="36"/>
                      <a:pt x="2" y="33"/>
                      <a:pt x="8" y="29"/>
                    </a:cubicBezTo>
                    <a:cubicBezTo>
                      <a:pt x="12" y="26"/>
                      <a:pt x="10" y="18"/>
                      <a:pt x="11" y="16"/>
                    </a:cubicBezTo>
                    <a:cubicBezTo>
                      <a:pt x="20" y="7"/>
                      <a:pt x="32" y="0"/>
                      <a:pt x="47" y="0"/>
                    </a:cubicBezTo>
                    <a:cubicBezTo>
                      <a:pt x="47" y="0"/>
                      <a:pt x="61" y="4"/>
                      <a:pt x="61" y="4"/>
                    </a:cubicBezTo>
                    <a:cubicBezTo>
                      <a:pt x="57" y="14"/>
                      <a:pt x="42" y="14"/>
                      <a:pt x="42" y="27"/>
                    </a:cubicBezTo>
                    <a:cubicBezTo>
                      <a:pt x="42" y="30"/>
                      <a:pt x="44" y="32"/>
                      <a:pt x="46" y="32"/>
                    </a:cubicBezTo>
                    <a:cubicBezTo>
                      <a:pt x="45" y="35"/>
                      <a:pt x="46" y="40"/>
                      <a:pt x="46" y="40"/>
                    </a:cubicBezTo>
                    <a:cubicBezTo>
                      <a:pt x="46" y="43"/>
                      <a:pt x="45" y="47"/>
                      <a:pt x="50" y="47"/>
                    </a:cubicBezTo>
                    <a:cubicBezTo>
                      <a:pt x="53" y="47"/>
                      <a:pt x="59" y="42"/>
                      <a:pt x="59" y="38"/>
                    </a:cubicBezTo>
                    <a:cubicBezTo>
                      <a:pt x="59" y="34"/>
                      <a:pt x="55" y="31"/>
                      <a:pt x="55" y="26"/>
                    </a:cubicBezTo>
                    <a:cubicBezTo>
                      <a:pt x="55" y="10"/>
                      <a:pt x="84" y="4"/>
                      <a:pt x="102" y="4"/>
                    </a:cubicBezTo>
                    <a:cubicBezTo>
                      <a:pt x="113" y="4"/>
                      <a:pt x="120" y="20"/>
                      <a:pt x="120" y="29"/>
                    </a:cubicBezTo>
                    <a:cubicBezTo>
                      <a:pt x="120" y="31"/>
                      <a:pt x="117" y="38"/>
                      <a:pt x="120" y="38"/>
                    </a:cubicBezTo>
                    <a:cubicBezTo>
                      <a:pt x="122" y="38"/>
                      <a:pt x="124" y="34"/>
                      <a:pt x="128" y="34"/>
                    </a:cubicBezTo>
                    <a:cubicBezTo>
                      <a:pt x="133" y="34"/>
                      <a:pt x="135" y="38"/>
                      <a:pt x="138" y="38"/>
                    </a:cubicBezTo>
                    <a:cubicBezTo>
                      <a:pt x="146" y="38"/>
                      <a:pt x="148" y="27"/>
                      <a:pt x="156" y="27"/>
                    </a:cubicBezTo>
                    <a:cubicBezTo>
                      <a:pt x="165" y="27"/>
                      <a:pt x="183" y="30"/>
                      <a:pt x="189" y="34"/>
                    </a:cubicBezTo>
                    <a:cubicBezTo>
                      <a:pt x="199" y="41"/>
                      <a:pt x="202" y="56"/>
                      <a:pt x="217" y="56"/>
                    </a:cubicBezTo>
                    <a:cubicBezTo>
                      <a:pt x="223" y="56"/>
                      <a:pt x="224" y="56"/>
                      <a:pt x="228" y="56"/>
                    </a:cubicBezTo>
                    <a:cubicBezTo>
                      <a:pt x="232" y="56"/>
                      <a:pt x="243" y="57"/>
                      <a:pt x="242" y="65"/>
                    </a:cubicBezTo>
                    <a:cubicBezTo>
                      <a:pt x="254" y="69"/>
                      <a:pt x="261" y="76"/>
                      <a:pt x="273" y="77"/>
                    </a:cubicBezTo>
                    <a:cubicBezTo>
                      <a:pt x="273" y="85"/>
                      <a:pt x="273" y="85"/>
                      <a:pt x="273" y="85"/>
                    </a:cubicBezTo>
                    <a:cubicBezTo>
                      <a:pt x="276" y="85"/>
                      <a:pt x="281" y="85"/>
                      <a:pt x="281" y="85"/>
                    </a:cubicBezTo>
                    <a:cubicBezTo>
                      <a:pt x="287" y="85"/>
                      <a:pt x="290" y="89"/>
                      <a:pt x="293" y="95"/>
                    </a:cubicBezTo>
                    <a:cubicBezTo>
                      <a:pt x="287" y="96"/>
                      <a:pt x="281" y="96"/>
                      <a:pt x="277" y="101"/>
                    </a:cubicBezTo>
                    <a:cubicBezTo>
                      <a:pt x="285" y="102"/>
                      <a:pt x="287" y="102"/>
                      <a:pt x="291" y="102"/>
                    </a:cubicBezTo>
                    <a:cubicBezTo>
                      <a:pt x="293" y="102"/>
                      <a:pt x="296" y="103"/>
                      <a:pt x="297" y="106"/>
                    </a:cubicBezTo>
                    <a:cubicBezTo>
                      <a:pt x="290" y="110"/>
                      <a:pt x="287" y="110"/>
                      <a:pt x="283" y="116"/>
                    </a:cubicBezTo>
                    <a:cubicBezTo>
                      <a:pt x="287" y="118"/>
                      <a:pt x="289" y="120"/>
                      <a:pt x="295" y="120"/>
                    </a:cubicBezTo>
                    <a:cubicBezTo>
                      <a:pt x="296" y="130"/>
                      <a:pt x="308" y="134"/>
                      <a:pt x="317" y="135"/>
                    </a:cubicBezTo>
                    <a:cubicBezTo>
                      <a:pt x="318" y="143"/>
                      <a:pt x="320" y="151"/>
                      <a:pt x="327" y="151"/>
                    </a:cubicBezTo>
                    <a:cubicBezTo>
                      <a:pt x="337" y="151"/>
                      <a:pt x="339" y="145"/>
                      <a:pt x="342" y="153"/>
                    </a:cubicBezTo>
                    <a:cubicBezTo>
                      <a:pt x="344" y="155"/>
                      <a:pt x="348" y="155"/>
                      <a:pt x="350" y="155"/>
                    </a:cubicBezTo>
                    <a:cubicBezTo>
                      <a:pt x="359" y="155"/>
                      <a:pt x="362" y="158"/>
                      <a:pt x="362" y="165"/>
                    </a:cubicBezTo>
                    <a:cubicBezTo>
                      <a:pt x="362" y="171"/>
                      <a:pt x="355" y="173"/>
                      <a:pt x="349" y="173"/>
                    </a:cubicBezTo>
                    <a:cubicBezTo>
                      <a:pt x="349" y="178"/>
                      <a:pt x="349" y="176"/>
                      <a:pt x="349" y="178"/>
                    </a:cubicBezTo>
                    <a:cubicBezTo>
                      <a:pt x="349" y="180"/>
                      <a:pt x="348" y="184"/>
                      <a:pt x="339" y="18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2" name="Freeform 85">
                <a:extLst>
                  <a:ext uri="{FF2B5EF4-FFF2-40B4-BE49-F238E27FC236}">
                    <a16:creationId xmlns="" xmlns:a16="http://schemas.microsoft.com/office/drawing/2014/main" id="{0010FC1E-CC26-4DCA-9475-C9B68121D3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3400" y="1635125"/>
                <a:ext cx="14288" cy="12700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0" y="6"/>
                  </a:cxn>
                  <a:cxn ang="0">
                    <a:pos x="10" y="6"/>
                  </a:cxn>
                </a:cxnLst>
                <a:rect l="0" t="0" r="r" b="b"/>
                <a:pathLst>
                  <a:path w="10" h="9">
                    <a:moveTo>
                      <a:pt x="10" y="6"/>
                    </a:moveTo>
                    <a:cubicBezTo>
                      <a:pt x="6" y="9"/>
                      <a:pt x="5" y="9"/>
                      <a:pt x="0" y="6"/>
                    </a:cubicBezTo>
                    <a:cubicBezTo>
                      <a:pt x="5" y="0"/>
                      <a:pt x="5" y="3"/>
                      <a:pt x="10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3" name="Freeform 86">
                <a:extLst>
                  <a:ext uri="{FF2B5EF4-FFF2-40B4-BE49-F238E27FC236}">
                    <a16:creationId xmlns="" xmlns:a16="http://schemas.microsoft.com/office/drawing/2014/main" id="{D431723C-5B60-4091-A0BE-CC1FD35570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4975" y="1568450"/>
                <a:ext cx="12700" cy="12700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9" y="9"/>
                  </a:cxn>
                  <a:cxn ang="0">
                    <a:pos x="1" y="2"/>
                  </a:cxn>
                </a:cxnLst>
                <a:rect l="0" t="0" r="r" b="b"/>
                <a:pathLst>
                  <a:path w="9" h="9">
                    <a:moveTo>
                      <a:pt x="1" y="2"/>
                    </a:moveTo>
                    <a:cubicBezTo>
                      <a:pt x="6" y="0"/>
                      <a:pt x="6" y="5"/>
                      <a:pt x="9" y="9"/>
                    </a:cubicBezTo>
                    <a:cubicBezTo>
                      <a:pt x="4" y="9"/>
                      <a:pt x="0" y="5"/>
                      <a:pt x="1" y="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4" name="Freeform 87">
                <a:extLst>
                  <a:ext uri="{FF2B5EF4-FFF2-40B4-BE49-F238E27FC236}">
                    <a16:creationId xmlns="" xmlns:a16="http://schemas.microsoft.com/office/drawing/2014/main" id="{2953E907-1BDA-4B14-ABE4-3F78813B56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7975" y="985838"/>
                <a:ext cx="514350" cy="269875"/>
              </a:xfrm>
              <a:custGeom>
                <a:avLst/>
                <a:gdLst/>
                <a:ahLst/>
                <a:cxnLst>
                  <a:cxn ang="0">
                    <a:pos x="307" y="16"/>
                  </a:cxn>
                  <a:cxn ang="0">
                    <a:pos x="350" y="9"/>
                  </a:cxn>
                  <a:cxn ang="0">
                    <a:pos x="386" y="28"/>
                  </a:cxn>
                  <a:cxn ang="0">
                    <a:pos x="313" y="51"/>
                  </a:cxn>
                  <a:cxn ang="0">
                    <a:pos x="295" y="74"/>
                  </a:cxn>
                  <a:cxn ang="0">
                    <a:pos x="231" y="108"/>
                  </a:cxn>
                  <a:cxn ang="0">
                    <a:pos x="216" y="118"/>
                  </a:cxn>
                  <a:cxn ang="0">
                    <a:pos x="216" y="137"/>
                  </a:cxn>
                  <a:cxn ang="0">
                    <a:pos x="174" y="157"/>
                  </a:cxn>
                  <a:cxn ang="0">
                    <a:pos x="158" y="184"/>
                  </a:cxn>
                  <a:cxn ang="0">
                    <a:pos x="176" y="188"/>
                  </a:cxn>
                  <a:cxn ang="0">
                    <a:pos x="126" y="197"/>
                  </a:cxn>
                  <a:cxn ang="0">
                    <a:pos x="80" y="201"/>
                  </a:cxn>
                  <a:cxn ang="0">
                    <a:pos x="33" y="197"/>
                  </a:cxn>
                  <a:cxn ang="0">
                    <a:pos x="60" y="176"/>
                  </a:cxn>
                  <a:cxn ang="0">
                    <a:pos x="57" y="158"/>
                  </a:cxn>
                  <a:cxn ang="0">
                    <a:pos x="92" y="170"/>
                  </a:cxn>
                  <a:cxn ang="0">
                    <a:pos x="66" y="148"/>
                  </a:cxn>
                  <a:cxn ang="0">
                    <a:pos x="55" y="151"/>
                  </a:cxn>
                  <a:cxn ang="0">
                    <a:pos x="68" y="131"/>
                  </a:cxn>
                  <a:cxn ang="0">
                    <a:pos x="62" y="97"/>
                  </a:cxn>
                  <a:cxn ang="0">
                    <a:pos x="67" y="89"/>
                  </a:cxn>
                  <a:cxn ang="0">
                    <a:pos x="97" y="90"/>
                  </a:cxn>
                  <a:cxn ang="0">
                    <a:pos x="108" y="91"/>
                  </a:cxn>
                  <a:cxn ang="0">
                    <a:pos x="133" y="86"/>
                  </a:cxn>
                  <a:cxn ang="0">
                    <a:pos x="147" y="74"/>
                  </a:cxn>
                  <a:cxn ang="0">
                    <a:pos x="99" y="81"/>
                  </a:cxn>
                  <a:cxn ang="0">
                    <a:pos x="72" y="76"/>
                  </a:cxn>
                  <a:cxn ang="0">
                    <a:pos x="57" y="81"/>
                  </a:cxn>
                  <a:cxn ang="0">
                    <a:pos x="44" y="67"/>
                  </a:cxn>
                  <a:cxn ang="0">
                    <a:pos x="51" y="53"/>
                  </a:cxn>
                  <a:cxn ang="0">
                    <a:pos x="25" y="60"/>
                  </a:cxn>
                  <a:cxn ang="0">
                    <a:pos x="29" y="49"/>
                  </a:cxn>
                  <a:cxn ang="0">
                    <a:pos x="9" y="52"/>
                  </a:cxn>
                  <a:cxn ang="0">
                    <a:pos x="44" y="36"/>
                  </a:cxn>
                  <a:cxn ang="0">
                    <a:pos x="57" y="32"/>
                  </a:cxn>
                  <a:cxn ang="0">
                    <a:pos x="104" y="32"/>
                  </a:cxn>
                  <a:cxn ang="0">
                    <a:pos x="135" y="11"/>
                  </a:cxn>
                  <a:cxn ang="0">
                    <a:pos x="196" y="6"/>
                  </a:cxn>
                  <a:cxn ang="0">
                    <a:pos x="218" y="8"/>
                  </a:cxn>
                  <a:cxn ang="0">
                    <a:pos x="245" y="3"/>
                  </a:cxn>
                  <a:cxn ang="0">
                    <a:pos x="315" y="11"/>
                  </a:cxn>
                </a:cxnLst>
                <a:rect l="0" t="0" r="r" b="b"/>
                <a:pathLst>
                  <a:path w="386" h="203">
                    <a:moveTo>
                      <a:pt x="315" y="11"/>
                    </a:moveTo>
                    <a:cubicBezTo>
                      <a:pt x="312" y="14"/>
                      <a:pt x="310" y="15"/>
                      <a:pt x="307" y="16"/>
                    </a:cubicBezTo>
                    <a:cubicBezTo>
                      <a:pt x="342" y="6"/>
                      <a:pt x="342" y="6"/>
                      <a:pt x="342" y="6"/>
                    </a:cubicBezTo>
                    <a:cubicBezTo>
                      <a:pt x="345" y="7"/>
                      <a:pt x="347" y="8"/>
                      <a:pt x="350" y="9"/>
                    </a:cubicBezTo>
                    <a:cubicBezTo>
                      <a:pt x="355" y="11"/>
                      <a:pt x="355" y="14"/>
                      <a:pt x="358" y="17"/>
                    </a:cubicBezTo>
                    <a:cubicBezTo>
                      <a:pt x="363" y="22"/>
                      <a:pt x="386" y="20"/>
                      <a:pt x="386" y="28"/>
                    </a:cubicBezTo>
                    <a:cubicBezTo>
                      <a:pt x="386" y="33"/>
                      <a:pt x="378" y="32"/>
                      <a:pt x="375" y="34"/>
                    </a:cubicBezTo>
                    <a:cubicBezTo>
                      <a:pt x="358" y="48"/>
                      <a:pt x="336" y="40"/>
                      <a:pt x="313" y="51"/>
                    </a:cubicBezTo>
                    <a:cubicBezTo>
                      <a:pt x="317" y="56"/>
                      <a:pt x="335" y="52"/>
                      <a:pt x="346" y="52"/>
                    </a:cubicBezTo>
                    <a:cubicBezTo>
                      <a:pt x="336" y="63"/>
                      <a:pt x="311" y="69"/>
                      <a:pt x="295" y="74"/>
                    </a:cubicBezTo>
                    <a:cubicBezTo>
                      <a:pt x="277" y="80"/>
                      <a:pt x="267" y="97"/>
                      <a:pt x="254" y="107"/>
                    </a:cubicBezTo>
                    <a:cubicBezTo>
                      <a:pt x="248" y="112"/>
                      <a:pt x="238" y="106"/>
                      <a:pt x="231" y="108"/>
                    </a:cubicBezTo>
                    <a:cubicBezTo>
                      <a:pt x="221" y="112"/>
                      <a:pt x="210" y="112"/>
                      <a:pt x="203" y="118"/>
                    </a:cubicBezTo>
                    <a:cubicBezTo>
                      <a:pt x="216" y="118"/>
                      <a:pt x="216" y="118"/>
                      <a:pt x="216" y="118"/>
                    </a:cubicBezTo>
                    <a:cubicBezTo>
                      <a:pt x="217" y="128"/>
                      <a:pt x="211" y="127"/>
                      <a:pt x="203" y="126"/>
                    </a:cubicBezTo>
                    <a:cubicBezTo>
                      <a:pt x="208" y="129"/>
                      <a:pt x="213" y="131"/>
                      <a:pt x="216" y="137"/>
                    </a:cubicBezTo>
                    <a:cubicBezTo>
                      <a:pt x="206" y="141"/>
                      <a:pt x="203" y="152"/>
                      <a:pt x="196" y="157"/>
                    </a:cubicBezTo>
                    <a:cubicBezTo>
                      <a:pt x="177" y="157"/>
                      <a:pt x="177" y="157"/>
                      <a:pt x="174" y="157"/>
                    </a:cubicBezTo>
                    <a:cubicBezTo>
                      <a:pt x="175" y="160"/>
                      <a:pt x="177" y="161"/>
                      <a:pt x="177" y="164"/>
                    </a:cubicBezTo>
                    <a:cubicBezTo>
                      <a:pt x="177" y="178"/>
                      <a:pt x="158" y="169"/>
                      <a:pt x="158" y="184"/>
                    </a:cubicBezTo>
                    <a:cubicBezTo>
                      <a:pt x="165" y="184"/>
                      <a:pt x="166" y="184"/>
                      <a:pt x="169" y="184"/>
                    </a:cubicBezTo>
                    <a:cubicBezTo>
                      <a:pt x="171" y="184"/>
                      <a:pt x="176" y="184"/>
                      <a:pt x="176" y="188"/>
                    </a:cubicBezTo>
                    <a:cubicBezTo>
                      <a:pt x="176" y="195"/>
                      <a:pt x="151" y="203"/>
                      <a:pt x="141" y="203"/>
                    </a:cubicBezTo>
                    <a:cubicBezTo>
                      <a:pt x="131" y="203"/>
                      <a:pt x="135" y="197"/>
                      <a:pt x="126" y="197"/>
                    </a:cubicBezTo>
                    <a:cubicBezTo>
                      <a:pt x="113" y="197"/>
                      <a:pt x="104" y="197"/>
                      <a:pt x="93" y="197"/>
                    </a:cubicBezTo>
                    <a:cubicBezTo>
                      <a:pt x="89" y="197"/>
                      <a:pt x="86" y="201"/>
                      <a:pt x="80" y="201"/>
                    </a:cubicBezTo>
                    <a:cubicBezTo>
                      <a:pt x="65" y="201"/>
                      <a:pt x="53" y="197"/>
                      <a:pt x="38" y="192"/>
                    </a:cubicBezTo>
                    <a:cubicBezTo>
                      <a:pt x="37" y="194"/>
                      <a:pt x="35" y="197"/>
                      <a:pt x="33" y="197"/>
                    </a:cubicBezTo>
                    <a:cubicBezTo>
                      <a:pt x="29" y="197"/>
                      <a:pt x="28" y="194"/>
                      <a:pt x="28" y="193"/>
                    </a:cubicBezTo>
                    <a:cubicBezTo>
                      <a:pt x="28" y="176"/>
                      <a:pt x="51" y="182"/>
                      <a:pt x="60" y="176"/>
                    </a:cubicBezTo>
                    <a:cubicBezTo>
                      <a:pt x="55" y="172"/>
                      <a:pt x="46" y="170"/>
                      <a:pt x="46" y="162"/>
                    </a:cubicBezTo>
                    <a:cubicBezTo>
                      <a:pt x="46" y="156"/>
                      <a:pt x="52" y="158"/>
                      <a:pt x="57" y="158"/>
                    </a:cubicBezTo>
                    <a:cubicBezTo>
                      <a:pt x="71" y="158"/>
                      <a:pt x="76" y="165"/>
                      <a:pt x="84" y="170"/>
                    </a:cubicBezTo>
                    <a:cubicBezTo>
                      <a:pt x="92" y="170"/>
                      <a:pt x="92" y="170"/>
                      <a:pt x="92" y="170"/>
                    </a:cubicBezTo>
                    <a:cubicBezTo>
                      <a:pt x="86" y="164"/>
                      <a:pt x="72" y="159"/>
                      <a:pt x="72" y="148"/>
                    </a:cubicBezTo>
                    <a:cubicBezTo>
                      <a:pt x="66" y="148"/>
                      <a:pt x="66" y="148"/>
                      <a:pt x="66" y="148"/>
                    </a:cubicBezTo>
                    <a:cubicBezTo>
                      <a:pt x="63" y="149"/>
                      <a:pt x="63" y="149"/>
                      <a:pt x="61" y="151"/>
                    </a:cubicBezTo>
                    <a:cubicBezTo>
                      <a:pt x="55" y="151"/>
                      <a:pt x="55" y="151"/>
                      <a:pt x="55" y="151"/>
                    </a:cubicBezTo>
                    <a:cubicBezTo>
                      <a:pt x="55" y="146"/>
                      <a:pt x="55" y="146"/>
                      <a:pt x="55" y="146"/>
                    </a:cubicBezTo>
                    <a:cubicBezTo>
                      <a:pt x="58" y="138"/>
                      <a:pt x="61" y="134"/>
                      <a:pt x="68" y="131"/>
                    </a:cubicBezTo>
                    <a:cubicBezTo>
                      <a:pt x="79" y="128"/>
                      <a:pt x="92" y="132"/>
                      <a:pt x="92" y="119"/>
                    </a:cubicBezTo>
                    <a:cubicBezTo>
                      <a:pt x="92" y="105"/>
                      <a:pt x="62" y="105"/>
                      <a:pt x="62" y="97"/>
                    </a:cubicBezTo>
                    <a:cubicBezTo>
                      <a:pt x="62" y="93"/>
                      <a:pt x="69" y="94"/>
                      <a:pt x="73" y="94"/>
                    </a:cubicBezTo>
                    <a:cubicBezTo>
                      <a:pt x="68" y="94"/>
                      <a:pt x="67" y="92"/>
                      <a:pt x="67" y="89"/>
                    </a:cubicBezTo>
                    <a:cubicBezTo>
                      <a:pt x="69" y="88"/>
                      <a:pt x="71" y="89"/>
                      <a:pt x="73" y="89"/>
                    </a:cubicBezTo>
                    <a:cubicBezTo>
                      <a:pt x="78" y="89"/>
                      <a:pt x="88" y="87"/>
                      <a:pt x="97" y="90"/>
                    </a:cubicBezTo>
                    <a:cubicBezTo>
                      <a:pt x="108" y="93"/>
                      <a:pt x="112" y="106"/>
                      <a:pt x="124" y="104"/>
                    </a:cubicBezTo>
                    <a:cubicBezTo>
                      <a:pt x="122" y="102"/>
                      <a:pt x="108" y="93"/>
                      <a:pt x="108" y="91"/>
                    </a:cubicBezTo>
                    <a:cubicBezTo>
                      <a:pt x="108" y="89"/>
                      <a:pt x="110" y="88"/>
                      <a:pt x="111" y="86"/>
                    </a:cubicBezTo>
                    <a:cubicBezTo>
                      <a:pt x="133" y="86"/>
                      <a:pt x="133" y="86"/>
                      <a:pt x="133" y="86"/>
                    </a:cubicBezTo>
                    <a:cubicBezTo>
                      <a:pt x="141" y="83"/>
                      <a:pt x="149" y="81"/>
                      <a:pt x="154" y="74"/>
                    </a:cubicBezTo>
                    <a:cubicBezTo>
                      <a:pt x="147" y="74"/>
                      <a:pt x="147" y="74"/>
                      <a:pt x="147" y="74"/>
                    </a:cubicBezTo>
                    <a:cubicBezTo>
                      <a:pt x="138" y="81"/>
                      <a:pt x="128" y="84"/>
                      <a:pt x="114" y="84"/>
                    </a:cubicBezTo>
                    <a:cubicBezTo>
                      <a:pt x="106" y="84"/>
                      <a:pt x="103" y="81"/>
                      <a:pt x="99" y="81"/>
                    </a:cubicBezTo>
                    <a:cubicBezTo>
                      <a:pt x="95" y="81"/>
                      <a:pt x="93" y="85"/>
                      <a:pt x="90" y="85"/>
                    </a:cubicBezTo>
                    <a:cubicBezTo>
                      <a:pt x="81" y="85"/>
                      <a:pt x="70" y="82"/>
                      <a:pt x="72" y="76"/>
                    </a:cubicBezTo>
                    <a:cubicBezTo>
                      <a:pt x="67" y="76"/>
                      <a:pt x="67" y="76"/>
                      <a:pt x="67" y="76"/>
                    </a:cubicBezTo>
                    <a:cubicBezTo>
                      <a:pt x="63" y="78"/>
                      <a:pt x="61" y="81"/>
                      <a:pt x="57" y="81"/>
                    </a:cubicBezTo>
                    <a:cubicBezTo>
                      <a:pt x="48" y="81"/>
                      <a:pt x="36" y="75"/>
                      <a:pt x="33" y="71"/>
                    </a:cubicBezTo>
                    <a:cubicBezTo>
                      <a:pt x="36" y="69"/>
                      <a:pt x="39" y="67"/>
                      <a:pt x="44" y="67"/>
                    </a:cubicBezTo>
                    <a:cubicBezTo>
                      <a:pt x="36" y="67"/>
                      <a:pt x="27" y="66"/>
                      <a:pt x="24" y="67"/>
                    </a:cubicBezTo>
                    <a:cubicBezTo>
                      <a:pt x="29" y="55"/>
                      <a:pt x="40" y="56"/>
                      <a:pt x="51" y="53"/>
                    </a:cubicBezTo>
                    <a:cubicBezTo>
                      <a:pt x="47" y="52"/>
                      <a:pt x="46" y="52"/>
                      <a:pt x="42" y="52"/>
                    </a:cubicBezTo>
                    <a:cubicBezTo>
                      <a:pt x="33" y="52"/>
                      <a:pt x="33" y="60"/>
                      <a:pt x="25" y="60"/>
                    </a:cubicBezTo>
                    <a:cubicBezTo>
                      <a:pt x="22" y="60"/>
                      <a:pt x="18" y="57"/>
                      <a:pt x="17" y="56"/>
                    </a:cubicBezTo>
                    <a:cubicBezTo>
                      <a:pt x="21" y="52"/>
                      <a:pt x="24" y="51"/>
                      <a:pt x="29" y="49"/>
                    </a:cubicBezTo>
                    <a:cubicBezTo>
                      <a:pt x="16" y="49"/>
                      <a:pt x="16" y="49"/>
                      <a:pt x="16" y="49"/>
                    </a:cubicBezTo>
                    <a:cubicBezTo>
                      <a:pt x="13" y="50"/>
                      <a:pt x="11" y="51"/>
                      <a:pt x="9" y="52"/>
                    </a:cubicBezTo>
                    <a:cubicBezTo>
                      <a:pt x="7" y="52"/>
                      <a:pt x="2" y="52"/>
                      <a:pt x="0" y="52"/>
                    </a:cubicBezTo>
                    <a:cubicBezTo>
                      <a:pt x="2" y="41"/>
                      <a:pt x="31" y="36"/>
                      <a:pt x="44" y="36"/>
                    </a:cubicBezTo>
                    <a:cubicBezTo>
                      <a:pt x="49" y="36"/>
                      <a:pt x="52" y="36"/>
                      <a:pt x="53" y="36"/>
                    </a:cubicBezTo>
                    <a:cubicBezTo>
                      <a:pt x="55" y="36"/>
                      <a:pt x="57" y="34"/>
                      <a:pt x="57" y="32"/>
                    </a:cubicBezTo>
                    <a:cubicBezTo>
                      <a:pt x="71" y="32"/>
                      <a:pt x="65" y="22"/>
                      <a:pt x="74" y="22"/>
                    </a:cubicBezTo>
                    <a:cubicBezTo>
                      <a:pt x="83" y="22"/>
                      <a:pt x="100" y="31"/>
                      <a:pt x="104" y="32"/>
                    </a:cubicBezTo>
                    <a:cubicBezTo>
                      <a:pt x="108" y="22"/>
                      <a:pt x="113" y="12"/>
                      <a:pt x="126" y="12"/>
                    </a:cubicBezTo>
                    <a:cubicBezTo>
                      <a:pt x="134" y="12"/>
                      <a:pt x="129" y="16"/>
                      <a:pt x="135" y="11"/>
                    </a:cubicBezTo>
                    <a:cubicBezTo>
                      <a:pt x="137" y="7"/>
                      <a:pt x="141" y="6"/>
                      <a:pt x="145" y="6"/>
                    </a:cubicBezTo>
                    <a:cubicBezTo>
                      <a:pt x="168" y="6"/>
                      <a:pt x="173" y="6"/>
                      <a:pt x="196" y="6"/>
                    </a:cubicBezTo>
                    <a:cubicBezTo>
                      <a:pt x="197" y="4"/>
                      <a:pt x="199" y="3"/>
                      <a:pt x="201" y="3"/>
                    </a:cubicBezTo>
                    <a:cubicBezTo>
                      <a:pt x="209" y="3"/>
                      <a:pt x="211" y="8"/>
                      <a:pt x="218" y="8"/>
                    </a:cubicBezTo>
                    <a:cubicBezTo>
                      <a:pt x="224" y="8"/>
                      <a:pt x="226" y="0"/>
                      <a:pt x="232" y="0"/>
                    </a:cubicBezTo>
                    <a:cubicBezTo>
                      <a:pt x="239" y="0"/>
                      <a:pt x="241" y="3"/>
                      <a:pt x="245" y="3"/>
                    </a:cubicBezTo>
                    <a:cubicBezTo>
                      <a:pt x="250" y="3"/>
                      <a:pt x="253" y="3"/>
                      <a:pt x="258" y="3"/>
                    </a:cubicBezTo>
                    <a:cubicBezTo>
                      <a:pt x="268" y="3"/>
                      <a:pt x="306" y="2"/>
                      <a:pt x="315" y="1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5" name="Freeform 88">
                <a:extLst>
                  <a:ext uri="{FF2B5EF4-FFF2-40B4-BE49-F238E27FC236}">
                    <a16:creationId xmlns="" xmlns:a16="http://schemas.microsoft.com/office/drawing/2014/main" id="{DF3A88A6-B14E-4C86-A0AE-1A2244545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238" y="960438"/>
                <a:ext cx="1006475" cy="765175"/>
              </a:xfrm>
              <a:custGeom>
                <a:avLst/>
                <a:gdLst/>
                <a:ahLst/>
                <a:cxnLst>
                  <a:cxn ang="0">
                    <a:pos x="280" y="372"/>
                  </a:cxn>
                  <a:cxn ang="0">
                    <a:pos x="267" y="360"/>
                  </a:cxn>
                  <a:cxn ang="0">
                    <a:pos x="228" y="336"/>
                  </a:cxn>
                  <a:cxn ang="0">
                    <a:pos x="215" y="302"/>
                  </a:cxn>
                  <a:cxn ang="0">
                    <a:pos x="109" y="219"/>
                  </a:cxn>
                  <a:cxn ang="0">
                    <a:pos x="73" y="223"/>
                  </a:cxn>
                  <a:cxn ang="0">
                    <a:pos x="43" y="217"/>
                  </a:cxn>
                  <a:cxn ang="0">
                    <a:pos x="19" y="202"/>
                  </a:cxn>
                  <a:cxn ang="0">
                    <a:pos x="51" y="190"/>
                  </a:cxn>
                  <a:cxn ang="0">
                    <a:pos x="64" y="180"/>
                  </a:cxn>
                  <a:cxn ang="0">
                    <a:pos x="0" y="166"/>
                  </a:cxn>
                  <a:cxn ang="0">
                    <a:pos x="84" y="141"/>
                  </a:cxn>
                  <a:cxn ang="0">
                    <a:pos x="72" y="102"/>
                  </a:cxn>
                  <a:cxn ang="0">
                    <a:pos x="144" y="59"/>
                  </a:cxn>
                  <a:cxn ang="0">
                    <a:pos x="237" y="56"/>
                  </a:cxn>
                  <a:cxn ang="0">
                    <a:pos x="260" y="53"/>
                  </a:cxn>
                  <a:cxn ang="0">
                    <a:pos x="274" y="38"/>
                  </a:cxn>
                  <a:cxn ang="0">
                    <a:pos x="309" y="36"/>
                  </a:cxn>
                  <a:cxn ang="0">
                    <a:pos x="355" y="15"/>
                  </a:cxn>
                  <a:cxn ang="0">
                    <a:pos x="391" y="13"/>
                  </a:cxn>
                  <a:cxn ang="0">
                    <a:pos x="534" y="0"/>
                  </a:cxn>
                  <a:cxn ang="0">
                    <a:pos x="594" y="48"/>
                  </a:cxn>
                  <a:cxn ang="0">
                    <a:pos x="570" y="75"/>
                  </a:cxn>
                  <a:cxn ang="0">
                    <a:pos x="603" y="102"/>
                  </a:cxn>
                  <a:cxn ang="0">
                    <a:pos x="684" y="66"/>
                  </a:cxn>
                  <a:cxn ang="0">
                    <a:pos x="730" y="51"/>
                  </a:cxn>
                  <a:cxn ang="0">
                    <a:pos x="702" y="94"/>
                  </a:cxn>
                  <a:cxn ang="0">
                    <a:pos x="691" y="114"/>
                  </a:cxn>
                  <a:cxn ang="0">
                    <a:pos x="654" y="150"/>
                  </a:cxn>
                  <a:cxn ang="0">
                    <a:pos x="677" y="178"/>
                  </a:cxn>
                  <a:cxn ang="0">
                    <a:pos x="657" y="202"/>
                  </a:cxn>
                  <a:cxn ang="0">
                    <a:pos x="669" y="236"/>
                  </a:cxn>
                  <a:cxn ang="0">
                    <a:pos x="673" y="260"/>
                  </a:cxn>
                  <a:cxn ang="0">
                    <a:pos x="633" y="295"/>
                  </a:cxn>
                  <a:cxn ang="0">
                    <a:pos x="637" y="305"/>
                  </a:cxn>
                  <a:cxn ang="0">
                    <a:pos x="601" y="297"/>
                  </a:cxn>
                  <a:cxn ang="0">
                    <a:pos x="633" y="358"/>
                  </a:cxn>
                  <a:cxn ang="0">
                    <a:pos x="596" y="347"/>
                  </a:cxn>
                  <a:cxn ang="0">
                    <a:pos x="616" y="375"/>
                  </a:cxn>
                  <a:cxn ang="0">
                    <a:pos x="518" y="408"/>
                  </a:cxn>
                  <a:cxn ang="0">
                    <a:pos x="483" y="445"/>
                  </a:cxn>
                  <a:cxn ang="0">
                    <a:pos x="443" y="449"/>
                  </a:cxn>
                  <a:cxn ang="0">
                    <a:pos x="402" y="485"/>
                  </a:cxn>
                  <a:cxn ang="0">
                    <a:pos x="384" y="523"/>
                  </a:cxn>
                  <a:cxn ang="0">
                    <a:pos x="362" y="571"/>
                  </a:cxn>
                  <a:cxn ang="0">
                    <a:pos x="313" y="560"/>
                  </a:cxn>
                  <a:cxn ang="0">
                    <a:pos x="270" y="499"/>
                  </a:cxn>
                  <a:cxn ang="0">
                    <a:pos x="256" y="475"/>
                  </a:cxn>
                  <a:cxn ang="0">
                    <a:pos x="237" y="438"/>
                  </a:cxn>
                  <a:cxn ang="0">
                    <a:pos x="255" y="403"/>
                  </a:cxn>
                </a:cxnLst>
                <a:rect l="0" t="0" r="r" b="b"/>
                <a:pathLst>
                  <a:path w="756" h="575">
                    <a:moveTo>
                      <a:pt x="255" y="403"/>
                    </a:moveTo>
                    <a:cubicBezTo>
                      <a:pt x="261" y="400"/>
                      <a:pt x="261" y="400"/>
                      <a:pt x="267" y="402"/>
                    </a:cubicBezTo>
                    <a:cubicBezTo>
                      <a:pt x="270" y="389"/>
                      <a:pt x="276" y="385"/>
                      <a:pt x="280" y="372"/>
                    </a:cubicBezTo>
                    <a:cubicBezTo>
                      <a:pt x="266" y="368"/>
                      <a:pt x="234" y="366"/>
                      <a:pt x="233" y="353"/>
                    </a:cubicBezTo>
                    <a:cubicBezTo>
                      <a:pt x="237" y="352"/>
                      <a:pt x="236" y="353"/>
                      <a:pt x="240" y="353"/>
                    </a:cubicBezTo>
                    <a:cubicBezTo>
                      <a:pt x="250" y="353"/>
                      <a:pt x="256" y="360"/>
                      <a:pt x="267" y="360"/>
                    </a:cubicBezTo>
                    <a:cubicBezTo>
                      <a:pt x="271" y="360"/>
                      <a:pt x="271" y="356"/>
                      <a:pt x="271" y="353"/>
                    </a:cubicBezTo>
                    <a:cubicBezTo>
                      <a:pt x="258" y="349"/>
                      <a:pt x="254" y="328"/>
                      <a:pt x="239" y="328"/>
                    </a:cubicBezTo>
                    <a:cubicBezTo>
                      <a:pt x="235" y="328"/>
                      <a:pt x="234" y="336"/>
                      <a:pt x="228" y="336"/>
                    </a:cubicBezTo>
                    <a:cubicBezTo>
                      <a:pt x="220" y="336"/>
                      <a:pt x="216" y="335"/>
                      <a:pt x="216" y="328"/>
                    </a:cubicBezTo>
                    <a:cubicBezTo>
                      <a:pt x="216" y="318"/>
                      <a:pt x="226" y="319"/>
                      <a:pt x="226" y="309"/>
                    </a:cubicBezTo>
                    <a:cubicBezTo>
                      <a:pt x="226" y="303"/>
                      <a:pt x="219" y="302"/>
                      <a:pt x="215" y="302"/>
                    </a:cubicBezTo>
                    <a:cubicBezTo>
                      <a:pt x="215" y="295"/>
                      <a:pt x="215" y="295"/>
                      <a:pt x="215" y="295"/>
                    </a:cubicBezTo>
                    <a:cubicBezTo>
                      <a:pt x="203" y="257"/>
                      <a:pt x="172" y="219"/>
                      <a:pt x="122" y="219"/>
                    </a:cubicBezTo>
                    <a:cubicBezTo>
                      <a:pt x="115" y="219"/>
                      <a:pt x="113" y="219"/>
                      <a:pt x="109" y="219"/>
                    </a:cubicBezTo>
                    <a:cubicBezTo>
                      <a:pt x="103" y="219"/>
                      <a:pt x="101" y="224"/>
                      <a:pt x="95" y="224"/>
                    </a:cubicBezTo>
                    <a:cubicBezTo>
                      <a:pt x="91" y="224"/>
                      <a:pt x="87" y="221"/>
                      <a:pt x="82" y="221"/>
                    </a:cubicBezTo>
                    <a:cubicBezTo>
                      <a:pt x="77" y="221"/>
                      <a:pt x="75" y="222"/>
                      <a:pt x="73" y="223"/>
                    </a:cubicBezTo>
                    <a:cubicBezTo>
                      <a:pt x="74" y="224"/>
                      <a:pt x="76" y="226"/>
                      <a:pt x="77" y="226"/>
                    </a:cubicBezTo>
                    <a:cubicBezTo>
                      <a:pt x="75" y="229"/>
                      <a:pt x="75" y="228"/>
                      <a:pt x="72" y="228"/>
                    </a:cubicBezTo>
                    <a:cubicBezTo>
                      <a:pt x="62" y="228"/>
                      <a:pt x="48" y="224"/>
                      <a:pt x="43" y="217"/>
                    </a:cubicBezTo>
                    <a:cubicBezTo>
                      <a:pt x="47" y="214"/>
                      <a:pt x="50" y="214"/>
                      <a:pt x="52" y="210"/>
                    </a:cubicBezTo>
                    <a:cubicBezTo>
                      <a:pt x="45" y="207"/>
                      <a:pt x="39" y="202"/>
                      <a:pt x="34" y="202"/>
                    </a:cubicBezTo>
                    <a:cubicBezTo>
                      <a:pt x="24" y="202"/>
                      <a:pt x="27" y="206"/>
                      <a:pt x="19" y="202"/>
                    </a:cubicBezTo>
                    <a:cubicBezTo>
                      <a:pt x="19" y="196"/>
                      <a:pt x="28" y="194"/>
                      <a:pt x="32" y="194"/>
                    </a:cubicBezTo>
                    <a:cubicBezTo>
                      <a:pt x="37" y="194"/>
                      <a:pt x="40" y="194"/>
                      <a:pt x="43" y="194"/>
                    </a:cubicBezTo>
                    <a:cubicBezTo>
                      <a:pt x="47" y="194"/>
                      <a:pt x="49" y="193"/>
                      <a:pt x="51" y="190"/>
                    </a:cubicBezTo>
                    <a:cubicBezTo>
                      <a:pt x="76" y="190"/>
                      <a:pt x="76" y="190"/>
                      <a:pt x="76" y="190"/>
                    </a:cubicBezTo>
                    <a:cubicBezTo>
                      <a:pt x="80" y="187"/>
                      <a:pt x="80" y="185"/>
                      <a:pt x="82" y="180"/>
                    </a:cubicBezTo>
                    <a:cubicBezTo>
                      <a:pt x="64" y="180"/>
                      <a:pt x="64" y="180"/>
                      <a:pt x="64" y="180"/>
                    </a:cubicBezTo>
                    <a:cubicBezTo>
                      <a:pt x="63" y="183"/>
                      <a:pt x="62" y="185"/>
                      <a:pt x="60" y="185"/>
                    </a:cubicBezTo>
                    <a:cubicBezTo>
                      <a:pt x="53" y="185"/>
                      <a:pt x="50" y="185"/>
                      <a:pt x="44" y="185"/>
                    </a:cubicBezTo>
                    <a:cubicBezTo>
                      <a:pt x="42" y="185"/>
                      <a:pt x="0" y="173"/>
                      <a:pt x="0" y="166"/>
                    </a:cubicBezTo>
                    <a:cubicBezTo>
                      <a:pt x="0" y="152"/>
                      <a:pt x="16" y="157"/>
                      <a:pt x="25" y="154"/>
                    </a:cubicBezTo>
                    <a:cubicBezTo>
                      <a:pt x="33" y="151"/>
                      <a:pt x="38" y="146"/>
                      <a:pt x="46" y="144"/>
                    </a:cubicBezTo>
                    <a:cubicBezTo>
                      <a:pt x="58" y="140"/>
                      <a:pt x="74" y="146"/>
                      <a:pt x="84" y="141"/>
                    </a:cubicBezTo>
                    <a:cubicBezTo>
                      <a:pt x="91" y="136"/>
                      <a:pt x="96" y="128"/>
                      <a:pt x="96" y="117"/>
                    </a:cubicBezTo>
                    <a:cubicBezTo>
                      <a:pt x="88" y="116"/>
                      <a:pt x="63" y="117"/>
                      <a:pt x="63" y="109"/>
                    </a:cubicBezTo>
                    <a:cubicBezTo>
                      <a:pt x="63" y="105"/>
                      <a:pt x="69" y="102"/>
                      <a:pt x="72" y="102"/>
                    </a:cubicBezTo>
                    <a:cubicBezTo>
                      <a:pt x="87" y="97"/>
                      <a:pt x="106" y="86"/>
                      <a:pt x="115" y="78"/>
                    </a:cubicBezTo>
                    <a:cubicBezTo>
                      <a:pt x="119" y="80"/>
                      <a:pt x="122" y="81"/>
                      <a:pt x="127" y="81"/>
                    </a:cubicBezTo>
                    <a:cubicBezTo>
                      <a:pt x="142" y="81"/>
                      <a:pt x="130" y="61"/>
                      <a:pt x="144" y="59"/>
                    </a:cubicBezTo>
                    <a:cubicBezTo>
                      <a:pt x="162" y="57"/>
                      <a:pt x="169" y="52"/>
                      <a:pt x="185" y="52"/>
                    </a:cubicBezTo>
                    <a:cubicBezTo>
                      <a:pt x="198" y="49"/>
                      <a:pt x="206" y="42"/>
                      <a:pt x="218" y="42"/>
                    </a:cubicBezTo>
                    <a:cubicBezTo>
                      <a:pt x="226" y="42"/>
                      <a:pt x="229" y="56"/>
                      <a:pt x="237" y="56"/>
                    </a:cubicBezTo>
                    <a:cubicBezTo>
                      <a:pt x="237" y="52"/>
                      <a:pt x="235" y="50"/>
                      <a:pt x="235" y="47"/>
                    </a:cubicBezTo>
                    <a:cubicBezTo>
                      <a:pt x="239" y="42"/>
                      <a:pt x="239" y="42"/>
                      <a:pt x="239" y="42"/>
                    </a:cubicBezTo>
                    <a:cubicBezTo>
                      <a:pt x="244" y="51"/>
                      <a:pt x="252" y="50"/>
                      <a:pt x="260" y="53"/>
                    </a:cubicBezTo>
                    <a:cubicBezTo>
                      <a:pt x="262" y="53"/>
                      <a:pt x="267" y="53"/>
                      <a:pt x="267" y="53"/>
                    </a:cubicBezTo>
                    <a:cubicBezTo>
                      <a:pt x="266" y="50"/>
                      <a:pt x="263" y="47"/>
                      <a:pt x="263" y="44"/>
                    </a:cubicBezTo>
                    <a:cubicBezTo>
                      <a:pt x="263" y="38"/>
                      <a:pt x="270" y="38"/>
                      <a:pt x="274" y="38"/>
                    </a:cubicBezTo>
                    <a:cubicBezTo>
                      <a:pt x="293" y="38"/>
                      <a:pt x="303" y="48"/>
                      <a:pt x="314" y="53"/>
                    </a:cubicBezTo>
                    <a:cubicBezTo>
                      <a:pt x="334" y="53"/>
                      <a:pt x="334" y="53"/>
                      <a:pt x="334" y="53"/>
                    </a:cubicBezTo>
                    <a:cubicBezTo>
                      <a:pt x="327" y="50"/>
                      <a:pt x="309" y="44"/>
                      <a:pt x="309" y="36"/>
                    </a:cubicBezTo>
                    <a:cubicBezTo>
                      <a:pt x="309" y="29"/>
                      <a:pt x="322" y="31"/>
                      <a:pt x="326" y="30"/>
                    </a:cubicBezTo>
                    <a:cubicBezTo>
                      <a:pt x="323" y="27"/>
                      <a:pt x="320" y="27"/>
                      <a:pt x="318" y="24"/>
                    </a:cubicBezTo>
                    <a:cubicBezTo>
                      <a:pt x="330" y="18"/>
                      <a:pt x="341" y="15"/>
                      <a:pt x="355" y="15"/>
                    </a:cubicBezTo>
                    <a:cubicBezTo>
                      <a:pt x="366" y="15"/>
                      <a:pt x="373" y="15"/>
                      <a:pt x="382" y="18"/>
                    </a:cubicBezTo>
                    <a:cubicBezTo>
                      <a:pt x="391" y="18"/>
                      <a:pt x="391" y="18"/>
                      <a:pt x="391" y="18"/>
                    </a:cubicBezTo>
                    <a:cubicBezTo>
                      <a:pt x="391" y="13"/>
                      <a:pt x="391" y="13"/>
                      <a:pt x="391" y="13"/>
                    </a:cubicBezTo>
                    <a:cubicBezTo>
                      <a:pt x="398" y="12"/>
                      <a:pt x="402" y="13"/>
                      <a:pt x="409" y="13"/>
                    </a:cubicBezTo>
                    <a:cubicBezTo>
                      <a:pt x="430" y="13"/>
                      <a:pt x="447" y="0"/>
                      <a:pt x="470" y="0"/>
                    </a:cubicBezTo>
                    <a:cubicBezTo>
                      <a:pt x="495" y="0"/>
                      <a:pt x="512" y="0"/>
                      <a:pt x="534" y="0"/>
                    </a:cubicBezTo>
                    <a:cubicBezTo>
                      <a:pt x="560" y="0"/>
                      <a:pt x="579" y="17"/>
                      <a:pt x="600" y="26"/>
                    </a:cubicBezTo>
                    <a:cubicBezTo>
                      <a:pt x="612" y="31"/>
                      <a:pt x="627" y="28"/>
                      <a:pt x="638" y="30"/>
                    </a:cubicBezTo>
                    <a:cubicBezTo>
                      <a:pt x="636" y="46"/>
                      <a:pt x="606" y="44"/>
                      <a:pt x="594" y="48"/>
                    </a:cubicBezTo>
                    <a:cubicBezTo>
                      <a:pt x="497" y="53"/>
                      <a:pt x="497" y="53"/>
                      <a:pt x="497" y="53"/>
                    </a:cubicBezTo>
                    <a:cubicBezTo>
                      <a:pt x="505" y="59"/>
                      <a:pt x="579" y="50"/>
                      <a:pt x="587" y="53"/>
                    </a:cubicBezTo>
                    <a:cubicBezTo>
                      <a:pt x="586" y="57"/>
                      <a:pt x="567" y="75"/>
                      <a:pt x="570" y="75"/>
                    </a:cubicBezTo>
                    <a:cubicBezTo>
                      <a:pt x="581" y="75"/>
                      <a:pt x="607" y="50"/>
                      <a:pt x="622" y="50"/>
                    </a:cubicBezTo>
                    <a:cubicBezTo>
                      <a:pt x="630" y="50"/>
                      <a:pt x="633" y="57"/>
                      <a:pt x="633" y="64"/>
                    </a:cubicBezTo>
                    <a:cubicBezTo>
                      <a:pt x="633" y="67"/>
                      <a:pt x="605" y="97"/>
                      <a:pt x="603" y="102"/>
                    </a:cubicBezTo>
                    <a:cubicBezTo>
                      <a:pt x="615" y="99"/>
                      <a:pt x="637" y="70"/>
                      <a:pt x="644" y="64"/>
                    </a:cubicBezTo>
                    <a:cubicBezTo>
                      <a:pt x="655" y="64"/>
                      <a:pt x="674" y="64"/>
                      <a:pt x="674" y="64"/>
                    </a:cubicBezTo>
                    <a:cubicBezTo>
                      <a:pt x="674" y="64"/>
                      <a:pt x="682" y="66"/>
                      <a:pt x="684" y="66"/>
                    </a:cubicBezTo>
                    <a:cubicBezTo>
                      <a:pt x="692" y="63"/>
                      <a:pt x="693" y="60"/>
                      <a:pt x="700" y="57"/>
                    </a:cubicBezTo>
                    <a:cubicBezTo>
                      <a:pt x="721" y="57"/>
                      <a:pt x="721" y="57"/>
                      <a:pt x="721" y="57"/>
                    </a:cubicBezTo>
                    <a:cubicBezTo>
                      <a:pt x="723" y="52"/>
                      <a:pt x="726" y="51"/>
                      <a:pt x="730" y="51"/>
                    </a:cubicBezTo>
                    <a:cubicBezTo>
                      <a:pt x="736" y="51"/>
                      <a:pt x="756" y="61"/>
                      <a:pt x="756" y="67"/>
                    </a:cubicBezTo>
                    <a:cubicBezTo>
                      <a:pt x="756" y="72"/>
                      <a:pt x="748" y="76"/>
                      <a:pt x="745" y="77"/>
                    </a:cubicBezTo>
                    <a:cubicBezTo>
                      <a:pt x="731" y="82"/>
                      <a:pt x="722" y="94"/>
                      <a:pt x="702" y="94"/>
                    </a:cubicBezTo>
                    <a:cubicBezTo>
                      <a:pt x="707" y="97"/>
                      <a:pt x="708" y="97"/>
                      <a:pt x="711" y="94"/>
                    </a:cubicBezTo>
                    <a:cubicBezTo>
                      <a:pt x="711" y="107"/>
                      <a:pt x="699" y="107"/>
                      <a:pt x="691" y="109"/>
                    </a:cubicBezTo>
                    <a:cubicBezTo>
                      <a:pt x="694" y="115"/>
                      <a:pt x="691" y="110"/>
                      <a:pt x="691" y="114"/>
                    </a:cubicBezTo>
                    <a:cubicBezTo>
                      <a:pt x="691" y="121"/>
                      <a:pt x="680" y="123"/>
                      <a:pt x="671" y="125"/>
                    </a:cubicBezTo>
                    <a:cubicBezTo>
                      <a:pt x="672" y="130"/>
                      <a:pt x="671" y="130"/>
                      <a:pt x="671" y="132"/>
                    </a:cubicBezTo>
                    <a:cubicBezTo>
                      <a:pt x="671" y="141"/>
                      <a:pt x="662" y="144"/>
                      <a:pt x="654" y="150"/>
                    </a:cubicBezTo>
                    <a:cubicBezTo>
                      <a:pt x="648" y="154"/>
                      <a:pt x="649" y="165"/>
                      <a:pt x="646" y="169"/>
                    </a:cubicBezTo>
                    <a:cubicBezTo>
                      <a:pt x="651" y="172"/>
                      <a:pt x="655" y="169"/>
                      <a:pt x="659" y="169"/>
                    </a:cubicBezTo>
                    <a:cubicBezTo>
                      <a:pt x="667" y="169"/>
                      <a:pt x="673" y="174"/>
                      <a:pt x="677" y="178"/>
                    </a:cubicBezTo>
                    <a:cubicBezTo>
                      <a:pt x="675" y="179"/>
                      <a:pt x="672" y="180"/>
                      <a:pt x="669" y="180"/>
                    </a:cubicBezTo>
                    <a:cubicBezTo>
                      <a:pt x="671" y="187"/>
                      <a:pt x="688" y="185"/>
                      <a:pt x="688" y="196"/>
                    </a:cubicBezTo>
                    <a:cubicBezTo>
                      <a:pt x="688" y="206"/>
                      <a:pt x="665" y="202"/>
                      <a:pt x="657" y="202"/>
                    </a:cubicBezTo>
                    <a:cubicBezTo>
                      <a:pt x="652" y="202"/>
                      <a:pt x="648" y="206"/>
                      <a:pt x="648" y="209"/>
                    </a:cubicBezTo>
                    <a:cubicBezTo>
                      <a:pt x="648" y="217"/>
                      <a:pt x="656" y="217"/>
                      <a:pt x="663" y="217"/>
                    </a:cubicBezTo>
                    <a:cubicBezTo>
                      <a:pt x="663" y="226"/>
                      <a:pt x="669" y="229"/>
                      <a:pt x="669" y="236"/>
                    </a:cubicBezTo>
                    <a:cubicBezTo>
                      <a:pt x="669" y="239"/>
                      <a:pt x="667" y="243"/>
                      <a:pt x="669" y="245"/>
                    </a:cubicBezTo>
                    <a:cubicBezTo>
                      <a:pt x="662" y="245"/>
                      <a:pt x="655" y="245"/>
                      <a:pt x="655" y="251"/>
                    </a:cubicBezTo>
                    <a:cubicBezTo>
                      <a:pt x="655" y="258"/>
                      <a:pt x="667" y="258"/>
                      <a:pt x="673" y="260"/>
                    </a:cubicBezTo>
                    <a:cubicBezTo>
                      <a:pt x="670" y="267"/>
                      <a:pt x="661" y="271"/>
                      <a:pt x="653" y="272"/>
                    </a:cubicBezTo>
                    <a:cubicBezTo>
                      <a:pt x="653" y="275"/>
                      <a:pt x="655" y="277"/>
                      <a:pt x="657" y="278"/>
                    </a:cubicBezTo>
                    <a:cubicBezTo>
                      <a:pt x="654" y="292"/>
                      <a:pt x="637" y="286"/>
                      <a:pt x="633" y="295"/>
                    </a:cubicBezTo>
                    <a:cubicBezTo>
                      <a:pt x="628" y="292"/>
                      <a:pt x="623" y="290"/>
                      <a:pt x="620" y="285"/>
                    </a:cubicBezTo>
                    <a:cubicBezTo>
                      <a:pt x="613" y="285"/>
                      <a:pt x="613" y="285"/>
                      <a:pt x="613" y="285"/>
                    </a:cubicBezTo>
                    <a:cubicBezTo>
                      <a:pt x="618" y="297"/>
                      <a:pt x="637" y="293"/>
                      <a:pt x="637" y="305"/>
                    </a:cubicBezTo>
                    <a:cubicBezTo>
                      <a:pt x="637" y="310"/>
                      <a:pt x="636" y="317"/>
                      <a:pt x="631" y="317"/>
                    </a:cubicBezTo>
                    <a:cubicBezTo>
                      <a:pt x="623" y="317"/>
                      <a:pt x="609" y="306"/>
                      <a:pt x="607" y="297"/>
                    </a:cubicBezTo>
                    <a:cubicBezTo>
                      <a:pt x="603" y="298"/>
                      <a:pt x="602" y="297"/>
                      <a:pt x="601" y="297"/>
                    </a:cubicBezTo>
                    <a:cubicBezTo>
                      <a:pt x="601" y="304"/>
                      <a:pt x="601" y="304"/>
                      <a:pt x="601" y="304"/>
                    </a:cubicBezTo>
                    <a:cubicBezTo>
                      <a:pt x="617" y="320"/>
                      <a:pt x="645" y="327"/>
                      <a:pt x="645" y="352"/>
                    </a:cubicBezTo>
                    <a:cubicBezTo>
                      <a:pt x="645" y="357"/>
                      <a:pt x="638" y="358"/>
                      <a:pt x="633" y="358"/>
                    </a:cubicBezTo>
                    <a:cubicBezTo>
                      <a:pt x="612" y="358"/>
                      <a:pt x="617" y="336"/>
                      <a:pt x="599" y="336"/>
                    </a:cubicBezTo>
                    <a:cubicBezTo>
                      <a:pt x="596" y="336"/>
                      <a:pt x="594" y="337"/>
                      <a:pt x="592" y="336"/>
                    </a:cubicBezTo>
                    <a:cubicBezTo>
                      <a:pt x="592" y="342"/>
                      <a:pt x="596" y="343"/>
                      <a:pt x="596" y="347"/>
                    </a:cubicBezTo>
                    <a:cubicBezTo>
                      <a:pt x="596" y="351"/>
                      <a:pt x="589" y="352"/>
                      <a:pt x="587" y="352"/>
                    </a:cubicBezTo>
                    <a:cubicBezTo>
                      <a:pt x="587" y="366"/>
                      <a:pt x="626" y="364"/>
                      <a:pt x="635" y="367"/>
                    </a:cubicBezTo>
                    <a:cubicBezTo>
                      <a:pt x="629" y="372"/>
                      <a:pt x="624" y="373"/>
                      <a:pt x="616" y="375"/>
                    </a:cubicBezTo>
                    <a:cubicBezTo>
                      <a:pt x="602" y="380"/>
                      <a:pt x="597" y="393"/>
                      <a:pt x="584" y="397"/>
                    </a:cubicBezTo>
                    <a:cubicBezTo>
                      <a:pt x="569" y="402"/>
                      <a:pt x="556" y="400"/>
                      <a:pt x="539" y="408"/>
                    </a:cubicBezTo>
                    <a:cubicBezTo>
                      <a:pt x="518" y="408"/>
                      <a:pt x="518" y="408"/>
                      <a:pt x="518" y="408"/>
                    </a:cubicBezTo>
                    <a:cubicBezTo>
                      <a:pt x="514" y="410"/>
                      <a:pt x="510" y="412"/>
                      <a:pt x="510" y="415"/>
                    </a:cubicBezTo>
                    <a:cubicBezTo>
                      <a:pt x="498" y="423"/>
                      <a:pt x="498" y="423"/>
                      <a:pt x="498" y="423"/>
                    </a:cubicBezTo>
                    <a:cubicBezTo>
                      <a:pt x="490" y="430"/>
                      <a:pt x="490" y="438"/>
                      <a:pt x="483" y="445"/>
                    </a:cubicBezTo>
                    <a:cubicBezTo>
                      <a:pt x="474" y="454"/>
                      <a:pt x="459" y="452"/>
                      <a:pt x="450" y="458"/>
                    </a:cubicBezTo>
                    <a:cubicBezTo>
                      <a:pt x="443" y="458"/>
                      <a:pt x="443" y="458"/>
                      <a:pt x="443" y="458"/>
                    </a:cubicBezTo>
                    <a:cubicBezTo>
                      <a:pt x="443" y="449"/>
                      <a:pt x="443" y="449"/>
                      <a:pt x="443" y="449"/>
                    </a:cubicBezTo>
                    <a:cubicBezTo>
                      <a:pt x="437" y="452"/>
                      <a:pt x="438" y="457"/>
                      <a:pt x="435" y="460"/>
                    </a:cubicBezTo>
                    <a:cubicBezTo>
                      <a:pt x="425" y="470"/>
                      <a:pt x="401" y="466"/>
                      <a:pt x="401" y="480"/>
                    </a:cubicBezTo>
                    <a:cubicBezTo>
                      <a:pt x="401" y="482"/>
                      <a:pt x="402" y="483"/>
                      <a:pt x="402" y="485"/>
                    </a:cubicBezTo>
                    <a:cubicBezTo>
                      <a:pt x="401" y="486"/>
                      <a:pt x="399" y="488"/>
                      <a:pt x="399" y="490"/>
                    </a:cubicBezTo>
                    <a:cubicBezTo>
                      <a:pt x="399" y="493"/>
                      <a:pt x="405" y="495"/>
                      <a:pt x="405" y="500"/>
                    </a:cubicBezTo>
                    <a:cubicBezTo>
                      <a:pt x="405" y="515"/>
                      <a:pt x="384" y="510"/>
                      <a:pt x="384" y="523"/>
                    </a:cubicBezTo>
                    <a:cubicBezTo>
                      <a:pt x="384" y="531"/>
                      <a:pt x="383" y="543"/>
                      <a:pt x="384" y="547"/>
                    </a:cubicBezTo>
                    <a:cubicBezTo>
                      <a:pt x="374" y="552"/>
                      <a:pt x="379" y="575"/>
                      <a:pt x="367" y="575"/>
                    </a:cubicBezTo>
                    <a:cubicBezTo>
                      <a:pt x="364" y="575"/>
                      <a:pt x="363" y="573"/>
                      <a:pt x="362" y="571"/>
                    </a:cubicBezTo>
                    <a:cubicBezTo>
                      <a:pt x="356" y="571"/>
                      <a:pt x="356" y="574"/>
                      <a:pt x="353" y="574"/>
                    </a:cubicBezTo>
                    <a:cubicBezTo>
                      <a:pt x="342" y="574"/>
                      <a:pt x="343" y="554"/>
                      <a:pt x="332" y="554"/>
                    </a:cubicBezTo>
                    <a:cubicBezTo>
                      <a:pt x="326" y="554"/>
                      <a:pt x="319" y="559"/>
                      <a:pt x="313" y="560"/>
                    </a:cubicBezTo>
                    <a:cubicBezTo>
                      <a:pt x="310" y="550"/>
                      <a:pt x="306" y="553"/>
                      <a:pt x="299" y="547"/>
                    </a:cubicBezTo>
                    <a:cubicBezTo>
                      <a:pt x="296" y="546"/>
                      <a:pt x="297" y="539"/>
                      <a:pt x="296" y="539"/>
                    </a:cubicBezTo>
                    <a:cubicBezTo>
                      <a:pt x="287" y="531"/>
                      <a:pt x="270" y="512"/>
                      <a:pt x="270" y="499"/>
                    </a:cubicBezTo>
                    <a:cubicBezTo>
                      <a:pt x="270" y="493"/>
                      <a:pt x="274" y="494"/>
                      <a:pt x="277" y="490"/>
                    </a:cubicBezTo>
                    <a:cubicBezTo>
                      <a:pt x="270" y="482"/>
                      <a:pt x="268" y="493"/>
                      <a:pt x="260" y="489"/>
                    </a:cubicBezTo>
                    <a:cubicBezTo>
                      <a:pt x="259" y="487"/>
                      <a:pt x="257" y="479"/>
                      <a:pt x="256" y="475"/>
                    </a:cubicBezTo>
                    <a:cubicBezTo>
                      <a:pt x="253" y="466"/>
                      <a:pt x="241" y="461"/>
                      <a:pt x="241" y="449"/>
                    </a:cubicBezTo>
                    <a:cubicBezTo>
                      <a:pt x="241" y="445"/>
                      <a:pt x="244" y="443"/>
                      <a:pt x="246" y="438"/>
                    </a:cubicBezTo>
                    <a:cubicBezTo>
                      <a:pt x="243" y="437"/>
                      <a:pt x="240" y="436"/>
                      <a:pt x="237" y="438"/>
                    </a:cubicBezTo>
                    <a:cubicBezTo>
                      <a:pt x="237" y="428"/>
                      <a:pt x="237" y="428"/>
                      <a:pt x="237" y="428"/>
                    </a:cubicBezTo>
                    <a:cubicBezTo>
                      <a:pt x="243" y="420"/>
                      <a:pt x="246" y="411"/>
                      <a:pt x="255" y="404"/>
                    </a:cubicBezTo>
                    <a:lnTo>
                      <a:pt x="255" y="40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6" name="Freeform 89">
                <a:extLst>
                  <a:ext uri="{FF2B5EF4-FFF2-40B4-BE49-F238E27FC236}">
                    <a16:creationId xmlns="" xmlns:a16="http://schemas.microsoft.com/office/drawing/2014/main" id="{48B1EE66-7C71-4190-8C3E-0383FFF277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275" y="1443038"/>
                <a:ext cx="47625" cy="31750"/>
              </a:xfrm>
              <a:custGeom>
                <a:avLst/>
                <a:gdLst/>
                <a:ahLst/>
                <a:cxnLst>
                  <a:cxn ang="0">
                    <a:pos x="9" y="24"/>
                  </a:cxn>
                  <a:cxn ang="0">
                    <a:pos x="0" y="9"/>
                  </a:cxn>
                  <a:cxn ang="0">
                    <a:pos x="10" y="0"/>
                  </a:cxn>
                  <a:cxn ang="0">
                    <a:pos x="36" y="16"/>
                  </a:cxn>
                  <a:cxn ang="0">
                    <a:pos x="19" y="24"/>
                  </a:cxn>
                  <a:cxn ang="0">
                    <a:pos x="9" y="24"/>
                  </a:cxn>
                </a:cxnLst>
                <a:rect l="0" t="0" r="r" b="b"/>
                <a:pathLst>
                  <a:path w="36" h="24">
                    <a:moveTo>
                      <a:pt x="9" y="24"/>
                    </a:moveTo>
                    <a:cubicBezTo>
                      <a:pt x="5" y="24"/>
                      <a:pt x="0" y="14"/>
                      <a:pt x="0" y="9"/>
                    </a:cubicBezTo>
                    <a:cubicBezTo>
                      <a:pt x="0" y="2"/>
                      <a:pt x="6" y="0"/>
                      <a:pt x="10" y="0"/>
                    </a:cubicBezTo>
                    <a:cubicBezTo>
                      <a:pt x="21" y="0"/>
                      <a:pt x="25" y="12"/>
                      <a:pt x="36" y="16"/>
                    </a:cubicBezTo>
                    <a:cubicBezTo>
                      <a:pt x="35" y="23"/>
                      <a:pt x="26" y="24"/>
                      <a:pt x="19" y="24"/>
                    </a:cubicBezTo>
                    <a:lnTo>
                      <a:pt x="9" y="2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7" name="Freeform 90">
                <a:extLst>
                  <a:ext uri="{FF2B5EF4-FFF2-40B4-BE49-F238E27FC236}">
                    <a16:creationId xmlns="" xmlns:a16="http://schemas.microsoft.com/office/drawing/2014/main" id="{C47D1839-E33D-4A2A-B0E8-0BCCBB8C0D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0350" y="1277938"/>
                <a:ext cx="26988" cy="15875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0" y="5"/>
                  </a:cxn>
                  <a:cxn ang="0">
                    <a:pos x="4" y="0"/>
                  </a:cxn>
                  <a:cxn ang="0">
                    <a:pos x="12" y="0"/>
                  </a:cxn>
                  <a:cxn ang="0">
                    <a:pos x="12" y="5"/>
                  </a:cxn>
                  <a:cxn ang="0">
                    <a:pos x="20" y="5"/>
                  </a:cxn>
                  <a:cxn ang="0">
                    <a:pos x="6" y="12"/>
                  </a:cxn>
                </a:cxnLst>
                <a:rect l="0" t="0" r="r" b="b"/>
                <a:pathLst>
                  <a:path w="20" h="12">
                    <a:moveTo>
                      <a:pt x="6" y="12"/>
                    </a:moveTo>
                    <a:cubicBezTo>
                      <a:pt x="2" y="12"/>
                      <a:pt x="0" y="8"/>
                      <a:pt x="0" y="5"/>
                    </a:cubicBezTo>
                    <a:cubicBezTo>
                      <a:pt x="0" y="3"/>
                      <a:pt x="3" y="1"/>
                      <a:pt x="4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3"/>
                      <a:pt x="12" y="4"/>
                      <a:pt x="12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17" y="7"/>
                      <a:pt x="10" y="12"/>
                      <a:pt x="6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8" name="Freeform 91">
                <a:extLst>
                  <a:ext uri="{FF2B5EF4-FFF2-40B4-BE49-F238E27FC236}">
                    <a16:creationId xmlns="" xmlns:a16="http://schemas.microsoft.com/office/drawing/2014/main" id="{6C73C35D-E3EC-468F-A471-A830A7C386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250" y="1928813"/>
                <a:ext cx="109538" cy="106363"/>
              </a:xfrm>
              <a:custGeom>
                <a:avLst/>
                <a:gdLst/>
                <a:ahLst/>
                <a:cxnLst>
                  <a:cxn ang="0">
                    <a:pos x="4" y="67"/>
                  </a:cxn>
                  <a:cxn ang="0">
                    <a:pos x="0" y="62"/>
                  </a:cxn>
                  <a:cxn ang="0">
                    <a:pos x="8" y="54"/>
                  </a:cxn>
                  <a:cxn ang="0">
                    <a:pos x="8" y="51"/>
                  </a:cxn>
                  <a:cxn ang="0">
                    <a:pos x="4" y="49"/>
                  </a:cxn>
                  <a:cxn ang="0">
                    <a:pos x="28" y="13"/>
                  </a:cxn>
                  <a:cxn ang="0">
                    <a:pos x="41" y="0"/>
                  </a:cxn>
                  <a:cxn ang="0">
                    <a:pos x="44" y="4"/>
                  </a:cxn>
                  <a:cxn ang="0">
                    <a:pos x="32" y="27"/>
                  </a:cxn>
                  <a:cxn ang="0">
                    <a:pos x="32" y="31"/>
                  </a:cxn>
                  <a:cxn ang="0">
                    <a:pos x="39" y="27"/>
                  </a:cxn>
                  <a:cxn ang="0">
                    <a:pos x="46" y="29"/>
                  </a:cxn>
                  <a:cxn ang="0">
                    <a:pos x="44" y="32"/>
                  </a:cxn>
                  <a:cxn ang="0">
                    <a:pos x="44" y="36"/>
                  </a:cxn>
                  <a:cxn ang="0">
                    <a:pos x="52" y="36"/>
                  </a:cxn>
                  <a:cxn ang="0">
                    <a:pos x="52" y="38"/>
                  </a:cxn>
                  <a:cxn ang="0">
                    <a:pos x="57" y="36"/>
                  </a:cxn>
                  <a:cxn ang="0">
                    <a:pos x="70" y="36"/>
                  </a:cxn>
                  <a:cxn ang="0">
                    <a:pos x="69" y="51"/>
                  </a:cxn>
                  <a:cxn ang="0">
                    <a:pos x="74" y="49"/>
                  </a:cxn>
                  <a:cxn ang="0">
                    <a:pos x="70" y="56"/>
                  </a:cxn>
                  <a:cxn ang="0">
                    <a:pos x="73" y="63"/>
                  </a:cxn>
                  <a:cxn ang="0">
                    <a:pos x="79" y="60"/>
                  </a:cxn>
                  <a:cxn ang="0">
                    <a:pos x="82" y="70"/>
                  </a:cxn>
                  <a:cxn ang="0">
                    <a:pos x="75" y="80"/>
                  </a:cxn>
                  <a:cxn ang="0">
                    <a:pos x="71" y="75"/>
                  </a:cxn>
                  <a:cxn ang="0">
                    <a:pos x="67" y="74"/>
                  </a:cxn>
                  <a:cxn ang="0">
                    <a:pos x="63" y="62"/>
                  </a:cxn>
                  <a:cxn ang="0">
                    <a:pos x="50" y="74"/>
                  </a:cxn>
                  <a:cxn ang="0">
                    <a:pos x="47" y="74"/>
                  </a:cxn>
                  <a:cxn ang="0">
                    <a:pos x="52" y="67"/>
                  </a:cxn>
                  <a:cxn ang="0">
                    <a:pos x="40" y="65"/>
                  </a:cxn>
                  <a:cxn ang="0">
                    <a:pos x="31" y="67"/>
                  </a:cxn>
                  <a:cxn ang="0">
                    <a:pos x="18" y="64"/>
                  </a:cxn>
                  <a:cxn ang="0">
                    <a:pos x="4" y="67"/>
                  </a:cxn>
                </a:cxnLst>
                <a:rect l="0" t="0" r="r" b="b"/>
                <a:pathLst>
                  <a:path w="82" h="80">
                    <a:moveTo>
                      <a:pt x="4" y="67"/>
                    </a:moveTo>
                    <a:cubicBezTo>
                      <a:pt x="2" y="67"/>
                      <a:pt x="0" y="64"/>
                      <a:pt x="0" y="62"/>
                    </a:cubicBezTo>
                    <a:cubicBezTo>
                      <a:pt x="0" y="61"/>
                      <a:pt x="8" y="55"/>
                      <a:pt x="8" y="54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6" y="51"/>
                      <a:pt x="5" y="51"/>
                      <a:pt x="4" y="49"/>
                    </a:cubicBezTo>
                    <a:cubicBezTo>
                      <a:pt x="17" y="43"/>
                      <a:pt x="21" y="23"/>
                      <a:pt x="28" y="13"/>
                    </a:cubicBezTo>
                    <a:cubicBezTo>
                      <a:pt x="32" y="7"/>
                      <a:pt x="34" y="0"/>
                      <a:pt x="41" y="0"/>
                    </a:cubicBezTo>
                    <a:cubicBezTo>
                      <a:pt x="43" y="0"/>
                      <a:pt x="44" y="3"/>
                      <a:pt x="44" y="4"/>
                    </a:cubicBezTo>
                    <a:cubicBezTo>
                      <a:pt x="44" y="14"/>
                      <a:pt x="35" y="19"/>
                      <a:pt x="32" y="27"/>
                    </a:cubicBezTo>
                    <a:cubicBezTo>
                      <a:pt x="32" y="31"/>
                      <a:pt x="32" y="31"/>
                      <a:pt x="32" y="31"/>
                    </a:cubicBezTo>
                    <a:cubicBezTo>
                      <a:pt x="36" y="30"/>
                      <a:pt x="36" y="27"/>
                      <a:pt x="39" y="27"/>
                    </a:cubicBezTo>
                    <a:cubicBezTo>
                      <a:pt x="42" y="27"/>
                      <a:pt x="44" y="28"/>
                      <a:pt x="46" y="29"/>
                    </a:cubicBezTo>
                    <a:cubicBezTo>
                      <a:pt x="44" y="32"/>
                      <a:pt x="44" y="32"/>
                      <a:pt x="44" y="32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2" y="36"/>
                      <a:pt x="52" y="38"/>
                      <a:pt x="52" y="38"/>
                    </a:cubicBezTo>
                    <a:cubicBezTo>
                      <a:pt x="57" y="36"/>
                      <a:pt x="57" y="36"/>
                      <a:pt x="57" y="36"/>
                    </a:cubicBezTo>
                    <a:cubicBezTo>
                      <a:pt x="62" y="37"/>
                      <a:pt x="68" y="37"/>
                      <a:pt x="70" y="36"/>
                    </a:cubicBezTo>
                    <a:cubicBezTo>
                      <a:pt x="70" y="40"/>
                      <a:pt x="69" y="44"/>
                      <a:pt x="69" y="51"/>
                    </a:cubicBezTo>
                    <a:cubicBezTo>
                      <a:pt x="70" y="50"/>
                      <a:pt x="73" y="49"/>
                      <a:pt x="74" y="49"/>
                    </a:cubicBezTo>
                    <a:cubicBezTo>
                      <a:pt x="74" y="53"/>
                      <a:pt x="70" y="54"/>
                      <a:pt x="70" y="56"/>
                    </a:cubicBezTo>
                    <a:cubicBezTo>
                      <a:pt x="70" y="58"/>
                      <a:pt x="73" y="60"/>
                      <a:pt x="73" y="63"/>
                    </a:cubicBezTo>
                    <a:cubicBezTo>
                      <a:pt x="77" y="63"/>
                      <a:pt x="76" y="62"/>
                      <a:pt x="79" y="60"/>
                    </a:cubicBezTo>
                    <a:cubicBezTo>
                      <a:pt x="79" y="66"/>
                      <a:pt x="82" y="65"/>
                      <a:pt x="82" y="70"/>
                    </a:cubicBezTo>
                    <a:cubicBezTo>
                      <a:pt x="82" y="75"/>
                      <a:pt x="79" y="80"/>
                      <a:pt x="75" y="80"/>
                    </a:cubicBezTo>
                    <a:cubicBezTo>
                      <a:pt x="72" y="80"/>
                      <a:pt x="71" y="77"/>
                      <a:pt x="71" y="75"/>
                    </a:cubicBezTo>
                    <a:cubicBezTo>
                      <a:pt x="69" y="75"/>
                      <a:pt x="69" y="74"/>
                      <a:pt x="67" y="74"/>
                    </a:cubicBezTo>
                    <a:cubicBezTo>
                      <a:pt x="64" y="74"/>
                      <a:pt x="66" y="66"/>
                      <a:pt x="63" y="62"/>
                    </a:cubicBezTo>
                    <a:cubicBezTo>
                      <a:pt x="59" y="67"/>
                      <a:pt x="55" y="74"/>
                      <a:pt x="50" y="74"/>
                    </a:cubicBezTo>
                    <a:cubicBezTo>
                      <a:pt x="49" y="74"/>
                      <a:pt x="47" y="75"/>
                      <a:pt x="47" y="74"/>
                    </a:cubicBezTo>
                    <a:cubicBezTo>
                      <a:pt x="47" y="70"/>
                      <a:pt x="51" y="70"/>
                      <a:pt x="52" y="67"/>
                    </a:cubicBezTo>
                    <a:cubicBezTo>
                      <a:pt x="48" y="67"/>
                      <a:pt x="42" y="70"/>
                      <a:pt x="40" y="65"/>
                    </a:cubicBezTo>
                    <a:cubicBezTo>
                      <a:pt x="37" y="66"/>
                      <a:pt x="34" y="67"/>
                      <a:pt x="31" y="67"/>
                    </a:cubicBezTo>
                    <a:cubicBezTo>
                      <a:pt x="25" y="67"/>
                      <a:pt x="23" y="64"/>
                      <a:pt x="18" y="64"/>
                    </a:cubicBezTo>
                    <a:cubicBezTo>
                      <a:pt x="11" y="64"/>
                      <a:pt x="9" y="67"/>
                      <a:pt x="4" y="6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9" name="Freeform 92">
                <a:extLst>
                  <a:ext uri="{FF2B5EF4-FFF2-40B4-BE49-F238E27FC236}">
                    <a16:creationId xmlns="" xmlns:a16="http://schemas.microsoft.com/office/drawing/2014/main" id="{4C1937EB-CAF4-4339-82AA-82CC716832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7288" y="2314575"/>
                <a:ext cx="671513" cy="450850"/>
              </a:xfrm>
              <a:custGeom>
                <a:avLst/>
                <a:gdLst/>
                <a:ahLst/>
                <a:cxnLst>
                  <a:cxn ang="0">
                    <a:pos x="250" y="98"/>
                  </a:cxn>
                  <a:cxn ang="0">
                    <a:pos x="246" y="141"/>
                  </a:cxn>
                  <a:cxn ang="0">
                    <a:pos x="251" y="160"/>
                  </a:cxn>
                  <a:cxn ang="0">
                    <a:pos x="281" y="192"/>
                  </a:cxn>
                  <a:cxn ang="0">
                    <a:pos x="312" y="191"/>
                  </a:cxn>
                  <a:cxn ang="0">
                    <a:pos x="327" y="187"/>
                  </a:cxn>
                  <a:cxn ang="0">
                    <a:pos x="363" y="152"/>
                  </a:cxn>
                  <a:cxn ang="0">
                    <a:pos x="382" y="154"/>
                  </a:cxn>
                  <a:cxn ang="0">
                    <a:pos x="374" y="180"/>
                  </a:cxn>
                  <a:cxn ang="0">
                    <a:pos x="369" y="192"/>
                  </a:cxn>
                  <a:cxn ang="0">
                    <a:pos x="365" y="213"/>
                  </a:cxn>
                  <a:cxn ang="0">
                    <a:pos x="357" y="224"/>
                  </a:cxn>
                  <a:cxn ang="0">
                    <a:pos x="405" y="226"/>
                  </a:cxn>
                  <a:cxn ang="0">
                    <a:pos x="426" y="242"/>
                  </a:cxn>
                  <a:cxn ang="0">
                    <a:pos x="423" y="289"/>
                  </a:cxn>
                  <a:cxn ang="0">
                    <a:pos x="451" y="316"/>
                  </a:cxn>
                  <a:cxn ang="0">
                    <a:pos x="504" y="322"/>
                  </a:cxn>
                  <a:cxn ang="0">
                    <a:pos x="488" y="329"/>
                  </a:cxn>
                  <a:cxn ang="0">
                    <a:pos x="480" y="316"/>
                  </a:cxn>
                  <a:cxn ang="0">
                    <a:pos x="468" y="332"/>
                  </a:cxn>
                  <a:cxn ang="0">
                    <a:pos x="446" y="326"/>
                  </a:cxn>
                  <a:cxn ang="0">
                    <a:pos x="431" y="323"/>
                  </a:cxn>
                  <a:cxn ang="0">
                    <a:pos x="406" y="302"/>
                  </a:cxn>
                  <a:cxn ang="0">
                    <a:pos x="402" y="306"/>
                  </a:cxn>
                  <a:cxn ang="0">
                    <a:pos x="391" y="281"/>
                  </a:cxn>
                  <a:cxn ang="0">
                    <a:pos x="372" y="260"/>
                  </a:cxn>
                  <a:cxn ang="0">
                    <a:pos x="345" y="255"/>
                  </a:cxn>
                  <a:cxn ang="0">
                    <a:pos x="294" y="226"/>
                  </a:cxn>
                  <a:cxn ang="0">
                    <a:pos x="282" y="222"/>
                  </a:cxn>
                  <a:cxn ang="0">
                    <a:pos x="256" y="227"/>
                  </a:cxn>
                  <a:cxn ang="0">
                    <a:pos x="221" y="214"/>
                  </a:cxn>
                  <a:cxn ang="0">
                    <a:pos x="195" y="203"/>
                  </a:cxn>
                  <a:cxn ang="0">
                    <a:pos x="175" y="195"/>
                  </a:cxn>
                  <a:cxn ang="0">
                    <a:pos x="148" y="172"/>
                  </a:cxn>
                  <a:cxn ang="0">
                    <a:pos x="148" y="150"/>
                  </a:cxn>
                  <a:cxn ang="0">
                    <a:pos x="102" y="101"/>
                  </a:cxn>
                  <a:cxn ang="0">
                    <a:pos x="82" y="68"/>
                  </a:cxn>
                  <a:cxn ang="0">
                    <a:pos x="62" y="53"/>
                  </a:cxn>
                  <a:cxn ang="0">
                    <a:pos x="49" y="22"/>
                  </a:cxn>
                  <a:cxn ang="0">
                    <a:pos x="28" y="19"/>
                  </a:cxn>
                  <a:cxn ang="0">
                    <a:pos x="49" y="53"/>
                  </a:cxn>
                  <a:cxn ang="0">
                    <a:pos x="73" y="95"/>
                  </a:cxn>
                  <a:cxn ang="0">
                    <a:pos x="96" y="130"/>
                  </a:cxn>
                  <a:cxn ang="0">
                    <a:pos x="86" y="127"/>
                  </a:cxn>
                  <a:cxn ang="0">
                    <a:pos x="65" y="109"/>
                  </a:cxn>
                  <a:cxn ang="0">
                    <a:pos x="52" y="84"/>
                  </a:cxn>
                  <a:cxn ang="0">
                    <a:pos x="40" y="69"/>
                  </a:cxn>
                  <a:cxn ang="0">
                    <a:pos x="11" y="24"/>
                  </a:cxn>
                  <a:cxn ang="0">
                    <a:pos x="0" y="0"/>
                  </a:cxn>
                  <a:cxn ang="0">
                    <a:pos x="76" y="16"/>
                  </a:cxn>
                  <a:cxn ang="0">
                    <a:pos x="113" y="10"/>
                  </a:cxn>
                  <a:cxn ang="0">
                    <a:pos x="152" y="29"/>
                  </a:cxn>
                  <a:cxn ang="0">
                    <a:pos x="188" y="38"/>
                  </a:cxn>
                  <a:cxn ang="0">
                    <a:pos x="249" y="90"/>
                  </a:cxn>
                  <a:cxn ang="0">
                    <a:pos x="247" y="86"/>
                  </a:cxn>
                </a:cxnLst>
                <a:rect l="0" t="0" r="r" b="b"/>
                <a:pathLst>
                  <a:path w="504" h="338">
                    <a:moveTo>
                      <a:pt x="248" y="91"/>
                    </a:moveTo>
                    <a:cubicBezTo>
                      <a:pt x="249" y="94"/>
                      <a:pt x="250" y="96"/>
                      <a:pt x="250" y="98"/>
                    </a:cubicBezTo>
                    <a:cubicBezTo>
                      <a:pt x="250" y="106"/>
                      <a:pt x="247" y="109"/>
                      <a:pt x="246" y="116"/>
                    </a:cubicBezTo>
                    <a:cubicBezTo>
                      <a:pt x="246" y="141"/>
                      <a:pt x="246" y="141"/>
                      <a:pt x="246" y="141"/>
                    </a:cubicBezTo>
                    <a:cubicBezTo>
                      <a:pt x="245" y="144"/>
                      <a:pt x="248" y="148"/>
                      <a:pt x="249" y="150"/>
                    </a:cubicBezTo>
                    <a:cubicBezTo>
                      <a:pt x="251" y="154"/>
                      <a:pt x="249" y="156"/>
                      <a:pt x="251" y="160"/>
                    </a:cubicBezTo>
                    <a:cubicBezTo>
                      <a:pt x="252" y="164"/>
                      <a:pt x="258" y="170"/>
                      <a:pt x="261" y="173"/>
                    </a:cubicBezTo>
                    <a:cubicBezTo>
                      <a:pt x="269" y="181"/>
                      <a:pt x="269" y="188"/>
                      <a:pt x="281" y="192"/>
                    </a:cubicBezTo>
                    <a:cubicBezTo>
                      <a:pt x="285" y="193"/>
                      <a:pt x="285" y="197"/>
                      <a:pt x="288" y="197"/>
                    </a:cubicBezTo>
                    <a:cubicBezTo>
                      <a:pt x="297" y="197"/>
                      <a:pt x="304" y="191"/>
                      <a:pt x="312" y="191"/>
                    </a:cubicBezTo>
                    <a:cubicBezTo>
                      <a:pt x="317" y="191"/>
                      <a:pt x="319" y="194"/>
                      <a:pt x="321" y="194"/>
                    </a:cubicBezTo>
                    <a:cubicBezTo>
                      <a:pt x="324" y="194"/>
                      <a:pt x="327" y="188"/>
                      <a:pt x="327" y="187"/>
                    </a:cubicBezTo>
                    <a:cubicBezTo>
                      <a:pt x="329" y="181"/>
                      <a:pt x="336" y="176"/>
                      <a:pt x="336" y="169"/>
                    </a:cubicBezTo>
                    <a:cubicBezTo>
                      <a:pt x="336" y="156"/>
                      <a:pt x="351" y="152"/>
                      <a:pt x="363" y="152"/>
                    </a:cubicBezTo>
                    <a:cubicBezTo>
                      <a:pt x="367" y="152"/>
                      <a:pt x="370" y="152"/>
                      <a:pt x="372" y="153"/>
                    </a:cubicBezTo>
                    <a:cubicBezTo>
                      <a:pt x="373" y="154"/>
                      <a:pt x="379" y="154"/>
                      <a:pt x="382" y="154"/>
                    </a:cubicBezTo>
                    <a:cubicBezTo>
                      <a:pt x="382" y="155"/>
                      <a:pt x="382" y="157"/>
                      <a:pt x="382" y="158"/>
                    </a:cubicBezTo>
                    <a:cubicBezTo>
                      <a:pt x="382" y="164"/>
                      <a:pt x="374" y="172"/>
                      <a:pt x="374" y="180"/>
                    </a:cubicBezTo>
                    <a:cubicBezTo>
                      <a:pt x="374" y="188"/>
                      <a:pt x="372" y="191"/>
                      <a:pt x="369" y="195"/>
                    </a:cubicBezTo>
                    <a:cubicBezTo>
                      <a:pt x="369" y="194"/>
                      <a:pt x="369" y="193"/>
                      <a:pt x="369" y="192"/>
                    </a:cubicBezTo>
                    <a:cubicBezTo>
                      <a:pt x="368" y="192"/>
                      <a:pt x="367" y="192"/>
                      <a:pt x="365" y="192"/>
                    </a:cubicBezTo>
                    <a:cubicBezTo>
                      <a:pt x="365" y="197"/>
                      <a:pt x="365" y="207"/>
                      <a:pt x="365" y="213"/>
                    </a:cubicBezTo>
                    <a:cubicBezTo>
                      <a:pt x="365" y="217"/>
                      <a:pt x="360" y="219"/>
                      <a:pt x="357" y="222"/>
                    </a:cubicBezTo>
                    <a:cubicBezTo>
                      <a:pt x="357" y="223"/>
                      <a:pt x="357" y="223"/>
                      <a:pt x="357" y="224"/>
                    </a:cubicBezTo>
                    <a:cubicBezTo>
                      <a:pt x="357" y="227"/>
                      <a:pt x="360" y="229"/>
                      <a:pt x="363" y="229"/>
                    </a:cubicBezTo>
                    <a:cubicBezTo>
                      <a:pt x="377" y="229"/>
                      <a:pt x="389" y="226"/>
                      <a:pt x="405" y="226"/>
                    </a:cubicBezTo>
                    <a:cubicBezTo>
                      <a:pt x="415" y="226"/>
                      <a:pt x="418" y="234"/>
                      <a:pt x="426" y="236"/>
                    </a:cubicBezTo>
                    <a:cubicBezTo>
                      <a:pt x="426" y="238"/>
                      <a:pt x="426" y="240"/>
                      <a:pt x="426" y="242"/>
                    </a:cubicBezTo>
                    <a:cubicBezTo>
                      <a:pt x="426" y="246"/>
                      <a:pt x="425" y="257"/>
                      <a:pt x="423" y="262"/>
                    </a:cubicBezTo>
                    <a:cubicBezTo>
                      <a:pt x="423" y="272"/>
                      <a:pt x="423" y="281"/>
                      <a:pt x="423" y="289"/>
                    </a:cubicBezTo>
                    <a:cubicBezTo>
                      <a:pt x="423" y="298"/>
                      <a:pt x="432" y="302"/>
                      <a:pt x="439" y="306"/>
                    </a:cubicBezTo>
                    <a:cubicBezTo>
                      <a:pt x="444" y="308"/>
                      <a:pt x="444" y="316"/>
                      <a:pt x="451" y="316"/>
                    </a:cubicBezTo>
                    <a:cubicBezTo>
                      <a:pt x="463" y="316"/>
                      <a:pt x="469" y="307"/>
                      <a:pt x="479" y="307"/>
                    </a:cubicBezTo>
                    <a:cubicBezTo>
                      <a:pt x="491" y="307"/>
                      <a:pt x="497" y="316"/>
                      <a:pt x="504" y="322"/>
                    </a:cubicBezTo>
                    <a:cubicBezTo>
                      <a:pt x="503" y="323"/>
                      <a:pt x="494" y="333"/>
                      <a:pt x="493" y="332"/>
                    </a:cubicBezTo>
                    <a:cubicBezTo>
                      <a:pt x="492" y="331"/>
                      <a:pt x="488" y="330"/>
                      <a:pt x="488" y="329"/>
                    </a:cubicBezTo>
                    <a:cubicBezTo>
                      <a:pt x="488" y="327"/>
                      <a:pt x="490" y="326"/>
                      <a:pt x="491" y="324"/>
                    </a:cubicBezTo>
                    <a:cubicBezTo>
                      <a:pt x="486" y="322"/>
                      <a:pt x="484" y="316"/>
                      <a:pt x="480" y="316"/>
                    </a:cubicBezTo>
                    <a:cubicBezTo>
                      <a:pt x="476" y="316"/>
                      <a:pt x="464" y="325"/>
                      <a:pt x="464" y="328"/>
                    </a:cubicBezTo>
                    <a:cubicBezTo>
                      <a:pt x="464" y="330"/>
                      <a:pt x="467" y="331"/>
                      <a:pt x="468" y="332"/>
                    </a:cubicBezTo>
                    <a:cubicBezTo>
                      <a:pt x="467" y="336"/>
                      <a:pt x="465" y="338"/>
                      <a:pt x="461" y="338"/>
                    </a:cubicBezTo>
                    <a:cubicBezTo>
                      <a:pt x="454" y="338"/>
                      <a:pt x="450" y="330"/>
                      <a:pt x="446" y="326"/>
                    </a:cubicBezTo>
                    <a:cubicBezTo>
                      <a:pt x="443" y="323"/>
                      <a:pt x="436" y="326"/>
                      <a:pt x="433" y="326"/>
                    </a:cubicBezTo>
                    <a:cubicBezTo>
                      <a:pt x="432" y="326"/>
                      <a:pt x="431" y="324"/>
                      <a:pt x="431" y="323"/>
                    </a:cubicBezTo>
                    <a:cubicBezTo>
                      <a:pt x="424" y="322"/>
                      <a:pt x="424" y="318"/>
                      <a:pt x="423" y="314"/>
                    </a:cubicBezTo>
                    <a:cubicBezTo>
                      <a:pt x="421" y="311"/>
                      <a:pt x="406" y="302"/>
                      <a:pt x="406" y="302"/>
                    </a:cubicBezTo>
                    <a:cubicBezTo>
                      <a:pt x="405" y="304"/>
                      <a:pt x="405" y="305"/>
                      <a:pt x="406" y="306"/>
                    </a:cubicBezTo>
                    <a:cubicBezTo>
                      <a:pt x="402" y="306"/>
                      <a:pt x="402" y="306"/>
                      <a:pt x="402" y="306"/>
                    </a:cubicBezTo>
                    <a:cubicBezTo>
                      <a:pt x="395" y="302"/>
                      <a:pt x="399" y="296"/>
                      <a:pt x="397" y="289"/>
                    </a:cubicBezTo>
                    <a:cubicBezTo>
                      <a:pt x="396" y="285"/>
                      <a:pt x="394" y="284"/>
                      <a:pt x="391" y="281"/>
                    </a:cubicBezTo>
                    <a:cubicBezTo>
                      <a:pt x="384" y="274"/>
                      <a:pt x="377" y="270"/>
                      <a:pt x="374" y="260"/>
                    </a:cubicBezTo>
                    <a:cubicBezTo>
                      <a:pt x="373" y="260"/>
                      <a:pt x="372" y="260"/>
                      <a:pt x="372" y="260"/>
                    </a:cubicBezTo>
                    <a:cubicBezTo>
                      <a:pt x="368" y="260"/>
                      <a:pt x="366" y="262"/>
                      <a:pt x="363" y="262"/>
                    </a:cubicBezTo>
                    <a:cubicBezTo>
                      <a:pt x="355" y="262"/>
                      <a:pt x="350" y="257"/>
                      <a:pt x="345" y="255"/>
                    </a:cubicBezTo>
                    <a:cubicBezTo>
                      <a:pt x="336" y="251"/>
                      <a:pt x="330" y="253"/>
                      <a:pt x="321" y="248"/>
                    </a:cubicBezTo>
                    <a:cubicBezTo>
                      <a:pt x="308" y="242"/>
                      <a:pt x="306" y="232"/>
                      <a:pt x="294" y="226"/>
                    </a:cubicBezTo>
                    <a:cubicBezTo>
                      <a:pt x="291" y="226"/>
                      <a:pt x="291" y="226"/>
                      <a:pt x="291" y="226"/>
                    </a:cubicBezTo>
                    <a:cubicBezTo>
                      <a:pt x="288" y="224"/>
                      <a:pt x="285" y="222"/>
                      <a:pt x="282" y="222"/>
                    </a:cubicBezTo>
                    <a:cubicBezTo>
                      <a:pt x="274" y="222"/>
                      <a:pt x="272" y="231"/>
                      <a:pt x="265" y="231"/>
                    </a:cubicBezTo>
                    <a:cubicBezTo>
                      <a:pt x="261" y="231"/>
                      <a:pt x="258" y="228"/>
                      <a:pt x="256" y="227"/>
                    </a:cubicBezTo>
                    <a:cubicBezTo>
                      <a:pt x="252" y="225"/>
                      <a:pt x="249" y="226"/>
                      <a:pt x="246" y="226"/>
                    </a:cubicBezTo>
                    <a:cubicBezTo>
                      <a:pt x="241" y="226"/>
                      <a:pt x="226" y="216"/>
                      <a:pt x="221" y="214"/>
                    </a:cubicBezTo>
                    <a:cubicBezTo>
                      <a:pt x="216" y="211"/>
                      <a:pt x="213" y="214"/>
                      <a:pt x="208" y="213"/>
                    </a:cubicBezTo>
                    <a:cubicBezTo>
                      <a:pt x="202" y="211"/>
                      <a:pt x="201" y="206"/>
                      <a:pt x="195" y="203"/>
                    </a:cubicBezTo>
                    <a:cubicBezTo>
                      <a:pt x="189" y="200"/>
                      <a:pt x="186" y="201"/>
                      <a:pt x="180" y="198"/>
                    </a:cubicBezTo>
                    <a:cubicBezTo>
                      <a:pt x="177" y="197"/>
                      <a:pt x="177" y="196"/>
                      <a:pt x="175" y="195"/>
                    </a:cubicBezTo>
                    <a:cubicBezTo>
                      <a:pt x="170" y="190"/>
                      <a:pt x="156" y="187"/>
                      <a:pt x="155" y="181"/>
                    </a:cubicBezTo>
                    <a:cubicBezTo>
                      <a:pt x="151" y="181"/>
                      <a:pt x="148" y="176"/>
                      <a:pt x="148" y="172"/>
                    </a:cubicBezTo>
                    <a:cubicBezTo>
                      <a:pt x="148" y="167"/>
                      <a:pt x="153" y="165"/>
                      <a:pt x="153" y="160"/>
                    </a:cubicBezTo>
                    <a:cubicBezTo>
                      <a:pt x="153" y="154"/>
                      <a:pt x="149" y="153"/>
                      <a:pt x="148" y="150"/>
                    </a:cubicBezTo>
                    <a:cubicBezTo>
                      <a:pt x="143" y="134"/>
                      <a:pt x="128" y="121"/>
                      <a:pt x="118" y="111"/>
                    </a:cubicBezTo>
                    <a:cubicBezTo>
                      <a:pt x="114" y="107"/>
                      <a:pt x="107" y="105"/>
                      <a:pt x="102" y="101"/>
                    </a:cubicBezTo>
                    <a:cubicBezTo>
                      <a:pt x="99" y="97"/>
                      <a:pt x="102" y="93"/>
                      <a:pt x="100" y="88"/>
                    </a:cubicBezTo>
                    <a:cubicBezTo>
                      <a:pt x="96" y="80"/>
                      <a:pt x="82" y="79"/>
                      <a:pt x="82" y="68"/>
                    </a:cubicBezTo>
                    <a:cubicBezTo>
                      <a:pt x="78" y="68"/>
                      <a:pt x="79" y="67"/>
                      <a:pt x="77" y="68"/>
                    </a:cubicBezTo>
                    <a:cubicBezTo>
                      <a:pt x="72" y="63"/>
                      <a:pt x="67" y="58"/>
                      <a:pt x="62" y="53"/>
                    </a:cubicBezTo>
                    <a:cubicBezTo>
                      <a:pt x="58" y="49"/>
                      <a:pt x="60" y="42"/>
                      <a:pt x="56" y="38"/>
                    </a:cubicBezTo>
                    <a:cubicBezTo>
                      <a:pt x="52" y="34"/>
                      <a:pt x="53" y="24"/>
                      <a:pt x="49" y="22"/>
                    </a:cubicBezTo>
                    <a:cubicBezTo>
                      <a:pt x="42" y="19"/>
                      <a:pt x="35" y="19"/>
                      <a:pt x="29" y="13"/>
                    </a:cubicBezTo>
                    <a:cubicBezTo>
                      <a:pt x="27" y="15"/>
                      <a:pt x="28" y="18"/>
                      <a:pt x="28" y="19"/>
                    </a:cubicBezTo>
                    <a:cubicBezTo>
                      <a:pt x="28" y="28"/>
                      <a:pt x="32" y="34"/>
                      <a:pt x="36" y="41"/>
                    </a:cubicBezTo>
                    <a:cubicBezTo>
                      <a:pt x="39" y="48"/>
                      <a:pt x="45" y="48"/>
                      <a:pt x="49" y="53"/>
                    </a:cubicBezTo>
                    <a:cubicBezTo>
                      <a:pt x="55" y="59"/>
                      <a:pt x="56" y="63"/>
                      <a:pt x="58" y="71"/>
                    </a:cubicBezTo>
                    <a:cubicBezTo>
                      <a:pt x="61" y="81"/>
                      <a:pt x="70" y="86"/>
                      <a:pt x="73" y="95"/>
                    </a:cubicBezTo>
                    <a:cubicBezTo>
                      <a:pt x="77" y="106"/>
                      <a:pt x="80" y="117"/>
                      <a:pt x="87" y="122"/>
                    </a:cubicBezTo>
                    <a:cubicBezTo>
                      <a:pt x="91" y="119"/>
                      <a:pt x="96" y="126"/>
                      <a:pt x="96" y="130"/>
                    </a:cubicBezTo>
                    <a:cubicBezTo>
                      <a:pt x="96" y="132"/>
                      <a:pt x="95" y="136"/>
                      <a:pt x="93" y="136"/>
                    </a:cubicBezTo>
                    <a:cubicBezTo>
                      <a:pt x="92" y="136"/>
                      <a:pt x="86" y="129"/>
                      <a:pt x="86" y="127"/>
                    </a:cubicBezTo>
                    <a:cubicBezTo>
                      <a:pt x="78" y="127"/>
                      <a:pt x="74" y="117"/>
                      <a:pt x="69" y="113"/>
                    </a:cubicBezTo>
                    <a:cubicBezTo>
                      <a:pt x="66" y="112"/>
                      <a:pt x="66" y="112"/>
                      <a:pt x="65" y="109"/>
                    </a:cubicBezTo>
                    <a:cubicBezTo>
                      <a:pt x="65" y="98"/>
                      <a:pt x="65" y="98"/>
                      <a:pt x="65" y="98"/>
                    </a:cubicBezTo>
                    <a:cubicBezTo>
                      <a:pt x="60" y="93"/>
                      <a:pt x="56" y="88"/>
                      <a:pt x="52" y="84"/>
                    </a:cubicBezTo>
                    <a:cubicBezTo>
                      <a:pt x="46" y="78"/>
                      <a:pt x="36" y="79"/>
                      <a:pt x="31" y="72"/>
                    </a:cubicBezTo>
                    <a:cubicBezTo>
                      <a:pt x="34" y="72"/>
                      <a:pt x="44" y="74"/>
                      <a:pt x="40" y="69"/>
                    </a:cubicBezTo>
                    <a:cubicBezTo>
                      <a:pt x="34" y="59"/>
                      <a:pt x="26" y="50"/>
                      <a:pt x="19" y="45"/>
                    </a:cubicBezTo>
                    <a:cubicBezTo>
                      <a:pt x="14" y="41"/>
                      <a:pt x="14" y="29"/>
                      <a:pt x="11" y="24"/>
                    </a:cubicBezTo>
                    <a:cubicBezTo>
                      <a:pt x="7" y="16"/>
                      <a:pt x="3" y="13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76" y="16"/>
                      <a:pt x="76" y="16"/>
                      <a:pt x="76" y="16"/>
                    </a:cubicBezTo>
                    <a:cubicBezTo>
                      <a:pt x="113" y="16"/>
                      <a:pt x="113" y="16"/>
                      <a:pt x="113" y="16"/>
                    </a:cubicBezTo>
                    <a:cubicBezTo>
                      <a:pt x="113" y="10"/>
                      <a:pt x="113" y="10"/>
                      <a:pt x="113" y="10"/>
                    </a:cubicBezTo>
                    <a:cubicBezTo>
                      <a:pt x="121" y="10"/>
                      <a:pt x="121" y="10"/>
                      <a:pt x="121" y="10"/>
                    </a:cubicBezTo>
                    <a:cubicBezTo>
                      <a:pt x="136" y="14"/>
                      <a:pt x="145" y="16"/>
                      <a:pt x="152" y="29"/>
                    </a:cubicBezTo>
                    <a:cubicBezTo>
                      <a:pt x="156" y="35"/>
                      <a:pt x="163" y="50"/>
                      <a:pt x="172" y="50"/>
                    </a:cubicBezTo>
                    <a:cubicBezTo>
                      <a:pt x="181" y="50"/>
                      <a:pt x="178" y="38"/>
                      <a:pt x="188" y="38"/>
                    </a:cubicBezTo>
                    <a:cubicBezTo>
                      <a:pt x="214" y="38"/>
                      <a:pt x="213" y="70"/>
                      <a:pt x="227" y="84"/>
                    </a:cubicBezTo>
                    <a:cubicBezTo>
                      <a:pt x="231" y="87"/>
                      <a:pt x="242" y="90"/>
                      <a:pt x="249" y="90"/>
                    </a:cubicBezTo>
                    <a:cubicBezTo>
                      <a:pt x="249" y="89"/>
                      <a:pt x="247" y="87"/>
                      <a:pt x="247" y="86"/>
                    </a:cubicBezTo>
                    <a:cubicBezTo>
                      <a:pt x="247" y="86"/>
                      <a:pt x="247" y="86"/>
                      <a:pt x="247" y="86"/>
                    </a:cubicBezTo>
                    <a:lnTo>
                      <a:pt x="248" y="9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0" name="Freeform 93">
                <a:extLst>
                  <a:ext uri="{FF2B5EF4-FFF2-40B4-BE49-F238E27FC236}">
                    <a16:creationId xmlns="" xmlns:a16="http://schemas.microsoft.com/office/drawing/2014/main" id="{C722A3D8-FD27-4FB5-B85A-1A1DBA120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250" y="1895475"/>
                <a:ext cx="20638" cy="95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7"/>
                  </a:cxn>
                  <a:cxn ang="0">
                    <a:pos x="12" y="7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5" h="8">
                    <a:moveTo>
                      <a:pt x="0" y="0"/>
                    </a:moveTo>
                    <a:cubicBezTo>
                      <a:pt x="7" y="0"/>
                      <a:pt x="15" y="1"/>
                      <a:pt x="15" y="7"/>
                    </a:cubicBezTo>
                    <a:cubicBezTo>
                      <a:pt x="15" y="8"/>
                      <a:pt x="13" y="7"/>
                      <a:pt x="12" y="7"/>
                    </a:cubicBezTo>
                    <a:cubicBezTo>
                      <a:pt x="8" y="7"/>
                      <a:pt x="2" y="5"/>
                      <a:pt x="0" y="3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1" name="Freeform 94">
                <a:extLst>
                  <a:ext uri="{FF2B5EF4-FFF2-40B4-BE49-F238E27FC236}">
                    <a16:creationId xmlns="" xmlns:a16="http://schemas.microsoft.com/office/drawing/2014/main" id="{85D0BE0C-6F3F-4378-9726-0FF3C6F60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9963" y="1951038"/>
                <a:ext cx="79375" cy="5080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6" y="0"/>
                  </a:cxn>
                  <a:cxn ang="0">
                    <a:pos x="18" y="6"/>
                  </a:cxn>
                  <a:cxn ang="0">
                    <a:pos x="59" y="34"/>
                  </a:cxn>
                  <a:cxn ang="0">
                    <a:pos x="59" y="38"/>
                  </a:cxn>
                  <a:cxn ang="0">
                    <a:pos x="55" y="38"/>
                  </a:cxn>
                  <a:cxn ang="0">
                    <a:pos x="22" y="22"/>
                  </a:cxn>
                  <a:cxn ang="0">
                    <a:pos x="27" y="17"/>
                  </a:cxn>
                  <a:cxn ang="0">
                    <a:pos x="4" y="8"/>
                  </a:cxn>
                  <a:cxn ang="0">
                    <a:pos x="8" y="4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59" h="38">
                    <a:moveTo>
                      <a:pt x="0" y="2"/>
                    </a:moveTo>
                    <a:cubicBezTo>
                      <a:pt x="2" y="1"/>
                      <a:pt x="4" y="0"/>
                      <a:pt x="6" y="0"/>
                    </a:cubicBezTo>
                    <a:cubicBezTo>
                      <a:pt x="11" y="0"/>
                      <a:pt x="15" y="5"/>
                      <a:pt x="18" y="6"/>
                    </a:cubicBezTo>
                    <a:cubicBezTo>
                      <a:pt x="37" y="12"/>
                      <a:pt x="48" y="23"/>
                      <a:pt x="59" y="34"/>
                    </a:cubicBezTo>
                    <a:cubicBezTo>
                      <a:pt x="59" y="38"/>
                      <a:pt x="59" y="38"/>
                      <a:pt x="59" y="38"/>
                    </a:cubicBezTo>
                    <a:cubicBezTo>
                      <a:pt x="58" y="38"/>
                      <a:pt x="56" y="38"/>
                      <a:pt x="55" y="38"/>
                    </a:cubicBezTo>
                    <a:cubicBezTo>
                      <a:pt x="45" y="38"/>
                      <a:pt x="29" y="26"/>
                      <a:pt x="22" y="22"/>
                    </a:cubicBezTo>
                    <a:cubicBezTo>
                      <a:pt x="23" y="19"/>
                      <a:pt x="25" y="19"/>
                      <a:pt x="27" y="17"/>
                    </a:cubicBezTo>
                    <a:cubicBezTo>
                      <a:pt x="18" y="17"/>
                      <a:pt x="6" y="13"/>
                      <a:pt x="4" y="8"/>
                    </a:cubicBezTo>
                    <a:cubicBezTo>
                      <a:pt x="6" y="7"/>
                      <a:pt x="8" y="5"/>
                      <a:pt x="8" y="4"/>
                    </a:cubicBezTo>
                    <a:cubicBezTo>
                      <a:pt x="6" y="3"/>
                      <a:pt x="2" y="2"/>
                      <a:pt x="2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2" name="Freeform 95">
                <a:extLst>
                  <a:ext uri="{FF2B5EF4-FFF2-40B4-BE49-F238E27FC236}">
                    <a16:creationId xmlns="" xmlns:a16="http://schemas.microsoft.com/office/drawing/2014/main" id="{AB2EA669-A5DE-4403-940E-7E87A0F93A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2175" y="1876425"/>
                <a:ext cx="28575" cy="39688"/>
              </a:xfrm>
              <a:custGeom>
                <a:avLst/>
                <a:gdLst/>
                <a:ahLst/>
                <a:cxnLst>
                  <a:cxn ang="0">
                    <a:pos x="5" y="12"/>
                  </a:cxn>
                  <a:cxn ang="0">
                    <a:pos x="0" y="4"/>
                  </a:cxn>
                  <a:cxn ang="0">
                    <a:pos x="0" y="0"/>
                  </a:cxn>
                  <a:cxn ang="0">
                    <a:pos x="10" y="3"/>
                  </a:cxn>
                  <a:cxn ang="0">
                    <a:pos x="7" y="8"/>
                  </a:cxn>
                  <a:cxn ang="0">
                    <a:pos x="13" y="3"/>
                  </a:cxn>
                  <a:cxn ang="0">
                    <a:pos x="13" y="12"/>
                  </a:cxn>
                  <a:cxn ang="0">
                    <a:pos x="15" y="18"/>
                  </a:cxn>
                  <a:cxn ang="0">
                    <a:pos x="13" y="22"/>
                  </a:cxn>
                  <a:cxn ang="0">
                    <a:pos x="17" y="30"/>
                  </a:cxn>
                  <a:cxn ang="0">
                    <a:pos x="10" y="22"/>
                  </a:cxn>
                  <a:cxn ang="0">
                    <a:pos x="12" y="17"/>
                  </a:cxn>
                  <a:cxn ang="0">
                    <a:pos x="5" y="12"/>
                  </a:cxn>
                </a:cxnLst>
                <a:rect l="0" t="0" r="r" b="b"/>
                <a:pathLst>
                  <a:path w="21" h="30">
                    <a:moveTo>
                      <a:pt x="5" y="12"/>
                    </a:moveTo>
                    <a:cubicBezTo>
                      <a:pt x="3" y="12"/>
                      <a:pt x="2" y="6"/>
                      <a:pt x="0" y="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6" y="3"/>
                      <a:pt x="10" y="3"/>
                    </a:cubicBezTo>
                    <a:cubicBezTo>
                      <a:pt x="10" y="4"/>
                      <a:pt x="5" y="8"/>
                      <a:pt x="7" y="8"/>
                    </a:cubicBezTo>
                    <a:cubicBezTo>
                      <a:pt x="10" y="8"/>
                      <a:pt x="12" y="5"/>
                      <a:pt x="13" y="3"/>
                    </a:cubicBezTo>
                    <a:cubicBezTo>
                      <a:pt x="14" y="5"/>
                      <a:pt x="13" y="8"/>
                      <a:pt x="13" y="12"/>
                    </a:cubicBezTo>
                    <a:cubicBezTo>
                      <a:pt x="13" y="15"/>
                      <a:pt x="15" y="15"/>
                      <a:pt x="15" y="18"/>
                    </a:cubicBezTo>
                    <a:cubicBezTo>
                      <a:pt x="15" y="19"/>
                      <a:pt x="13" y="20"/>
                      <a:pt x="13" y="22"/>
                    </a:cubicBezTo>
                    <a:cubicBezTo>
                      <a:pt x="13" y="24"/>
                      <a:pt x="21" y="30"/>
                      <a:pt x="17" y="30"/>
                    </a:cubicBezTo>
                    <a:cubicBezTo>
                      <a:pt x="13" y="30"/>
                      <a:pt x="10" y="26"/>
                      <a:pt x="10" y="22"/>
                    </a:cubicBezTo>
                    <a:cubicBezTo>
                      <a:pt x="10" y="19"/>
                      <a:pt x="12" y="18"/>
                      <a:pt x="12" y="17"/>
                    </a:cubicBezTo>
                    <a:cubicBezTo>
                      <a:pt x="9" y="16"/>
                      <a:pt x="8" y="12"/>
                      <a:pt x="5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3" name="Freeform 96">
                <a:extLst>
                  <a:ext uri="{FF2B5EF4-FFF2-40B4-BE49-F238E27FC236}">
                    <a16:creationId xmlns="" xmlns:a16="http://schemas.microsoft.com/office/drawing/2014/main" id="{C42E08BD-668E-4283-9B1E-AEAEC772FF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03400" y="1787525"/>
                <a:ext cx="34925" cy="23813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7" y="0"/>
                  </a:cxn>
                  <a:cxn ang="0">
                    <a:pos x="27" y="6"/>
                  </a:cxn>
                  <a:cxn ang="0">
                    <a:pos x="10" y="18"/>
                  </a:cxn>
                  <a:cxn ang="0">
                    <a:pos x="0" y="12"/>
                  </a:cxn>
                  <a:cxn ang="0">
                    <a:pos x="0" y="7"/>
                  </a:cxn>
                  <a:cxn ang="0">
                    <a:pos x="21" y="0"/>
                  </a:cxn>
                </a:cxnLst>
                <a:rect l="0" t="0" r="r" b="b"/>
                <a:pathLst>
                  <a:path w="27" h="18">
                    <a:moveTo>
                      <a:pt x="21" y="0"/>
                    </a:moveTo>
                    <a:cubicBezTo>
                      <a:pt x="25" y="0"/>
                      <a:pt x="25" y="0"/>
                      <a:pt x="27" y="0"/>
                    </a:cubicBezTo>
                    <a:cubicBezTo>
                      <a:pt x="27" y="6"/>
                      <a:pt x="27" y="6"/>
                      <a:pt x="27" y="6"/>
                    </a:cubicBezTo>
                    <a:cubicBezTo>
                      <a:pt x="19" y="10"/>
                      <a:pt x="16" y="13"/>
                      <a:pt x="10" y="18"/>
                    </a:cubicBezTo>
                    <a:cubicBezTo>
                      <a:pt x="6" y="15"/>
                      <a:pt x="3" y="15"/>
                      <a:pt x="0" y="12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8" y="5"/>
                      <a:pt x="14" y="0"/>
                      <a:pt x="21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4" name="Freeform 97">
                <a:extLst>
                  <a:ext uri="{FF2B5EF4-FFF2-40B4-BE49-F238E27FC236}">
                    <a16:creationId xmlns="" xmlns:a16="http://schemas.microsoft.com/office/drawing/2014/main" id="{46047D40-A092-4A3F-9B1F-ACEBF3953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1525" y="1963738"/>
                <a:ext cx="42863" cy="22225"/>
              </a:xfrm>
              <a:custGeom>
                <a:avLst/>
                <a:gdLst/>
                <a:ahLst/>
                <a:cxnLst>
                  <a:cxn ang="0">
                    <a:pos x="26" y="17"/>
                  </a:cxn>
                  <a:cxn ang="0">
                    <a:pos x="32" y="14"/>
                  </a:cxn>
                  <a:cxn ang="0">
                    <a:pos x="0" y="3"/>
                  </a:cxn>
                  <a:cxn ang="0">
                    <a:pos x="26" y="17"/>
                  </a:cxn>
                </a:cxnLst>
                <a:rect l="0" t="0" r="r" b="b"/>
                <a:pathLst>
                  <a:path w="32" h="17">
                    <a:moveTo>
                      <a:pt x="26" y="17"/>
                    </a:moveTo>
                    <a:cubicBezTo>
                      <a:pt x="29" y="17"/>
                      <a:pt x="30" y="16"/>
                      <a:pt x="32" y="14"/>
                    </a:cubicBezTo>
                    <a:cubicBezTo>
                      <a:pt x="22" y="9"/>
                      <a:pt x="14" y="0"/>
                      <a:pt x="0" y="3"/>
                    </a:cubicBezTo>
                    <a:cubicBezTo>
                      <a:pt x="6" y="7"/>
                      <a:pt x="18" y="17"/>
                      <a:pt x="26" y="1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Freeform 98">
                <a:extLst>
                  <a:ext uri="{FF2B5EF4-FFF2-40B4-BE49-F238E27FC236}">
                    <a16:creationId xmlns="" xmlns:a16="http://schemas.microsoft.com/office/drawing/2014/main" id="{F0CB7ADB-7DAB-4A05-9D58-4B3D1BDE4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4700" y="2030413"/>
                <a:ext cx="31750" cy="2063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1" y="7"/>
                  </a:cxn>
                  <a:cxn ang="0">
                    <a:pos x="24" y="7"/>
                  </a:cxn>
                  <a:cxn ang="0">
                    <a:pos x="24" y="10"/>
                  </a:cxn>
                  <a:cxn ang="0">
                    <a:pos x="19" y="15"/>
                  </a:cxn>
                  <a:cxn ang="0">
                    <a:pos x="0" y="3"/>
                  </a:cxn>
                  <a:cxn ang="0">
                    <a:pos x="1" y="0"/>
                  </a:cxn>
                </a:cxnLst>
                <a:rect l="0" t="0" r="r" b="b"/>
                <a:pathLst>
                  <a:path w="24" h="15">
                    <a:moveTo>
                      <a:pt x="1" y="0"/>
                    </a:moveTo>
                    <a:cubicBezTo>
                      <a:pt x="4" y="4"/>
                      <a:pt x="7" y="6"/>
                      <a:pt x="11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8"/>
                      <a:pt x="24" y="9"/>
                      <a:pt x="24" y="10"/>
                    </a:cubicBezTo>
                    <a:cubicBezTo>
                      <a:pt x="24" y="12"/>
                      <a:pt x="20" y="15"/>
                      <a:pt x="19" y="15"/>
                    </a:cubicBezTo>
                    <a:cubicBezTo>
                      <a:pt x="16" y="15"/>
                      <a:pt x="0" y="6"/>
                      <a:pt x="0" y="3"/>
                    </a:cubicBezTo>
                    <a:cubicBezTo>
                      <a:pt x="0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Freeform 99">
                <a:extLst>
                  <a:ext uri="{FF2B5EF4-FFF2-40B4-BE49-F238E27FC236}">
                    <a16:creationId xmlns="" xmlns:a16="http://schemas.microsoft.com/office/drawing/2014/main" id="{34037EED-28A1-4B49-952E-9E05FE9399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325" y="2030413"/>
                <a:ext cx="22225" cy="26988"/>
              </a:xfrm>
              <a:custGeom>
                <a:avLst/>
                <a:gdLst/>
                <a:ahLst/>
                <a:cxnLst>
                  <a:cxn ang="0">
                    <a:pos x="17" y="12"/>
                  </a:cxn>
                  <a:cxn ang="0">
                    <a:pos x="17" y="15"/>
                  </a:cxn>
                  <a:cxn ang="0">
                    <a:pos x="7" y="20"/>
                  </a:cxn>
                  <a:cxn ang="0">
                    <a:pos x="0" y="15"/>
                  </a:cxn>
                  <a:cxn ang="0">
                    <a:pos x="10" y="0"/>
                  </a:cxn>
                  <a:cxn ang="0">
                    <a:pos x="14" y="5"/>
                  </a:cxn>
                  <a:cxn ang="0">
                    <a:pos x="17" y="12"/>
                  </a:cxn>
                </a:cxnLst>
                <a:rect l="0" t="0" r="r" b="b"/>
                <a:pathLst>
                  <a:path w="17" h="20">
                    <a:moveTo>
                      <a:pt x="17" y="12"/>
                    </a:moveTo>
                    <a:cubicBezTo>
                      <a:pt x="17" y="12"/>
                      <a:pt x="17" y="14"/>
                      <a:pt x="17" y="15"/>
                    </a:cubicBezTo>
                    <a:cubicBezTo>
                      <a:pt x="17" y="18"/>
                      <a:pt x="12" y="20"/>
                      <a:pt x="7" y="20"/>
                    </a:cubicBezTo>
                    <a:cubicBezTo>
                      <a:pt x="3" y="20"/>
                      <a:pt x="0" y="18"/>
                      <a:pt x="0" y="15"/>
                    </a:cubicBezTo>
                    <a:cubicBezTo>
                      <a:pt x="0" y="13"/>
                      <a:pt x="6" y="2"/>
                      <a:pt x="10" y="0"/>
                    </a:cubicBezTo>
                    <a:cubicBezTo>
                      <a:pt x="11" y="2"/>
                      <a:pt x="14" y="3"/>
                      <a:pt x="14" y="5"/>
                    </a:cubicBezTo>
                    <a:cubicBezTo>
                      <a:pt x="14" y="9"/>
                      <a:pt x="7" y="12"/>
                      <a:pt x="17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Freeform 100">
                <a:extLst>
                  <a:ext uri="{FF2B5EF4-FFF2-40B4-BE49-F238E27FC236}">
                    <a16:creationId xmlns="" xmlns:a16="http://schemas.microsoft.com/office/drawing/2014/main" id="{607AC074-C90F-4AF8-83EF-33BEEA4D03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3850" y="1724025"/>
                <a:ext cx="26988" cy="12700"/>
              </a:xfrm>
              <a:custGeom>
                <a:avLst/>
                <a:gdLst/>
                <a:ahLst/>
                <a:cxnLst>
                  <a:cxn ang="0">
                    <a:pos x="6" y="4"/>
                  </a:cxn>
                  <a:cxn ang="0">
                    <a:pos x="13" y="1"/>
                  </a:cxn>
                  <a:cxn ang="0">
                    <a:pos x="20" y="9"/>
                  </a:cxn>
                  <a:cxn ang="0">
                    <a:pos x="5" y="9"/>
                  </a:cxn>
                  <a:cxn ang="0">
                    <a:pos x="0" y="4"/>
                  </a:cxn>
                  <a:cxn ang="0">
                    <a:pos x="6" y="4"/>
                  </a:cxn>
                </a:cxnLst>
                <a:rect l="0" t="0" r="r" b="b"/>
                <a:pathLst>
                  <a:path w="20" h="9">
                    <a:moveTo>
                      <a:pt x="6" y="4"/>
                    </a:moveTo>
                    <a:cubicBezTo>
                      <a:pt x="8" y="0"/>
                      <a:pt x="10" y="1"/>
                      <a:pt x="13" y="1"/>
                    </a:cubicBezTo>
                    <a:cubicBezTo>
                      <a:pt x="18" y="1"/>
                      <a:pt x="19" y="4"/>
                      <a:pt x="20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3" y="7"/>
                      <a:pt x="1" y="6"/>
                      <a:pt x="0" y="4"/>
                    </a:cubicBezTo>
                    <a:lnTo>
                      <a:pt x="6" y="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2" name="Group 345">
              <a:extLst>
                <a:ext uri="{FF2B5EF4-FFF2-40B4-BE49-F238E27FC236}">
                  <a16:creationId xmlns="" xmlns:a16="http://schemas.microsoft.com/office/drawing/2014/main" id="{33354961-3C60-483D-8AE3-31F1ACA61DD8}"/>
                </a:ext>
              </a:extLst>
            </p:cNvPr>
            <p:cNvGrpSpPr/>
            <p:nvPr/>
          </p:nvGrpSpPr>
          <p:grpSpPr>
            <a:xfrm>
              <a:off x="3354111" y="2406474"/>
              <a:ext cx="695676" cy="1286600"/>
              <a:chOff x="4219575" y="1089025"/>
              <a:chExt cx="687388" cy="1155701"/>
            </a:xfrm>
            <a:solidFill>
              <a:schemeClr val="tx2"/>
            </a:solidFill>
          </p:grpSpPr>
          <p:sp>
            <p:nvSpPr>
              <p:cNvPr id="140" name="Freeform 36">
                <a:extLst>
                  <a:ext uri="{FF2B5EF4-FFF2-40B4-BE49-F238E27FC236}">
                    <a16:creationId xmlns="" xmlns:a16="http://schemas.microsoft.com/office/drawing/2014/main" id="{0B8EAE85-D315-47E6-B2F4-DE23CB90AC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8825" y="1816100"/>
                <a:ext cx="26988" cy="39688"/>
              </a:xfrm>
              <a:custGeom>
                <a:avLst/>
                <a:gdLst/>
                <a:ahLst/>
                <a:cxnLst>
                  <a:cxn ang="0">
                    <a:pos x="3" y="27"/>
                  </a:cxn>
                  <a:cxn ang="0">
                    <a:pos x="9" y="21"/>
                  </a:cxn>
                  <a:cxn ang="0">
                    <a:pos x="0" y="14"/>
                  </a:cxn>
                  <a:cxn ang="0">
                    <a:pos x="9" y="0"/>
                  </a:cxn>
                  <a:cxn ang="0">
                    <a:pos x="20" y="12"/>
                  </a:cxn>
                  <a:cxn ang="0">
                    <a:pos x="6" y="30"/>
                  </a:cxn>
                  <a:cxn ang="0">
                    <a:pos x="0" y="27"/>
                  </a:cxn>
                  <a:cxn ang="0">
                    <a:pos x="2" y="25"/>
                  </a:cxn>
                  <a:cxn ang="0">
                    <a:pos x="3" y="27"/>
                  </a:cxn>
                </a:cxnLst>
                <a:rect l="0" t="0" r="r" b="b"/>
                <a:pathLst>
                  <a:path w="20" h="30">
                    <a:moveTo>
                      <a:pt x="3" y="27"/>
                    </a:moveTo>
                    <a:cubicBezTo>
                      <a:pt x="6" y="26"/>
                      <a:pt x="9" y="23"/>
                      <a:pt x="9" y="21"/>
                    </a:cubicBezTo>
                    <a:cubicBezTo>
                      <a:pt x="5" y="20"/>
                      <a:pt x="0" y="16"/>
                      <a:pt x="0" y="14"/>
                    </a:cubicBezTo>
                    <a:cubicBezTo>
                      <a:pt x="0" y="12"/>
                      <a:pt x="5" y="0"/>
                      <a:pt x="9" y="0"/>
                    </a:cubicBezTo>
                    <a:cubicBezTo>
                      <a:pt x="17" y="0"/>
                      <a:pt x="18" y="4"/>
                      <a:pt x="20" y="12"/>
                    </a:cubicBezTo>
                    <a:cubicBezTo>
                      <a:pt x="12" y="14"/>
                      <a:pt x="16" y="30"/>
                      <a:pt x="6" y="30"/>
                    </a:cubicBezTo>
                    <a:cubicBezTo>
                      <a:pt x="3" y="30"/>
                      <a:pt x="1" y="27"/>
                      <a:pt x="0" y="27"/>
                    </a:cubicBezTo>
                    <a:cubicBezTo>
                      <a:pt x="1" y="26"/>
                      <a:pt x="2" y="25"/>
                      <a:pt x="2" y="25"/>
                    </a:cubicBezTo>
                    <a:lnTo>
                      <a:pt x="3" y="2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41" name="Group 343">
                <a:extLst>
                  <a:ext uri="{FF2B5EF4-FFF2-40B4-BE49-F238E27FC236}">
                    <a16:creationId xmlns="" xmlns:a16="http://schemas.microsoft.com/office/drawing/2014/main" id="{683651E0-74F4-4F0B-8AB3-2569AA74BEFB}"/>
                  </a:ext>
                </a:extLst>
              </p:cNvPr>
              <p:cNvGrpSpPr/>
              <p:nvPr/>
            </p:nvGrpSpPr>
            <p:grpSpPr>
              <a:xfrm>
                <a:off x="4219575" y="1089025"/>
                <a:ext cx="687388" cy="1155701"/>
                <a:chOff x="4219575" y="1089025"/>
                <a:chExt cx="687388" cy="1155701"/>
              </a:xfrm>
              <a:grpFill/>
            </p:grpSpPr>
            <p:sp>
              <p:nvSpPr>
                <p:cNvPr id="142" name="Freeform 24">
                  <a:extLst>
                    <a:ext uri="{FF2B5EF4-FFF2-40B4-BE49-F238E27FC236}">
                      <a16:creationId xmlns="" xmlns:a16="http://schemas.microsoft.com/office/drawing/2014/main" id="{AB93FDC1-257D-4BBA-8C74-53FBCC8308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30688" y="1782763"/>
                  <a:ext cx="646113" cy="461963"/>
                </a:xfrm>
                <a:custGeom>
                  <a:avLst/>
                  <a:gdLst/>
                  <a:ahLst/>
                  <a:cxnLst>
                    <a:cxn ang="0">
                      <a:pos x="473" y="233"/>
                    </a:cxn>
                    <a:cxn ang="0">
                      <a:pos x="470" y="273"/>
                    </a:cxn>
                    <a:cxn ang="0">
                      <a:pos x="427" y="274"/>
                    </a:cxn>
                    <a:cxn ang="0">
                      <a:pos x="401" y="283"/>
                    </a:cxn>
                    <a:cxn ang="0">
                      <a:pos x="403" y="303"/>
                    </a:cxn>
                    <a:cxn ang="0">
                      <a:pos x="413" y="322"/>
                    </a:cxn>
                    <a:cxn ang="0">
                      <a:pos x="401" y="319"/>
                    </a:cxn>
                    <a:cxn ang="0">
                      <a:pos x="397" y="336"/>
                    </a:cxn>
                    <a:cxn ang="0">
                      <a:pos x="382" y="315"/>
                    </a:cxn>
                    <a:cxn ang="0">
                      <a:pos x="358" y="278"/>
                    </a:cxn>
                    <a:cxn ang="0">
                      <a:pos x="329" y="238"/>
                    </a:cxn>
                    <a:cxn ang="0">
                      <a:pos x="289" y="213"/>
                    </a:cxn>
                    <a:cxn ang="0">
                      <a:pos x="270" y="212"/>
                    </a:cxn>
                    <a:cxn ang="0">
                      <a:pos x="289" y="244"/>
                    </a:cxn>
                    <a:cxn ang="0">
                      <a:pos x="315" y="264"/>
                    </a:cxn>
                    <a:cxn ang="0">
                      <a:pos x="330" y="283"/>
                    </a:cxn>
                    <a:cxn ang="0">
                      <a:pos x="323" y="305"/>
                    </a:cxn>
                    <a:cxn ang="0">
                      <a:pos x="316" y="303"/>
                    </a:cxn>
                    <a:cxn ang="0">
                      <a:pos x="291" y="273"/>
                    </a:cxn>
                    <a:cxn ang="0">
                      <a:pos x="229" y="223"/>
                    </a:cxn>
                    <a:cxn ang="0">
                      <a:pos x="168" y="237"/>
                    </a:cxn>
                    <a:cxn ang="0">
                      <a:pos x="135" y="272"/>
                    </a:cxn>
                    <a:cxn ang="0">
                      <a:pos x="101" y="326"/>
                    </a:cxn>
                    <a:cxn ang="0">
                      <a:pos x="72" y="338"/>
                    </a:cxn>
                    <a:cxn ang="0">
                      <a:pos x="10" y="334"/>
                    </a:cxn>
                    <a:cxn ang="0">
                      <a:pos x="0" y="306"/>
                    </a:cxn>
                    <a:cxn ang="0">
                      <a:pos x="4" y="246"/>
                    </a:cxn>
                    <a:cxn ang="0">
                      <a:pos x="48" y="235"/>
                    </a:cxn>
                    <a:cxn ang="0">
                      <a:pos x="89" y="240"/>
                    </a:cxn>
                    <a:cxn ang="0">
                      <a:pos x="105" y="206"/>
                    </a:cxn>
                    <a:cxn ang="0">
                      <a:pos x="103" y="193"/>
                    </a:cxn>
                    <a:cxn ang="0">
                      <a:pos x="60" y="163"/>
                    </a:cxn>
                    <a:cxn ang="0">
                      <a:pos x="88" y="157"/>
                    </a:cxn>
                    <a:cxn ang="0">
                      <a:pos x="96" y="143"/>
                    </a:cxn>
                    <a:cxn ang="0">
                      <a:pos x="114" y="145"/>
                    </a:cxn>
                    <a:cxn ang="0">
                      <a:pos x="147" y="118"/>
                    </a:cxn>
                    <a:cxn ang="0">
                      <a:pos x="176" y="89"/>
                    </a:cxn>
                    <a:cxn ang="0">
                      <a:pos x="208" y="73"/>
                    </a:cxn>
                    <a:cxn ang="0">
                      <a:pos x="225" y="54"/>
                    </a:cxn>
                    <a:cxn ang="0">
                      <a:pos x="245" y="5"/>
                    </a:cxn>
                    <a:cxn ang="0">
                      <a:pos x="251" y="25"/>
                    </a:cxn>
                    <a:cxn ang="0">
                      <a:pos x="240" y="54"/>
                    </a:cxn>
                    <a:cxn ang="0">
                      <a:pos x="254" y="66"/>
                    </a:cxn>
                    <a:cxn ang="0">
                      <a:pos x="289" y="68"/>
                    </a:cxn>
                    <a:cxn ang="0">
                      <a:pos x="333" y="50"/>
                    </a:cxn>
                    <a:cxn ang="0">
                      <a:pos x="378" y="55"/>
                    </a:cxn>
                    <a:cxn ang="0">
                      <a:pos x="408" y="95"/>
                    </a:cxn>
                    <a:cxn ang="0">
                      <a:pos x="399" y="153"/>
                    </a:cxn>
                    <a:cxn ang="0">
                      <a:pos x="470" y="180"/>
                    </a:cxn>
                    <a:cxn ang="0">
                      <a:pos x="474" y="204"/>
                    </a:cxn>
                    <a:cxn ang="0">
                      <a:pos x="476" y="216"/>
                    </a:cxn>
                  </a:cxnLst>
                  <a:rect l="0" t="0" r="r" b="b"/>
                  <a:pathLst>
                    <a:path w="485" h="347">
                      <a:moveTo>
                        <a:pt x="476" y="216"/>
                      </a:moveTo>
                      <a:cubicBezTo>
                        <a:pt x="474" y="223"/>
                        <a:pt x="475" y="219"/>
                        <a:pt x="473" y="222"/>
                      </a:cubicBezTo>
                      <a:cubicBezTo>
                        <a:pt x="473" y="233"/>
                        <a:pt x="473" y="233"/>
                        <a:pt x="473" y="233"/>
                      </a:cubicBezTo>
                      <a:cubicBezTo>
                        <a:pt x="469" y="238"/>
                        <a:pt x="461" y="246"/>
                        <a:pt x="461" y="253"/>
                      </a:cubicBezTo>
                      <a:cubicBezTo>
                        <a:pt x="461" y="261"/>
                        <a:pt x="473" y="268"/>
                        <a:pt x="476" y="272"/>
                      </a:cubicBezTo>
                      <a:cubicBezTo>
                        <a:pt x="474" y="273"/>
                        <a:pt x="472" y="273"/>
                        <a:pt x="470" y="273"/>
                      </a:cubicBezTo>
                      <a:cubicBezTo>
                        <a:pt x="466" y="275"/>
                        <a:pt x="463" y="273"/>
                        <a:pt x="459" y="275"/>
                      </a:cubicBezTo>
                      <a:cubicBezTo>
                        <a:pt x="453" y="277"/>
                        <a:pt x="452" y="283"/>
                        <a:pt x="446" y="283"/>
                      </a:cubicBezTo>
                      <a:cubicBezTo>
                        <a:pt x="439" y="283"/>
                        <a:pt x="435" y="274"/>
                        <a:pt x="427" y="274"/>
                      </a:cubicBezTo>
                      <a:cubicBezTo>
                        <a:pt x="420" y="274"/>
                        <a:pt x="419" y="278"/>
                        <a:pt x="413" y="280"/>
                      </a:cubicBezTo>
                      <a:cubicBezTo>
                        <a:pt x="414" y="284"/>
                        <a:pt x="414" y="286"/>
                        <a:pt x="413" y="290"/>
                      </a:cubicBezTo>
                      <a:cubicBezTo>
                        <a:pt x="406" y="290"/>
                        <a:pt x="405" y="283"/>
                        <a:pt x="401" y="283"/>
                      </a:cubicBezTo>
                      <a:cubicBezTo>
                        <a:pt x="399" y="283"/>
                        <a:pt x="397" y="286"/>
                        <a:pt x="397" y="288"/>
                      </a:cubicBezTo>
                      <a:cubicBezTo>
                        <a:pt x="405" y="298"/>
                        <a:pt x="405" y="298"/>
                        <a:pt x="405" y="298"/>
                      </a:cubicBezTo>
                      <a:cubicBezTo>
                        <a:pt x="405" y="300"/>
                        <a:pt x="403" y="302"/>
                        <a:pt x="403" y="303"/>
                      </a:cubicBezTo>
                      <a:cubicBezTo>
                        <a:pt x="403" y="304"/>
                        <a:pt x="415" y="315"/>
                        <a:pt x="419" y="315"/>
                      </a:cubicBezTo>
                      <a:cubicBezTo>
                        <a:pt x="419" y="317"/>
                        <a:pt x="420" y="318"/>
                        <a:pt x="420" y="319"/>
                      </a:cubicBezTo>
                      <a:cubicBezTo>
                        <a:pt x="418" y="321"/>
                        <a:pt x="414" y="319"/>
                        <a:pt x="413" y="322"/>
                      </a:cubicBezTo>
                      <a:cubicBezTo>
                        <a:pt x="412" y="322"/>
                        <a:pt x="412" y="322"/>
                        <a:pt x="412" y="322"/>
                      </a:cubicBezTo>
                      <a:cubicBezTo>
                        <a:pt x="407" y="321"/>
                        <a:pt x="403" y="317"/>
                        <a:pt x="401" y="315"/>
                      </a:cubicBezTo>
                      <a:cubicBezTo>
                        <a:pt x="401" y="319"/>
                        <a:pt x="401" y="319"/>
                        <a:pt x="401" y="319"/>
                      </a:cubicBezTo>
                      <a:cubicBezTo>
                        <a:pt x="402" y="321"/>
                        <a:pt x="403" y="323"/>
                        <a:pt x="403" y="326"/>
                      </a:cubicBezTo>
                      <a:cubicBezTo>
                        <a:pt x="403" y="329"/>
                        <a:pt x="399" y="334"/>
                        <a:pt x="403" y="336"/>
                      </a:cubicBezTo>
                      <a:cubicBezTo>
                        <a:pt x="401" y="336"/>
                        <a:pt x="397" y="336"/>
                        <a:pt x="397" y="336"/>
                      </a:cubicBezTo>
                      <a:cubicBezTo>
                        <a:pt x="390" y="336"/>
                        <a:pt x="384" y="329"/>
                        <a:pt x="384" y="322"/>
                      </a:cubicBezTo>
                      <a:cubicBezTo>
                        <a:pt x="384" y="319"/>
                        <a:pt x="388" y="317"/>
                        <a:pt x="390" y="315"/>
                      </a:cubicBezTo>
                      <a:cubicBezTo>
                        <a:pt x="387" y="315"/>
                        <a:pt x="385" y="315"/>
                        <a:pt x="382" y="315"/>
                      </a:cubicBezTo>
                      <a:cubicBezTo>
                        <a:pt x="380" y="315"/>
                        <a:pt x="379" y="311"/>
                        <a:pt x="379" y="310"/>
                      </a:cubicBezTo>
                      <a:cubicBezTo>
                        <a:pt x="378" y="304"/>
                        <a:pt x="374" y="300"/>
                        <a:pt x="370" y="296"/>
                      </a:cubicBezTo>
                      <a:cubicBezTo>
                        <a:pt x="365" y="291"/>
                        <a:pt x="358" y="287"/>
                        <a:pt x="358" y="278"/>
                      </a:cubicBezTo>
                      <a:cubicBezTo>
                        <a:pt x="358" y="272"/>
                        <a:pt x="358" y="270"/>
                        <a:pt x="358" y="266"/>
                      </a:cubicBezTo>
                      <a:cubicBezTo>
                        <a:pt x="358" y="260"/>
                        <a:pt x="348" y="251"/>
                        <a:pt x="342" y="248"/>
                      </a:cubicBezTo>
                      <a:cubicBezTo>
                        <a:pt x="336" y="245"/>
                        <a:pt x="329" y="244"/>
                        <a:pt x="329" y="238"/>
                      </a:cubicBezTo>
                      <a:cubicBezTo>
                        <a:pt x="326" y="238"/>
                        <a:pt x="325" y="238"/>
                        <a:pt x="323" y="238"/>
                      </a:cubicBezTo>
                      <a:cubicBezTo>
                        <a:pt x="313" y="238"/>
                        <a:pt x="302" y="223"/>
                        <a:pt x="302" y="213"/>
                      </a:cubicBezTo>
                      <a:cubicBezTo>
                        <a:pt x="297" y="213"/>
                        <a:pt x="293" y="213"/>
                        <a:pt x="289" y="213"/>
                      </a:cubicBezTo>
                      <a:cubicBezTo>
                        <a:pt x="283" y="213"/>
                        <a:pt x="285" y="204"/>
                        <a:pt x="283" y="201"/>
                      </a:cubicBezTo>
                      <a:cubicBezTo>
                        <a:pt x="278" y="204"/>
                        <a:pt x="268" y="204"/>
                        <a:pt x="268" y="209"/>
                      </a:cubicBezTo>
                      <a:cubicBezTo>
                        <a:pt x="268" y="210"/>
                        <a:pt x="270" y="212"/>
                        <a:pt x="270" y="212"/>
                      </a:cubicBezTo>
                      <a:cubicBezTo>
                        <a:pt x="270" y="214"/>
                        <a:pt x="269" y="217"/>
                        <a:pt x="269" y="220"/>
                      </a:cubicBezTo>
                      <a:cubicBezTo>
                        <a:pt x="269" y="226"/>
                        <a:pt x="273" y="229"/>
                        <a:pt x="278" y="231"/>
                      </a:cubicBezTo>
                      <a:cubicBezTo>
                        <a:pt x="285" y="233"/>
                        <a:pt x="288" y="240"/>
                        <a:pt x="289" y="244"/>
                      </a:cubicBezTo>
                      <a:cubicBezTo>
                        <a:pt x="291" y="250"/>
                        <a:pt x="294" y="257"/>
                        <a:pt x="298" y="259"/>
                      </a:cubicBezTo>
                      <a:cubicBezTo>
                        <a:pt x="304" y="262"/>
                        <a:pt x="309" y="260"/>
                        <a:pt x="315" y="260"/>
                      </a:cubicBezTo>
                      <a:cubicBezTo>
                        <a:pt x="315" y="261"/>
                        <a:pt x="315" y="263"/>
                        <a:pt x="315" y="264"/>
                      </a:cubicBezTo>
                      <a:cubicBezTo>
                        <a:pt x="313" y="269"/>
                        <a:pt x="323" y="271"/>
                        <a:pt x="326" y="272"/>
                      </a:cubicBezTo>
                      <a:cubicBezTo>
                        <a:pt x="335" y="277"/>
                        <a:pt x="345" y="280"/>
                        <a:pt x="344" y="290"/>
                      </a:cubicBezTo>
                      <a:cubicBezTo>
                        <a:pt x="340" y="289"/>
                        <a:pt x="337" y="283"/>
                        <a:pt x="330" y="283"/>
                      </a:cubicBezTo>
                      <a:cubicBezTo>
                        <a:pt x="325" y="283"/>
                        <a:pt x="320" y="286"/>
                        <a:pt x="320" y="290"/>
                      </a:cubicBezTo>
                      <a:cubicBezTo>
                        <a:pt x="320" y="296"/>
                        <a:pt x="328" y="297"/>
                        <a:pt x="328" y="303"/>
                      </a:cubicBezTo>
                      <a:cubicBezTo>
                        <a:pt x="328" y="305"/>
                        <a:pt x="323" y="305"/>
                        <a:pt x="323" y="305"/>
                      </a:cubicBezTo>
                      <a:cubicBezTo>
                        <a:pt x="319" y="309"/>
                        <a:pt x="319" y="318"/>
                        <a:pt x="313" y="318"/>
                      </a:cubicBezTo>
                      <a:cubicBezTo>
                        <a:pt x="310" y="318"/>
                        <a:pt x="308" y="317"/>
                        <a:pt x="308" y="315"/>
                      </a:cubicBezTo>
                      <a:cubicBezTo>
                        <a:pt x="314" y="315"/>
                        <a:pt x="316" y="309"/>
                        <a:pt x="316" y="303"/>
                      </a:cubicBezTo>
                      <a:cubicBezTo>
                        <a:pt x="316" y="297"/>
                        <a:pt x="312" y="295"/>
                        <a:pt x="311" y="291"/>
                      </a:cubicBezTo>
                      <a:cubicBezTo>
                        <a:pt x="310" y="291"/>
                        <a:pt x="300" y="281"/>
                        <a:pt x="299" y="278"/>
                      </a:cubicBezTo>
                      <a:cubicBezTo>
                        <a:pt x="297" y="278"/>
                        <a:pt x="291" y="276"/>
                        <a:pt x="291" y="273"/>
                      </a:cubicBezTo>
                      <a:cubicBezTo>
                        <a:pt x="277" y="270"/>
                        <a:pt x="274" y="266"/>
                        <a:pt x="266" y="259"/>
                      </a:cubicBezTo>
                      <a:cubicBezTo>
                        <a:pt x="263" y="256"/>
                        <a:pt x="257" y="254"/>
                        <a:pt x="256" y="251"/>
                      </a:cubicBezTo>
                      <a:cubicBezTo>
                        <a:pt x="248" y="241"/>
                        <a:pt x="245" y="223"/>
                        <a:pt x="229" y="223"/>
                      </a:cubicBezTo>
                      <a:cubicBezTo>
                        <a:pt x="221" y="223"/>
                        <a:pt x="220" y="228"/>
                        <a:pt x="216" y="230"/>
                      </a:cubicBezTo>
                      <a:cubicBezTo>
                        <a:pt x="208" y="234"/>
                        <a:pt x="202" y="242"/>
                        <a:pt x="192" y="242"/>
                      </a:cubicBezTo>
                      <a:cubicBezTo>
                        <a:pt x="183" y="242"/>
                        <a:pt x="177" y="237"/>
                        <a:pt x="168" y="237"/>
                      </a:cubicBezTo>
                      <a:cubicBezTo>
                        <a:pt x="161" y="237"/>
                        <a:pt x="154" y="242"/>
                        <a:pt x="154" y="248"/>
                      </a:cubicBezTo>
                      <a:cubicBezTo>
                        <a:pt x="157" y="258"/>
                        <a:pt x="157" y="258"/>
                        <a:pt x="157" y="258"/>
                      </a:cubicBezTo>
                      <a:cubicBezTo>
                        <a:pt x="154" y="267"/>
                        <a:pt x="144" y="270"/>
                        <a:pt x="135" y="272"/>
                      </a:cubicBezTo>
                      <a:cubicBezTo>
                        <a:pt x="127" y="274"/>
                        <a:pt x="114" y="292"/>
                        <a:pt x="114" y="302"/>
                      </a:cubicBezTo>
                      <a:cubicBezTo>
                        <a:pt x="114" y="305"/>
                        <a:pt x="117" y="306"/>
                        <a:pt x="119" y="307"/>
                      </a:cubicBezTo>
                      <a:cubicBezTo>
                        <a:pt x="113" y="316"/>
                        <a:pt x="110" y="321"/>
                        <a:pt x="101" y="326"/>
                      </a:cubicBezTo>
                      <a:cubicBezTo>
                        <a:pt x="96" y="328"/>
                        <a:pt x="95" y="340"/>
                        <a:pt x="86" y="337"/>
                      </a:cubicBezTo>
                      <a:cubicBezTo>
                        <a:pt x="86" y="337"/>
                        <a:pt x="86" y="337"/>
                        <a:pt x="86" y="337"/>
                      </a:cubicBezTo>
                      <a:cubicBezTo>
                        <a:pt x="82" y="336"/>
                        <a:pt x="75" y="338"/>
                        <a:pt x="72" y="338"/>
                      </a:cubicBezTo>
                      <a:cubicBezTo>
                        <a:pt x="62" y="338"/>
                        <a:pt x="56" y="347"/>
                        <a:pt x="46" y="347"/>
                      </a:cubicBezTo>
                      <a:cubicBezTo>
                        <a:pt x="40" y="347"/>
                        <a:pt x="39" y="331"/>
                        <a:pt x="29" y="331"/>
                      </a:cubicBezTo>
                      <a:cubicBezTo>
                        <a:pt x="22" y="331"/>
                        <a:pt x="17" y="334"/>
                        <a:pt x="10" y="334"/>
                      </a:cubicBezTo>
                      <a:cubicBezTo>
                        <a:pt x="8" y="334"/>
                        <a:pt x="7" y="332"/>
                        <a:pt x="7" y="330"/>
                      </a:cubicBezTo>
                      <a:cubicBezTo>
                        <a:pt x="7" y="321"/>
                        <a:pt x="7" y="318"/>
                        <a:pt x="7" y="313"/>
                      </a:cubicBezTo>
                      <a:cubicBezTo>
                        <a:pt x="3" y="313"/>
                        <a:pt x="0" y="310"/>
                        <a:pt x="0" y="306"/>
                      </a:cubicBezTo>
                      <a:cubicBezTo>
                        <a:pt x="0" y="301"/>
                        <a:pt x="4" y="299"/>
                        <a:pt x="4" y="296"/>
                      </a:cubicBezTo>
                      <a:cubicBezTo>
                        <a:pt x="4" y="285"/>
                        <a:pt x="8" y="274"/>
                        <a:pt x="8" y="262"/>
                      </a:cubicBezTo>
                      <a:cubicBezTo>
                        <a:pt x="8" y="256"/>
                        <a:pt x="4" y="250"/>
                        <a:pt x="4" y="246"/>
                      </a:cubicBezTo>
                      <a:cubicBezTo>
                        <a:pt x="4" y="243"/>
                        <a:pt x="19" y="234"/>
                        <a:pt x="21" y="234"/>
                      </a:cubicBezTo>
                      <a:cubicBezTo>
                        <a:pt x="23" y="234"/>
                        <a:pt x="25" y="236"/>
                        <a:pt x="28" y="235"/>
                      </a:cubicBezTo>
                      <a:cubicBezTo>
                        <a:pt x="48" y="235"/>
                        <a:pt x="48" y="235"/>
                        <a:pt x="48" y="235"/>
                      </a:cubicBezTo>
                      <a:cubicBezTo>
                        <a:pt x="49" y="237"/>
                        <a:pt x="53" y="238"/>
                        <a:pt x="55" y="238"/>
                      </a:cubicBezTo>
                      <a:cubicBezTo>
                        <a:pt x="76" y="238"/>
                        <a:pt x="76" y="238"/>
                        <a:pt x="76" y="238"/>
                      </a:cubicBezTo>
                      <a:cubicBezTo>
                        <a:pt x="82" y="237"/>
                        <a:pt x="84" y="240"/>
                        <a:pt x="89" y="240"/>
                      </a:cubicBezTo>
                      <a:cubicBezTo>
                        <a:pt x="92" y="240"/>
                        <a:pt x="98" y="238"/>
                        <a:pt x="100" y="238"/>
                      </a:cubicBezTo>
                      <a:cubicBezTo>
                        <a:pt x="100" y="229"/>
                        <a:pt x="105" y="226"/>
                        <a:pt x="105" y="218"/>
                      </a:cubicBezTo>
                      <a:cubicBezTo>
                        <a:pt x="105" y="216"/>
                        <a:pt x="105" y="208"/>
                        <a:pt x="105" y="206"/>
                      </a:cubicBezTo>
                      <a:cubicBezTo>
                        <a:pt x="104" y="206"/>
                        <a:pt x="104" y="206"/>
                        <a:pt x="104" y="206"/>
                      </a:cubicBezTo>
                      <a:cubicBezTo>
                        <a:pt x="105" y="205"/>
                        <a:pt x="106" y="201"/>
                        <a:pt x="106" y="200"/>
                      </a:cubicBezTo>
                      <a:cubicBezTo>
                        <a:pt x="106" y="196"/>
                        <a:pt x="103" y="197"/>
                        <a:pt x="103" y="193"/>
                      </a:cubicBezTo>
                      <a:cubicBezTo>
                        <a:pt x="94" y="193"/>
                        <a:pt x="92" y="185"/>
                        <a:pt x="92" y="178"/>
                      </a:cubicBezTo>
                      <a:cubicBezTo>
                        <a:pt x="89" y="178"/>
                        <a:pt x="89" y="175"/>
                        <a:pt x="87" y="175"/>
                      </a:cubicBezTo>
                      <a:cubicBezTo>
                        <a:pt x="79" y="173"/>
                        <a:pt x="60" y="169"/>
                        <a:pt x="60" y="163"/>
                      </a:cubicBezTo>
                      <a:cubicBezTo>
                        <a:pt x="60" y="163"/>
                        <a:pt x="60" y="161"/>
                        <a:pt x="60" y="161"/>
                      </a:cubicBezTo>
                      <a:cubicBezTo>
                        <a:pt x="60" y="157"/>
                        <a:pt x="72" y="154"/>
                        <a:pt x="76" y="153"/>
                      </a:cubicBezTo>
                      <a:cubicBezTo>
                        <a:pt x="78" y="156"/>
                        <a:pt x="85" y="157"/>
                        <a:pt x="88" y="157"/>
                      </a:cubicBezTo>
                      <a:cubicBezTo>
                        <a:pt x="92" y="157"/>
                        <a:pt x="97" y="156"/>
                        <a:pt x="98" y="155"/>
                      </a:cubicBezTo>
                      <a:cubicBezTo>
                        <a:pt x="98" y="152"/>
                        <a:pt x="98" y="152"/>
                        <a:pt x="98" y="152"/>
                      </a:cubicBezTo>
                      <a:cubicBezTo>
                        <a:pt x="95" y="151"/>
                        <a:pt x="97" y="145"/>
                        <a:pt x="96" y="143"/>
                      </a:cubicBezTo>
                      <a:cubicBezTo>
                        <a:pt x="96" y="140"/>
                        <a:pt x="96" y="140"/>
                        <a:pt x="96" y="140"/>
                      </a:cubicBezTo>
                      <a:cubicBezTo>
                        <a:pt x="101" y="140"/>
                        <a:pt x="101" y="140"/>
                        <a:pt x="101" y="140"/>
                      </a:cubicBezTo>
                      <a:cubicBezTo>
                        <a:pt x="104" y="143"/>
                        <a:pt x="109" y="145"/>
                        <a:pt x="114" y="145"/>
                      </a:cubicBezTo>
                      <a:cubicBezTo>
                        <a:pt x="117" y="145"/>
                        <a:pt x="120" y="142"/>
                        <a:pt x="121" y="139"/>
                      </a:cubicBezTo>
                      <a:cubicBezTo>
                        <a:pt x="135" y="139"/>
                        <a:pt x="138" y="129"/>
                        <a:pt x="141" y="119"/>
                      </a:cubicBezTo>
                      <a:cubicBezTo>
                        <a:pt x="143" y="119"/>
                        <a:pt x="145" y="118"/>
                        <a:pt x="147" y="118"/>
                      </a:cubicBezTo>
                      <a:cubicBezTo>
                        <a:pt x="150" y="117"/>
                        <a:pt x="167" y="110"/>
                        <a:pt x="169" y="108"/>
                      </a:cubicBezTo>
                      <a:cubicBezTo>
                        <a:pt x="173" y="104"/>
                        <a:pt x="171" y="99"/>
                        <a:pt x="171" y="94"/>
                      </a:cubicBezTo>
                      <a:cubicBezTo>
                        <a:pt x="171" y="92"/>
                        <a:pt x="175" y="89"/>
                        <a:pt x="176" y="89"/>
                      </a:cubicBezTo>
                      <a:cubicBezTo>
                        <a:pt x="182" y="83"/>
                        <a:pt x="188" y="76"/>
                        <a:pt x="198" y="76"/>
                      </a:cubicBezTo>
                      <a:cubicBezTo>
                        <a:pt x="204" y="76"/>
                        <a:pt x="201" y="77"/>
                        <a:pt x="204" y="76"/>
                      </a:cubicBezTo>
                      <a:cubicBezTo>
                        <a:pt x="206" y="77"/>
                        <a:pt x="207" y="74"/>
                        <a:pt x="208" y="73"/>
                      </a:cubicBezTo>
                      <a:cubicBezTo>
                        <a:pt x="211" y="70"/>
                        <a:pt x="215" y="72"/>
                        <a:pt x="219" y="72"/>
                      </a:cubicBezTo>
                      <a:cubicBezTo>
                        <a:pt x="221" y="72"/>
                        <a:pt x="229" y="68"/>
                        <a:pt x="229" y="65"/>
                      </a:cubicBezTo>
                      <a:cubicBezTo>
                        <a:pt x="229" y="63"/>
                        <a:pt x="225" y="54"/>
                        <a:pt x="225" y="54"/>
                      </a:cubicBezTo>
                      <a:cubicBezTo>
                        <a:pt x="224" y="42"/>
                        <a:pt x="217" y="38"/>
                        <a:pt x="217" y="28"/>
                      </a:cubicBezTo>
                      <a:cubicBezTo>
                        <a:pt x="217" y="9"/>
                        <a:pt x="234" y="8"/>
                        <a:pt x="245" y="0"/>
                      </a:cubicBezTo>
                      <a:cubicBezTo>
                        <a:pt x="245" y="5"/>
                        <a:pt x="245" y="5"/>
                        <a:pt x="245" y="5"/>
                      </a:cubicBezTo>
                      <a:cubicBezTo>
                        <a:pt x="243" y="10"/>
                        <a:pt x="242" y="12"/>
                        <a:pt x="242" y="17"/>
                      </a:cubicBezTo>
                      <a:cubicBezTo>
                        <a:pt x="242" y="21"/>
                        <a:pt x="247" y="22"/>
                        <a:pt x="251" y="22"/>
                      </a:cubicBezTo>
                      <a:cubicBezTo>
                        <a:pt x="251" y="23"/>
                        <a:pt x="251" y="24"/>
                        <a:pt x="251" y="25"/>
                      </a:cubicBezTo>
                      <a:cubicBezTo>
                        <a:pt x="251" y="27"/>
                        <a:pt x="247" y="28"/>
                        <a:pt x="245" y="29"/>
                      </a:cubicBezTo>
                      <a:cubicBezTo>
                        <a:pt x="241" y="34"/>
                        <a:pt x="236" y="38"/>
                        <a:pt x="236" y="46"/>
                      </a:cubicBezTo>
                      <a:cubicBezTo>
                        <a:pt x="236" y="50"/>
                        <a:pt x="238" y="53"/>
                        <a:pt x="240" y="54"/>
                      </a:cubicBezTo>
                      <a:cubicBezTo>
                        <a:pt x="240" y="56"/>
                        <a:pt x="241" y="57"/>
                        <a:pt x="240" y="59"/>
                      </a:cubicBezTo>
                      <a:cubicBezTo>
                        <a:pt x="245" y="59"/>
                        <a:pt x="247" y="60"/>
                        <a:pt x="251" y="60"/>
                      </a:cubicBezTo>
                      <a:cubicBezTo>
                        <a:pt x="252" y="63"/>
                        <a:pt x="253" y="66"/>
                        <a:pt x="254" y="66"/>
                      </a:cubicBezTo>
                      <a:cubicBezTo>
                        <a:pt x="266" y="66"/>
                        <a:pt x="274" y="56"/>
                        <a:pt x="285" y="57"/>
                      </a:cubicBezTo>
                      <a:cubicBezTo>
                        <a:pt x="284" y="59"/>
                        <a:pt x="282" y="60"/>
                        <a:pt x="282" y="62"/>
                      </a:cubicBezTo>
                      <a:cubicBezTo>
                        <a:pt x="282" y="63"/>
                        <a:pt x="289" y="68"/>
                        <a:pt x="289" y="68"/>
                      </a:cubicBezTo>
                      <a:cubicBezTo>
                        <a:pt x="294" y="68"/>
                        <a:pt x="295" y="65"/>
                        <a:pt x="297" y="64"/>
                      </a:cubicBezTo>
                      <a:cubicBezTo>
                        <a:pt x="304" y="60"/>
                        <a:pt x="310" y="62"/>
                        <a:pt x="317" y="59"/>
                      </a:cubicBezTo>
                      <a:cubicBezTo>
                        <a:pt x="321" y="57"/>
                        <a:pt x="328" y="50"/>
                        <a:pt x="333" y="50"/>
                      </a:cubicBezTo>
                      <a:cubicBezTo>
                        <a:pt x="339" y="50"/>
                        <a:pt x="345" y="51"/>
                        <a:pt x="348" y="52"/>
                      </a:cubicBezTo>
                      <a:cubicBezTo>
                        <a:pt x="347" y="54"/>
                        <a:pt x="346" y="56"/>
                        <a:pt x="346" y="57"/>
                      </a:cubicBezTo>
                      <a:cubicBezTo>
                        <a:pt x="358" y="57"/>
                        <a:pt x="370" y="55"/>
                        <a:pt x="378" y="55"/>
                      </a:cubicBezTo>
                      <a:cubicBezTo>
                        <a:pt x="386" y="55"/>
                        <a:pt x="392" y="54"/>
                        <a:pt x="401" y="54"/>
                      </a:cubicBezTo>
                      <a:cubicBezTo>
                        <a:pt x="410" y="54"/>
                        <a:pt x="414" y="70"/>
                        <a:pt x="414" y="80"/>
                      </a:cubicBezTo>
                      <a:cubicBezTo>
                        <a:pt x="414" y="86"/>
                        <a:pt x="408" y="89"/>
                        <a:pt x="408" y="95"/>
                      </a:cubicBezTo>
                      <a:cubicBezTo>
                        <a:pt x="408" y="104"/>
                        <a:pt x="416" y="110"/>
                        <a:pt x="416" y="118"/>
                      </a:cubicBezTo>
                      <a:cubicBezTo>
                        <a:pt x="416" y="123"/>
                        <a:pt x="408" y="125"/>
                        <a:pt x="406" y="128"/>
                      </a:cubicBezTo>
                      <a:cubicBezTo>
                        <a:pt x="401" y="136"/>
                        <a:pt x="399" y="143"/>
                        <a:pt x="399" y="153"/>
                      </a:cubicBezTo>
                      <a:cubicBezTo>
                        <a:pt x="399" y="166"/>
                        <a:pt x="408" y="163"/>
                        <a:pt x="418" y="163"/>
                      </a:cubicBezTo>
                      <a:cubicBezTo>
                        <a:pt x="432" y="163"/>
                        <a:pt x="439" y="157"/>
                        <a:pt x="450" y="157"/>
                      </a:cubicBezTo>
                      <a:cubicBezTo>
                        <a:pt x="461" y="157"/>
                        <a:pt x="459" y="180"/>
                        <a:pt x="470" y="180"/>
                      </a:cubicBezTo>
                      <a:cubicBezTo>
                        <a:pt x="470" y="198"/>
                        <a:pt x="470" y="198"/>
                        <a:pt x="470" y="198"/>
                      </a:cubicBezTo>
                      <a:cubicBezTo>
                        <a:pt x="470" y="200"/>
                        <a:pt x="471" y="201"/>
                        <a:pt x="472" y="201"/>
                      </a:cubicBezTo>
                      <a:cubicBezTo>
                        <a:pt x="474" y="204"/>
                        <a:pt x="474" y="204"/>
                        <a:pt x="474" y="204"/>
                      </a:cubicBezTo>
                      <a:cubicBezTo>
                        <a:pt x="476" y="204"/>
                        <a:pt x="482" y="202"/>
                        <a:pt x="485" y="201"/>
                      </a:cubicBezTo>
                      <a:cubicBezTo>
                        <a:pt x="485" y="204"/>
                        <a:pt x="485" y="206"/>
                        <a:pt x="485" y="208"/>
                      </a:cubicBezTo>
                      <a:cubicBezTo>
                        <a:pt x="481" y="209"/>
                        <a:pt x="476" y="211"/>
                        <a:pt x="476" y="216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3" name="Freeform 25">
                  <a:extLst>
                    <a:ext uri="{FF2B5EF4-FFF2-40B4-BE49-F238E27FC236}">
                      <a16:creationId xmlns="" xmlns:a16="http://schemas.microsoft.com/office/drawing/2014/main" id="{EC044FD0-AB01-4996-961F-811F1AC03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0400" y="1416050"/>
                  <a:ext cx="436563" cy="423863"/>
                </a:xfrm>
                <a:custGeom>
                  <a:avLst/>
                  <a:gdLst/>
                  <a:ahLst/>
                  <a:cxnLst>
                    <a:cxn ang="0">
                      <a:pos x="66" y="236"/>
                    </a:cxn>
                    <a:cxn ang="0">
                      <a:pos x="4" y="254"/>
                    </a:cxn>
                    <a:cxn ang="0">
                      <a:pos x="12" y="241"/>
                    </a:cxn>
                    <a:cxn ang="0">
                      <a:pos x="8" y="231"/>
                    </a:cxn>
                    <a:cxn ang="0">
                      <a:pos x="10" y="190"/>
                    </a:cxn>
                    <a:cxn ang="0">
                      <a:pos x="55" y="163"/>
                    </a:cxn>
                    <a:cxn ang="0">
                      <a:pos x="85" y="129"/>
                    </a:cxn>
                    <a:cxn ang="0">
                      <a:pos x="97" y="102"/>
                    </a:cxn>
                    <a:cxn ang="0">
                      <a:pos x="142" y="55"/>
                    </a:cxn>
                    <a:cxn ang="0">
                      <a:pos x="124" y="57"/>
                    </a:cxn>
                    <a:cxn ang="0">
                      <a:pos x="124" y="49"/>
                    </a:cxn>
                    <a:cxn ang="0">
                      <a:pos x="132" y="44"/>
                    </a:cxn>
                    <a:cxn ang="0">
                      <a:pos x="148" y="57"/>
                    </a:cxn>
                    <a:cxn ang="0">
                      <a:pos x="149" y="45"/>
                    </a:cxn>
                    <a:cxn ang="0">
                      <a:pos x="168" y="37"/>
                    </a:cxn>
                    <a:cxn ang="0">
                      <a:pos x="183" y="28"/>
                    </a:cxn>
                    <a:cxn ang="0">
                      <a:pos x="199" y="21"/>
                    </a:cxn>
                    <a:cxn ang="0">
                      <a:pos x="221" y="17"/>
                    </a:cxn>
                    <a:cxn ang="0">
                      <a:pos x="223" y="5"/>
                    </a:cxn>
                    <a:cxn ang="0">
                      <a:pos x="256" y="6"/>
                    </a:cxn>
                    <a:cxn ang="0">
                      <a:pos x="266" y="7"/>
                    </a:cxn>
                    <a:cxn ang="0">
                      <a:pos x="285" y="2"/>
                    </a:cxn>
                    <a:cxn ang="0">
                      <a:pos x="296" y="6"/>
                    </a:cxn>
                    <a:cxn ang="0">
                      <a:pos x="293" y="24"/>
                    </a:cxn>
                    <a:cxn ang="0">
                      <a:pos x="315" y="32"/>
                    </a:cxn>
                    <a:cxn ang="0">
                      <a:pos x="309" y="72"/>
                    </a:cxn>
                    <a:cxn ang="0">
                      <a:pos x="310" y="113"/>
                    </a:cxn>
                    <a:cxn ang="0">
                      <a:pos x="318" y="148"/>
                    </a:cxn>
                    <a:cxn ang="0">
                      <a:pos x="327" y="172"/>
                    </a:cxn>
                    <a:cxn ang="0">
                      <a:pos x="255" y="224"/>
                    </a:cxn>
                    <a:cxn ang="0">
                      <a:pos x="218" y="225"/>
                    </a:cxn>
                    <a:cxn ang="0">
                      <a:pos x="206" y="200"/>
                    </a:cxn>
                    <a:cxn ang="0">
                      <a:pos x="197" y="174"/>
                    </a:cxn>
                    <a:cxn ang="0">
                      <a:pos x="254" y="130"/>
                    </a:cxn>
                    <a:cxn ang="0">
                      <a:pos x="202" y="135"/>
                    </a:cxn>
                    <a:cxn ang="0">
                      <a:pos x="172" y="169"/>
                    </a:cxn>
                    <a:cxn ang="0">
                      <a:pos x="146" y="201"/>
                    </a:cxn>
                    <a:cxn ang="0">
                      <a:pos x="150" y="218"/>
                    </a:cxn>
                    <a:cxn ang="0">
                      <a:pos x="152" y="253"/>
                    </a:cxn>
                    <a:cxn ang="0">
                      <a:pos x="146" y="283"/>
                    </a:cxn>
                    <a:cxn ang="0">
                      <a:pos x="121" y="304"/>
                    </a:cxn>
                    <a:cxn ang="0">
                      <a:pos x="90" y="297"/>
                    </a:cxn>
                    <a:cxn ang="0">
                      <a:pos x="82" y="269"/>
                    </a:cxn>
                    <a:cxn ang="0">
                      <a:pos x="76" y="245"/>
                    </a:cxn>
                  </a:cxnLst>
                  <a:rect l="0" t="0" r="r" b="b"/>
                  <a:pathLst>
                    <a:path w="327" h="318">
                      <a:moveTo>
                        <a:pt x="76" y="247"/>
                      </a:moveTo>
                      <a:cubicBezTo>
                        <a:pt x="70" y="245"/>
                        <a:pt x="69" y="241"/>
                        <a:pt x="66" y="236"/>
                      </a:cubicBezTo>
                      <a:cubicBezTo>
                        <a:pt x="57" y="249"/>
                        <a:pt x="43" y="266"/>
                        <a:pt x="24" y="266"/>
                      </a:cubicBezTo>
                      <a:cubicBezTo>
                        <a:pt x="22" y="266"/>
                        <a:pt x="4" y="256"/>
                        <a:pt x="4" y="254"/>
                      </a:cubicBezTo>
                      <a:cubicBezTo>
                        <a:pt x="4" y="250"/>
                        <a:pt x="10" y="248"/>
                        <a:pt x="12" y="247"/>
                      </a:cubicBezTo>
                      <a:cubicBezTo>
                        <a:pt x="12" y="241"/>
                        <a:pt x="12" y="241"/>
                        <a:pt x="12" y="241"/>
                      </a:cubicBezTo>
                      <a:cubicBezTo>
                        <a:pt x="6" y="241"/>
                        <a:pt x="6" y="241"/>
                        <a:pt x="0" y="243"/>
                      </a:cubicBezTo>
                      <a:cubicBezTo>
                        <a:pt x="0" y="240"/>
                        <a:pt x="5" y="234"/>
                        <a:pt x="8" y="231"/>
                      </a:cubicBezTo>
                      <a:cubicBezTo>
                        <a:pt x="1" y="223"/>
                        <a:pt x="0" y="212"/>
                        <a:pt x="0" y="200"/>
                      </a:cubicBezTo>
                      <a:cubicBezTo>
                        <a:pt x="0" y="193"/>
                        <a:pt x="7" y="194"/>
                        <a:pt x="10" y="190"/>
                      </a:cubicBezTo>
                      <a:cubicBezTo>
                        <a:pt x="15" y="182"/>
                        <a:pt x="20" y="177"/>
                        <a:pt x="30" y="174"/>
                      </a:cubicBezTo>
                      <a:cubicBezTo>
                        <a:pt x="38" y="172"/>
                        <a:pt x="39" y="162"/>
                        <a:pt x="55" y="163"/>
                      </a:cubicBezTo>
                      <a:cubicBezTo>
                        <a:pt x="50" y="162"/>
                        <a:pt x="49" y="161"/>
                        <a:pt x="45" y="160"/>
                      </a:cubicBezTo>
                      <a:cubicBezTo>
                        <a:pt x="64" y="155"/>
                        <a:pt x="71" y="140"/>
                        <a:pt x="85" y="129"/>
                      </a:cubicBezTo>
                      <a:cubicBezTo>
                        <a:pt x="90" y="126"/>
                        <a:pt x="89" y="112"/>
                        <a:pt x="93" y="112"/>
                      </a:cubicBezTo>
                      <a:cubicBezTo>
                        <a:pt x="93" y="112"/>
                        <a:pt x="97" y="102"/>
                        <a:pt x="97" y="102"/>
                      </a:cubicBezTo>
                      <a:cubicBezTo>
                        <a:pt x="102" y="93"/>
                        <a:pt x="109" y="87"/>
                        <a:pt x="118" y="83"/>
                      </a:cubicBezTo>
                      <a:cubicBezTo>
                        <a:pt x="127" y="80"/>
                        <a:pt x="139" y="65"/>
                        <a:pt x="142" y="55"/>
                      </a:cubicBezTo>
                      <a:cubicBezTo>
                        <a:pt x="131" y="58"/>
                        <a:pt x="126" y="63"/>
                        <a:pt x="116" y="63"/>
                      </a:cubicBezTo>
                      <a:cubicBezTo>
                        <a:pt x="118" y="60"/>
                        <a:pt x="123" y="58"/>
                        <a:pt x="124" y="57"/>
                      </a:cubicBezTo>
                      <a:cubicBezTo>
                        <a:pt x="122" y="57"/>
                        <a:pt x="118" y="56"/>
                        <a:pt x="118" y="56"/>
                      </a:cubicBezTo>
                      <a:cubicBezTo>
                        <a:pt x="119" y="51"/>
                        <a:pt x="121" y="49"/>
                        <a:pt x="124" y="49"/>
                      </a:cubicBezTo>
                      <a:cubicBezTo>
                        <a:pt x="126" y="49"/>
                        <a:pt x="127" y="50"/>
                        <a:pt x="128" y="50"/>
                      </a:cubicBezTo>
                      <a:cubicBezTo>
                        <a:pt x="129" y="47"/>
                        <a:pt x="131" y="46"/>
                        <a:pt x="132" y="44"/>
                      </a:cubicBezTo>
                      <a:cubicBezTo>
                        <a:pt x="134" y="47"/>
                        <a:pt x="135" y="49"/>
                        <a:pt x="133" y="52"/>
                      </a:cubicBezTo>
                      <a:cubicBezTo>
                        <a:pt x="140" y="52"/>
                        <a:pt x="142" y="57"/>
                        <a:pt x="148" y="57"/>
                      </a:cubicBezTo>
                      <a:cubicBezTo>
                        <a:pt x="150" y="57"/>
                        <a:pt x="155" y="46"/>
                        <a:pt x="156" y="46"/>
                      </a:cubicBezTo>
                      <a:cubicBezTo>
                        <a:pt x="153" y="45"/>
                        <a:pt x="153" y="44"/>
                        <a:pt x="149" y="45"/>
                      </a:cubicBezTo>
                      <a:cubicBezTo>
                        <a:pt x="151" y="41"/>
                        <a:pt x="154" y="38"/>
                        <a:pt x="159" y="38"/>
                      </a:cubicBezTo>
                      <a:cubicBezTo>
                        <a:pt x="162" y="38"/>
                        <a:pt x="165" y="39"/>
                        <a:pt x="168" y="37"/>
                      </a:cubicBezTo>
                      <a:cubicBezTo>
                        <a:pt x="165" y="35"/>
                        <a:pt x="166" y="35"/>
                        <a:pt x="164" y="33"/>
                      </a:cubicBezTo>
                      <a:cubicBezTo>
                        <a:pt x="169" y="29"/>
                        <a:pt x="176" y="29"/>
                        <a:pt x="183" y="28"/>
                      </a:cubicBezTo>
                      <a:cubicBezTo>
                        <a:pt x="183" y="33"/>
                        <a:pt x="183" y="33"/>
                        <a:pt x="183" y="33"/>
                      </a:cubicBezTo>
                      <a:cubicBezTo>
                        <a:pt x="189" y="32"/>
                        <a:pt x="190" y="22"/>
                        <a:pt x="199" y="21"/>
                      </a:cubicBezTo>
                      <a:cubicBezTo>
                        <a:pt x="199" y="29"/>
                        <a:pt x="199" y="29"/>
                        <a:pt x="199" y="29"/>
                      </a:cubicBezTo>
                      <a:cubicBezTo>
                        <a:pt x="205" y="18"/>
                        <a:pt x="213" y="21"/>
                        <a:pt x="221" y="17"/>
                      </a:cubicBezTo>
                      <a:cubicBezTo>
                        <a:pt x="217" y="15"/>
                        <a:pt x="214" y="14"/>
                        <a:pt x="214" y="11"/>
                      </a:cubicBezTo>
                      <a:cubicBezTo>
                        <a:pt x="214" y="9"/>
                        <a:pt x="222" y="7"/>
                        <a:pt x="223" y="5"/>
                      </a:cubicBezTo>
                      <a:cubicBezTo>
                        <a:pt x="226" y="8"/>
                        <a:pt x="228" y="11"/>
                        <a:pt x="232" y="11"/>
                      </a:cubicBezTo>
                      <a:cubicBezTo>
                        <a:pt x="239" y="11"/>
                        <a:pt x="256" y="0"/>
                        <a:pt x="256" y="6"/>
                      </a:cubicBezTo>
                      <a:cubicBezTo>
                        <a:pt x="256" y="12"/>
                        <a:pt x="248" y="14"/>
                        <a:pt x="247" y="20"/>
                      </a:cubicBezTo>
                      <a:cubicBezTo>
                        <a:pt x="255" y="21"/>
                        <a:pt x="258" y="11"/>
                        <a:pt x="266" y="7"/>
                      </a:cubicBezTo>
                      <a:cubicBezTo>
                        <a:pt x="267" y="10"/>
                        <a:pt x="267" y="12"/>
                        <a:pt x="268" y="15"/>
                      </a:cubicBezTo>
                      <a:cubicBezTo>
                        <a:pt x="274" y="9"/>
                        <a:pt x="277" y="7"/>
                        <a:pt x="285" y="2"/>
                      </a:cubicBezTo>
                      <a:cubicBezTo>
                        <a:pt x="285" y="8"/>
                        <a:pt x="284" y="12"/>
                        <a:pt x="289" y="13"/>
                      </a:cubicBezTo>
                      <a:cubicBezTo>
                        <a:pt x="290" y="9"/>
                        <a:pt x="292" y="6"/>
                        <a:pt x="296" y="6"/>
                      </a:cubicBezTo>
                      <a:cubicBezTo>
                        <a:pt x="298" y="6"/>
                        <a:pt x="307" y="11"/>
                        <a:pt x="311" y="13"/>
                      </a:cubicBezTo>
                      <a:cubicBezTo>
                        <a:pt x="307" y="24"/>
                        <a:pt x="303" y="20"/>
                        <a:pt x="293" y="24"/>
                      </a:cubicBezTo>
                      <a:cubicBezTo>
                        <a:pt x="298" y="27"/>
                        <a:pt x="301" y="28"/>
                        <a:pt x="301" y="30"/>
                      </a:cubicBezTo>
                      <a:cubicBezTo>
                        <a:pt x="305" y="31"/>
                        <a:pt x="314" y="32"/>
                        <a:pt x="315" y="32"/>
                      </a:cubicBezTo>
                      <a:cubicBezTo>
                        <a:pt x="309" y="36"/>
                        <a:pt x="293" y="44"/>
                        <a:pt x="293" y="55"/>
                      </a:cubicBezTo>
                      <a:cubicBezTo>
                        <a:pt x="293" y="63"/>
                        <a:pt x="309" y="62"/>
                        <a:pt x="309" y="72"/>
                      </a:cubicBezTo>
                      <a:cubicBezTo>
                        <a:pt x="309" y="80"/>
                        <a:pt x="301" y="83"/>
                        <a:pt x="301" y="91"/>
                      </a:cubicBezTo>
                      <a:cubicBezTo>
                        <a:pt x="301" y="99"/>
                        <a:pt x="310" y="104"/>
                        <a:pt x="310" y="113"/>
                      </a:cubicBezTo>
                      <a:cubicBezTo>
                        <a:pt x="310" y="118"/>
                        <a:pt x="305" y="121"/>
                        <a:pt x="305" y="126"/>
                      </a:cubicBezTo>
                      <a:cubicBezTo>
                        <a:pt x="305" y="136"/>
                        <a:pt x="318" y="138"/>
                        <a:pt x="318" y="148"/>
                      </a:cubicBezTo>
                      <a:cubicBezTo>
                        <a:pt x="318" y="151"/>
                        <a:pt x="314" y="153"/>
                        <a:pt x="313" y="154"/>
                      </a:cubicBezTo>
                      <a:cubicBezTo>
                        <a:pt x="317" y="161"/>
                        <a:pt x="327" y="163"/>
                        <a:pt x="327" y="172"/>
                      </a:cubicBezTo>
                      <a:cubicBezTo>
                        <a:pt x="327" y="187"/>
                        <a:pt x="297" y="203"/>
                        <a:pt x="288" y="215"/>
                      </a:cubicBezTo>
                      <a:cubicBezTo>
                        <a:pt x="283" y="224"/>
                        <a:pt x="263" y="226"/>
                        <a:pt x="255" y="224"/>
                      </a:cubicBezTo>
                      <a:cubicBezTo>
                        <a:pt x="246" y="227"/>
                        <a:pt x="236" y="231"/>
                        <a:pt x="228" y="231"/>
                      </a:cubicBezTo>
                      <a:cubicBezTo>
                        <a:pt x="222" y="231"/>
                        <a:pt x="218" y="230"/>
                        <a:pt x="218" y="225"/>
                      </a:cubicBezTo>
                      <a:cubicBezTo>
                        <a:pt x="209" y="225"/>
                        <a:pt x="199" y="219"/>
                        <a:pt x="199" y="210"/>
                      </a:cubicBezTo>
                      <a:cubicBezTo>
                        <a:pt x="199" y="205"/>
                        <a:pt x="204" y="202"/>
                        <a:pt x="206" y="200"/>
                      </a:cubicBezTo>
                      <a:cubicBezTo>
                        <a:pt x="201" y="198"/>
                        <a:pt x="197" y="188"/>
                        <a:pt x="197" y="183"/>
                      </a:cubicBezTo>
                      <a:cubicBezTo>
                        <a:pt x="197" y="180"/>
                        <a:pt x="198" y="178"/>
                        <a:pt x="197" y="174"/>
                      </a:cubicBezTo>
                      <a:cubicBezTo>
                        <a:pt x="216" y="174"/>
                        <a:pt x="225" y="150"/>
                        <a:pt x="237" y="144"/>
                      </a:cubicBezTo>
                      <a:cubicBezTo>
                        <a:pt x="243" y="140"/>
                        <a:pt x="254" y="138"/>
                        <a:pt x="254" y="130"/>
                      </a:cubicBezTo>
                      <a:cubicBezTo>
                        <a:pt x="254" y="119"/>
                        <a:pt x="239" y="117"/>
                        <a:pt x="228" y="117"/>
                      </a:cubicBezTo>
                      <a:cubicBezTo>
                        <a:pt x="213" y="117"/>
                        <a:pt x="202" y="122"/>
                        <a:pt x="202" y="135"/>
                      </a:cubicBezTo>
                      <a:cubicBezTo>
                        <a:pt x="202" y="140"/>
                        <a:pt x="203" y="142"/>
                        <a:pt x="202" y="145"/>
                      </a:cubicBezTo>
                      <a:cubicBezTo>
                        <a:pt x="202" y="155"/>
                        <a:pt x="181" y="164"/>
                        <a:pt x="172" y="169"/>
                      </a:cubicBezTo>
                      <a:cubicBezTo>
                        <a:pt x="165" y="174"/>
                        <a:pt x="157" y="175"/>
                        <a:pt x="152" y="183"/>
                      </a:cubicBezTo>
                      <a:cubicBezTo>
                        <a:pt x="149" y="189"/>
                        <a:pt x="153" y="198"/>
                        <a:pt x="146" y="201"/>
                      </a:cubicBezTo>
                      <a:cubicBezTo>
                        <a:pt x="146" y="210"/>
                        <a:pt x="146" y="210"/>
                        <a:pt x="146" y="210"/>
                      </a:cubicBezTo>
                      <a:cubicBezTo>
                        <a:pt x="149" y="212"/>
                        <a:pt x="150" y="215"/>
                        <a:pt x="150" y="218"/>
                      </a:cubicBezTo>
                      <a:cubicBezTo>
                        <a:pt x="158" y="219"/>
                        <a:pt x="170" y="227"/>
                        <a:pt x="170" y="235"/>
                      </a:cubicBezTo>
                      <a:cubicBezTo>
                        <a:pt x="170" y="242"/>
                        <a:pt x="157" y="253"/>
                        <a:pt x="152" y="253"/>
                      </a:cubicBezTo>
                      <a:cubicBezTo>
                        <a:pt x="143" y="253"/>
                        <a:pt x="140" y="266"/>
                        <a:pt x="140" y="275"/>
                      </a:cubicBezTo>
                      <a:cubicBezTo>
                        <a:pt x="140" y="280"/>
                        <a:pt x="144" y="282"/>
                        <a:pt x="146" y="283"/>
                      </a:cubicBezTo>
                      <a:cubicBezTo>
                        <a:pt x="145" y="294"/>
                        <a:pt x="135" y="295"/>
                        <a:pt x="133" y="304"/>
                      </a:cubicBezTo>
                      <a:cubicBezTo>
                        <a:pt x="127" y="304"/>
                        <a:pt x="125" y="304"/>
                        <a:pt x="121" y="304"/>
                      </a:cubicBezTo>
                      <a:cubicBezTo>
                        <a:pt x="114" y="304"/>
                        <a:pt x="111" y="318"/>
                        <a:pt x="100" y="318"/>
                      </a:cubicBezTo>
                      <a:cubicBezTo>
                        <a:pt x="97" y="318"/>
                        <a:pt x="90" y="299"/>
                        <a:pt x="90" y="297"/>
                      </a:cubicBezTo>
                      <a:cubicBezTo>
                        <a:pt x="90" y="296"/>
                        <a:pt x="91" y="294"/>
                        <a:pt x="91" y="293"/>
                      </a:cubicBezTo>
                      <a:cubicBezTo>
                        <a:pt x="84" y="285"/>
                        <a:pt x="85" y="279"/>
                        <a:pt x="82" y="269"/>
                      </a:cubicBezTo>
                      <a:cubicBezTo>
                        <a:pt x="79" y="263"/>
                        <a:pt x="73" y="261"/>
                        <a:pt x="73" y="253"/>
                      </a:cubicBezTo>
                      <a:cubicBezTo>
                        <a:pt x="73" y="250"/>
                        <a:pt x="75" y="246"/>
                        <a:pt x="76" y="245"/>
                      </a:cubicBezTo>
                      <a:lnTo>
                        <a:pt x="76" y="247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4" name="Freeform 26">
                  <a:extLst>
                    <a:ext uri="{FF2B5EF4-FFF2-40B4-BE49-F238E27FC236}">
                      <a16:creationId xmlns="" xmlns:a16="http://schemas.microsoft.com/office/drawing/2014/main" id="{35A60391-19DC-40DD-A01E-48D0095BB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9300" y="1109663"/>
                  <a:ext cx="234950" cy="128588"/>
                </a:xfrm>
                <a:custGeom>
                  <a:avLst/>
                  <a:gdLst/>
                  <a:ahLst/>
                  <a:cxnLst>
                    <a:cxn ang="0">
                      <a:pos x="148" y="79"/>
                    </a:cxn>
                    <a:cxn ang="0">
                      <a:pos x="148" y="71"/>
                    </a:cxn>
                    <a:cxn ang="0">
                      <a:pos x="128" y="71"/>
                    </a:cxn>
                    <a:cxn ang="0">
                      <a:pos x="135" y="58"/>
                    </a:cxn>
                    <a:cxn ang="0">
                      <a:pos x="126" y="46"/>
                    </a:cxn>
                    <a:cxn ang="0">
                      <a:pos x="132" y="45"/>
                    </a:cxn>
                    <a:cxn ang="0">
                      <a:pos x="121" y="38"/>
                    </a:cxn>
                    <a:cxn ang="0">
                      <a:pos x="97" y="69"/>
                    </a:cxn>
                    <a:cxn ang="0">
                      <a:pos x="90" y="73"/>
                    </a:cxn>
                    <a:cxn ang="0">
                      <a:pos x="78" y="97"/>
                    </a:cxn>
                    <a:cxn ang="0">
                      <a:pos x="43" y="69"/>
                    </a:cxn>
                    <a:cxn ang="0">
                      <a:pos x="60" y="70"/>
                    </a:cxn>
                    <a:cxn ang="0">
                      <a:pos x="74" y="66"/>
                    </a:cxn>
                    <a:cxn ang="0">
                      <a:pos x="54" y="64"/>
                    </a:cxn>
                    <a:cxn ang="0">
                      <a:pos x="38" y="58"/>
                    </a:cxn>
                    <a:cxn ang="0">
                      <a:pos x="50" y="54"/>
                    </a:cxn>
                    <a:cxn ang="0">
                      <a:pos x="72" y="43"/>
                    </a:cxn>
                    <a:cxn ang="0">
                      <a:pos x="61" y="43"/>
                    </a:cxn>
                    <a:cxn ang="0">
                      <a:pos x="54" y="39"/>
                    </a:cxn>
                    <a:cxn ang="0">
                      <a:pos x="51" y="39"/>
                    </a:cxn>
                    <a:cxn ang="0">
                      <a:pos x="38" y="51"/>
                    </a:cxn>
                    <a:cxn ang="0">
                      <a:pos x="23" y="44"/>
                    </a:cxn>
                    <a:cxn ang="0">
                      <a:pos x="27" y="43"/>
                    </a:cxn>
                    <a:cxn ang="0">
                      <a:pos x="15" y="28"/>
                    </a:cxn>
                    <a:cxn ang="0">
                      <a:pos x="11" y="26"/>
                    </a:cxn>
                    <a:cxn ang="0">
                      <a:pos x="0" y="16"/>
                    </a:cxn>
                    <a:cxn ang="0">
                      <a:pos x="16" y="5"/>
                    </a:cxn>
                    <a:cxn ang="0">
                      <a:pos x="38" y="7"/>
                    </a:cxn>
                    <a:cxn ang="0">
                      <a:pos x="32" y="13"/>
                    </a:cxn>
                    <a:cxn ang="0">
                      <a:pos x="44" y="20"/>
                    </a:cxn>
                    <a:cxn ang="0">
                      <a:pos x="41" y="14"/>
                    </a:cxn>
                    <a:cxn ang="0">
                      <a:pos x="49" y="7"/>
                    </a:cxn>
                    <a:cxn ang="0">
                      <a:pos x="68" y="26"/>
                    </a:cxn>
                    <a:cxn ang="0">
                      <a:pos x="63" y="7"/>
                    </a:cxn>
                    <a:cxn ang="0">
                      <a:pos x="72" y="0"/>
                    </a:cxn>
                    <a:cxn ang="0">
                      <a:pos x="90" y="9"/>
                    </a:cxn>
                    <a:cxn ang="0">
                      <a:pos x="88" y="18"/>
                    </a:cxn>
                    <a:cxn ang="0">
                      <a:pos x="96" y="12"/>
                    </a:cxn>
                    <a:cxn ang="0">
                      <a:pos x="102" y="23"/>
                    </a:cxn>
                    <a:cxn ang="0">
                      <a:pos x="106" y="23"/>
                    </a:cxn>
                    <a:cxn ang="0">
                      <a:pos x="141" y="41"/>
                    </a:cxn>
                    <a:cxn ang="0">
                      <a:pos x="137" y="42"/>
                    </a:cxn>
                    <a:cxn ang="0">
                      <a:pos x="145" y="42"/>
                    </a:cxn>
                    <a:cxn ang="0">
                      <a:pos x="145" y="49"/>
                    </a:cxn>
                    <a:cxn ang="0">
                      <a:pos x="159" y="49"/>
                    </a:cxn>
                    <a:cxn ang="0">
                      <a:pos x="176" y="64"/>
                    </a:cxn>
                    <a:cxn ang="0">
                      <a:pos x="148" y="79"/>
                    </a:cxn>
                  </a:cxnLst>
                  <a:rect l="0" t="0" r="r" b="b"/>
                  <a:pathLst>
                    <a:path w="176" h="97">
                      <a:moveTo>
                        <a:pt x="148" y="79"/>
                      </a:moveTo>
                      <a:cubicBezTo>
                        <a:pt x="147" y="76"/>
                        <a:pt x="147" y="74"/>
                        <a:pt x="148" y="71"/>
                      </a:cubicBezTo>
                      <a:cubicBezTo>
                        <a:pt x="143" y="71"/>
                        <a:pt x="134" y="71"/>
                        <a:pt x="128" y="71"/>
                      </a:cubicBezTo>
                      <a:cubicBezTo>
                        <a:pt x="129" y="63"/>
                        <a:pt x="134" y="65"/>
                        <a:pt x="135" y="58"/>
                      </a:cubicBezTo>
                      <a:cubicBezTo>
                        <a:pt x="132" y="57"/>
                        <a:pt x="128" y="49"/>
                        <a:pt x="126" y="46"/>
                      </a:cubicBezTo>
                      <a:cubicBezTo>
                        <a:pt x="128" y="45"/>
                        <a:pt x="130" y="45"/>
                        <a:pt x="132" y="45"/>
                      </a:cubicBezTo>
                      <a:cubicBezTo>
                        <a:pt x="125" y="44"/>
                        <a:pt x="121" y="38"/>
                        <a:pt x="121" y="38"/>
                      </a:cubicBezTo>
                      <a:cubicBezTo>
                        <a:pt x="106" y="38"/>
                        <a:pt x="102" y="58"/>
                        <a:pt x="97" y="69"/>
                      </a:cubicBezTo>
                      <a:cubicBezTo>
                        <a:pt x="96" y="72"/>
                        <a:pt x="93" y="71"/>
                        <a:pt x="90" y="73"/>
                      </a:cubicBezTo>
                      <a:cubicBezTo>
                        <a:pt x="83" y="79"/>
                        <a:pt x="84" y="91"/>
                        <a:pt x="78" y="97"/>
                      </a:cubicBezTo>
                      <a:cubicBezTo>
                        <a:pt x="67" y="90"/>
                        <a:pt x="43" y="84"/>
                        <a:pt x="43" y="69"/>
                      </a:cubicBezTo>
                      <a:cubicBezTo>
                        <a:pt x="49" y="68"/>
                        <a:pt x="60" y="70"/>
                        <a:pt x="60" y="70"/>
                      </a:cubicBezTo>
                      <a:cubicBezTo>
                        <a:pt x="64" y="66"/>
                        <a:pt x="69" y="67"/>
                        <a:pt x="74" y="66"/>
                      </a:cubicBezTo>
                      <a:cubicBezTo>
                        <a:pt x="72" y="64"/>
                        <a:pt x="57" y="64"/>
                        <a:pt x="54" y="64"/>
                      </a:cubicBezTo>
                      <a:cubicBezTo>
                        <a:pt x="49" y="64"/>
                        <a:pt x="38" y="69"/>
                        <a:pt x="38" y="58"/>
                      </a:cubicBezTo>
                      <a:cubicBezTo>
                        <a:pt x="38" y="54"/>
                        <a:pt x="48" y="54"/>
                        <a:pt x="50" y="54"/>
                      </a:cubicBezTo>
                      <a:cubicBezTo>
                        <a:pt x="56" y="52"/>
                        <a:pt x="68" y="47"/>
                        <a:pt x="72" y="43"/>
                      </a:cubicBezTo>
                      <a:cubicBezTo>
                        <a:pt x="66" y="43"/>
                        <a:pt x="63" y="43"/>
                        <a:pt x="61" y="43"/>
                      </a:cubicBezTo>
                      <a:cubicBezTo>
                        <a:pt x="60" y="43"/>
                        <a:pt x="56" y="40"/>
                        <a:pt x="54" y="39"/>
                      </a:cubicBezTo>
                      <a:cubicBezTo>
                        <a:pt x="53" y="39"/>
                        <a:pt x="52" y="39"/>
                        <a:pt x="51" y="39"/>
                      </a:cubicBezTo>
                      <a:cubicBezTo>
                        <a:pt x="47" y="41"/>
                        <a:pt x="47" y="51"/>
                        <a:pt x="38" y="51"/>
                      </a:cubicBezTo>
                      <a:cubicBezTo>
                        <a:pt x="31" y="51"/>
                        <a:pt x="26" y="48"/>
                        <a:pt x="23" y="44"/>
                      </a:cubicBezTo>
                      <a:cubicBezTo>
                        <a:pt x="25" y="43"/>
                        <a:pt x="26" y="43"/>
                        <a:pt x="27" y="43"/>
                      </a:cubicBezTo>
                      <a:cubicBezTo>
                        <a:pt x="19" y="39"/>
                        <a:pt x="13" y="35"/>
                        <a:pt x="15" y="28"/>
                      </a:cubicBezTo>
                      <a:cubicBezTo>
                        <a:pt x="13" y="28"/>
                        <a:pt x="12" y="26"/>
                        <a:pt x="11" y="26"/>
                      </a:cubicBezTo>
                      <a:cubicBezTo>
                        <a:pt x="8" y="26"/>
                        <a:pt x="3" y="19"/>
                        <a:pt x="0" y="16"/>
                      </a:cubicBezTo>
                      <a:cubicBezTo>
                        <a:pt x="2" y="14"/>
                        <a:pt x="11" y="5"/>
                        <a:pt x="16" y="5"/>
                      </a:cubicBezTo>
                      <a:cubicBezTo>
                        <a:pt x="23" y="5"/>
                        <a:pt x="27" y="5"/>
                        <a:pt x="38" y="7"/>
                      </a:cubicBezTo>
                      <a:cubicBezTo>
                        <a:pt x="35" y="10"/>
                        <a:pt x="34" y="11"/>
                        <a:pt x="32" y="13"/>
                      </a:cubicBezTo>
                      <a:cubicBezTo>
                        <a:pt x="37" y="17"/>
                        <a:pt x="41" y="17"/>
                        <a:pt x="44" y="20"/>
                      </a:cubicBezTo>
                      <a:cubicBezTo>
                        <a:pt x="42" y="19"/>
                        <a:pt x="41" y="17"/>
                        <a:pt x="41" y="14"/>
                      </a:cubicBezTo>
                      <a:cubicBezTo>
                        <a:pt x="41" y="10"/>
                        <a:pt x="45" y="7"/>
                        <a:pt x="49" y="7"/>
                      </a:cubicBezTo>
                      <a:cubicBezTo>
                        <a:pt x="60" y="7"/>
                        <a:pt x="57" y="22"/>
                        <a:pt x="68" y="26"/>
                      </a:cubicBezTo>
                      <a:cubicBezTo>
                        <a:pt x="66" y="19"/>
                        <a:pt x="63" y="15"/>
                        <a:pt x="63" y="7"/>
                      </a:cubicBezTo>
                      <a:cubicBezTo>
                        <a:pt x="63" y="0"/>
                        <a:pt x="66" y="0"/>
                        <a:pt x="72" y="0"/>
                      </a:cubicBezTo>
                      <a:cubicBezTo>
                        <a:pt x="78" y="0"/>
                        <a:pt x="90" y="4"/>
                        <a:pt x="90" y="9"/>
                      </a:cubicBezTo>
                      <a:cubicBezTo>
                        <a:pt x="90" y="12"/>
                        <a:pt x="88" y="15"/>
                        <a:pt x="88" y="18"/>
                      </a:cubicBezTo>
                      <a:cubicBezTo>
                        <a:pt x="92" y="16"/>
                        <a:pt x="93" y="12"/>
                        <a:pt x="96" y="12"/>
                      </a:cubicBezTo>
                      <a:cubicBezTo>
                        <a:pt x="103" y="12"/>
                        <a:pt x="102" y="19"/>
                        <a:pt x="102" y="23"/>
                      </a:cubicBezTo>
                      <a:cubicBezTo>
                        <a:pt x="103" y="23"/>
                        <a:pt x="105" y="23"/>
                        <a:pt x="106" y="23"/>
                      </a:cubicBezTo>
                      <a:cubicBezTo>
                        <a:pt x="113" y="23"/>
                        <a:pt x="137" y="36"/>
                        <a:pt x="141" y="41"/>
                      </a:cubicBezTo>
                      <a:cubicBezTo>
                        <a:pt x="140" y="42"/>
                        <a:pt x="138" y="42"/>
                        <a:pt x="137" y="42"/>
                      </a:cubicBezTo>
                      <a:cubicBezTo>
                        <a:pt x="140" y="43"/>
                        <a:pt x="142" y="42"/>
                        <a:pt x="145" y="42"/>
                      </a:cubicBezTo>
                      <a:cubicBezTo>
                        <a:pt x="146" y="44"/>
                        <a:pt x="146" y="47"/>
                        <a:pt x="145" y="49"/>
                      </a:cubicBezTo>
                      <a:cubicBezTo>
                        <a:pt x="151" y="49"/>
                        <a:pt x="154" y="49"/>
                        <a:pt x="159" y="49"/>
                      </a:cubicBezTo>
                      <a:cubicBezTo>
                        <a:pt x="159" y="62"/>
                        <a:pt x="172" y="59"/>
                        <a:pt x="176" y="64"/>
                      </a:cubicBezTo>
                      <a:cubicBezTo>
                        <a:pt x="164" y="68"/>
                        <a:pt x="159" y="76"/>
                        <a:pt x="148" y="79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Freeform 27">
                  <a:extLst>
                    <a:ext uri="{FF2B5EF4-FFF2-40B4-BE49-F238E27FC236}">
                      <a16:creationId xmlns="" xmlns:a16="http://schemas.microsoft.com/office/drawing/2014/main" id="{BE5A1B0B-FE7D-4338-AECB-3605EE3754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3125" y="1089025"/>
                  <a:ext cx="150813" cy="55563"/>
                </a:xfrm>
                <a:custGeom>
                  <a:avLst/>
                  <a:gdLst/>
                  <a:ahLst/>
                  <a:cxnLst>
                    <a:cxn ang="0">
                      <a:pos x="114" y="19"/>
                    </a:cxn>
                    <a:cxn ang="0">
                      <a:pos x="69" y="41"/>
                    </a:cxn>
                    <a:cxn ang="0">
                      <a:pos x="54" y="34"/>
                    </a:cxn>
                    <a:cxn ang="0">
                      <a:pos x="28" y="34"/>
                    </a:cxn>
                    <a:cxn ang="0">
                      <a:pos x="23" y="26"/>
                    </a:cxn>
                    <a:cxn ang="0">
                      <a:pos x="32" y="26"/>
                    </a:cxn>
                    <a:cxn ang="0">
                      <a:pos x="43" y="24"/>
                    </a:cxn>
                    <a:cxn ang="0">
                      <a:pos x="22" y="23"/>
                    </a:cxn>
                    <a:cxn ang="0">
                      <a:pos x="6" y="18"/>
                    </a:cxn>
                    <a:cxn ang="0">
                      <a:pos x="0" y="7"/>
                    </a:cxn>
                    <a:cxn ang="0">
                      <a:pos x="6" y="7"/>
                    </a:cxn>
                    <a:cxn ang="0">
                      <a:pos x="15" y="8"/>
                    </a:cxn>
                    <a:cxn ang="0">
                      <a:pos x="15" y="6"/>
                    </a:cxn>
                    <a:cxn ang="0">
                      <a:pos x="23" y="6"/>
                    </a:cxn>
                    <a:cxn ang="0">
                      <a:pos x="21" y="2"/>
                    </a:cxn>
                    <a:cxn ang="0">
                      <a:pos x="33" y="2"/>
                    </a:cxn>
                    <a:cxn ang="0">
                      <a:pos x="51" y="11"/>
                    </a:cxn>
                    <a:cxn ang="0">
                      <a:pos x="62" y="0"/>
                    </a:cxn>
                    <a:cxn ang="0">
                      <a:pos x="67" y="0"/>
                    </a:cxn>
                    <a:cxn ang="0">
                      <a:pos x="67" y="12"/>
                    </a:cxn>
                    <a:cxn ang="0">
                      <a:pos x="80" y="7"/>
                    </a:cxn>
                    <a:cxn ang="0">
                      <a:pos x="95" y="7"/>
                    </a:cxn>
                    <a:cxn ang="0">
                      <a:pos x="114" y="19"/>
                    </a:cxn>
                  </a:cxnLst>
                  <a:rect l="0" t="0" r="r" b="b"/>
                  <a:pathLst>
                    <a:path w="114" h="41">
                      <a:moveTo>
                        <a:pt x="114" y="19"/>
                      </a:moveTo>
                      <a:cubicBezTo>
                        <a:pt x="104" y="26"/>
                        <a:pt x="82" y="41"/>
                        <a:pt x="69" y="41"/>
                      </a:cubicBezTo>
                      <a:cubicBezTo>
                        <a:pt x="61" y="41"/>
                        <a:pt x="57" y="39"/>
                        <a:pt x="54" y="34"/>
                      </a:cubicBezTo>
                      <a:cubicBezTo>
                        <a:pt x="28" y="34"/>
                        <a:pt x="28" y="34"/>
                        <a:pt x="28" y="34"/>
                      </a:cubicBezTo>
                      <a:cubicBezTo>
                        <a:pt x="25" y="32"/>
                        <a:pt x="23" y="30"/>
                        <a:pt x="23" y="26"/>
                      </a:cubicBezTo>
                      <a:cubicBezTo>
                        <a:pt x="26" y="26"/>
                        <a:pt x="31" y="26"/>
                        <a:pt x="32" y="26"/>
                      </a:cubicBezTo>
                      <a:cubicBezTo>
                        <a:pt x="36" y="25"/>
                        <a:pt x="40" y="25"/>
                        <a:pt x="43" y="24"/>
                      </a:cubicBezTo>
                      <a:cubicBezTo>
                        <a:pt x="41" y="24"/>
                        <a:pt x="23" y="23"/>
                        <a:pt x="22" y="23"/>
                      </a:cubicBezTo>
                      <a:cubicBezTo>
                        <a:pt x="14" y="23"/>
                        <a:pt x="6" y="28"/>
                        <a:pt x="6" y="18"/>
                      </a:cubicBezTo>
                      <a:cubicBezTo>
                        <a:pt x="3" y="15"/>
                        <a:pt x="0" y="12"/>
                        <a:pt x="0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9" y="9"/>
                        <a:pt x="13" y="10"/>
                        <a:pt x="15" y="8"/>
                      </a:cubicBezTo>
                      <a:cubicBezTo>
                        <a:pt x="15" y="6"/>
                        <a:pt x="15" y="6"/>
                        <a:pt x="15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33" y="2"/>
                        <a:pt x="33" y="2"/>
                        <a:pt x="33" y="2"/>
                      </a:cubicBezTo>
                      <a:cubicBezTo>
                        <a:pt x="36" y="4"/>
                        <a:pt x="48" y="11"/>
                        <a:pt x="51" y="11"/>
                      </a:cubicBezTo>
                      <a:cubicBezTo>
                        <a:pt x="56" y="11"/>
                        <a:pt x="59" y="2"/>
                        <a:pt x="62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7" y="6"/>
                        <a:pt x="66" y="8"/>
                        <a:pt x="67" y="12"/>
                      </a:cubicBezTo>
                      <a:cubicBezTo>
                        <a:pt x="71" y="12"/>
                        <a:pt x="73" y="7"/>
                        <a:pt x="80" y="7"/>
                      </a:cubicBezTo>
                      <a:cubicBezTo>
                        <a:pt x="91" y="7"/>
                        <a:pt x="88" y="7"/>
                        <a:pt x="95" y="7"/>
                      </a:cubicBezTo>
                      <a:cubicBezTo>
                        <a:pt x="103" y="7"/>
                        <a:pt x="112" y="14"/>
                        <a:pt x="114" y="19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Freeform 28">
                  <a:extLst>
                    <a:ext uri="{FF2B5EF4-FFF2-40B4-BE49-F238E27FC236}">
                      <a16:creationId xmlns="" xmlns:a16="http://schemas.microsoft.com/office/drawing/2014/main" id="{ADF9E54D-83D6-4CF4-829C-8CC3E6265D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19575" y="1841500"/>
                  <a:ext cx="73025" cy="87313"/>
                </a:xfrm>
                <a:custGeom>
                  <a:avLst/>
                  <a:gdLst/>
                  <a:ahLst/>
                  <a:cxnLst>
                    <a:cxn ang="0">
                      <a:pos x="9" y="19"/>
                    </a:cxn>
                    <a:cxn ang="0">
                      <a:pos x="22" y="14"/>
                    </a:cxn>
                    <a:cxn ang="0">
                      <a:pos x="19" y="8"/>
                    </a:cxn>
                    <a:cxn ang="0">
                      <a:pos x="32" y="0"/>
                    </a:cxn>
                    <a:cxn ang="0">
                      <a:pos x="40" y="0"/>
                    </a:cxn>
                    <a:cxn ang="0">
                      <a:pos x="55" y="18"/>
                    </a:cxn>
                    <a:cxn ang="0">
                      <a:pos x="47" y="24"/>
                    </a:cxn>
                    <a:cxn ang="0">
                      <a:pos x="47" y="39"/>
                    </a:cxn>
                    <a:cxn ang="0">
                      <a:pos x="47" y="52"/>
                    </a:cxn>
                    <a:cxn ang="0">
                      <a:pos x="35" y="54"/>
                    </a:cxn>
                    <a:cxn ang="0">
                      <a:pos x="19" y="64"/>
                    </a:cxn>
                    <a:cxn ang="0">
                      <a:pos x="11" y="65"/>
                    </a:cxn>
                    <a:cxn ang="0">
                      <a:pos x="0" y="55"/>
                    </a:cxn>
                    <a:cxn ang="0">
                      <a:pos x="13" y="33"/>
                    </a:cxn>
                    <a:cxn ang="0">
                      <a:pos x="4" y="23"/>
                    </a:cxn>
                    <a:cxn ang="0">
                      <a:pos x="9" y="19"/>
                    </a:cxn>
                  </a:cxnLst>
                  <a:rect l="0" t="0" r="r" b="b"/>
                  <a:pathLst>
                    <a:path w="55" h="65">
                      <a:moveTo>
                        <a:pt x="9" y="19"/>
                      </a:moveTo>
                      <a:cubicBezTo>
                        <a:pt x="12" y="19"/>
                        <a:pt x="19" y="16"/>
                        <a:pt x="22" y="14"/>
                      </a:cubicBezTo>
                      <a:cubicBezTo>
                        <a:pt x="20" y="11"/>
                        <a:pt x="19" y="10"/>
                        <a:pt x="19" y="8"/>
                      </a:cubicBezTo>
                      <a:cubicBezTo>
                        <a:pt x="19" y="5"/>
                        <a:pt x="28" y="0"/>
                        <a:pt x="32" y="0"/>
                      </a:cubicBezTo>
                      <a:cubicBezTo>
                        <a:pt x="35" y="0"/>
                        <a:pt x="37" y="0"/>
                        <a:pt x="40" y="0"/>
                      </a:cubicBezTo>
                      <a:cubicBezTo>
                        <a:pt x="50" y="0"/>
                        <a:pt x="55" y="10"/>
                        <a:pt x="55" y="18"/>
                      </a:cubicBezTo>
                      <a:cubicBezTo>
                        <a:pt x="55" y="21"/>
                        <a:pt x="47" y="21"/>
                        <a:pt x="47" y="24"/>
                      </a:cubicBezTo>
                      <a:cubicBezTo>
                        <a:pt x="47" y="27"/>
                        <a:pt x="47" y="39"/>
                        <a:pt x="47" y="39"/>
                      </a:cubicBezTo>
                      <a:cubicBezTo>
                        <a:pt x="47" y="43"/>
                        <a:pt x="50" y="48"/>
                        <a:pt x="47" y="52"/>
                      </a:cubicBezTo>
                      <a:cubicBezTo>
                        <a:pt x="44" y="54"/>
                        <a:pt x="40" y="54"/>
                        <a:pt x="35" y="54"/>
                      </a:cubicBezTo>
                      <a:cubicBezTo>
                        <a:pt x="28" y="54"/>
                        <a:pt x="23" y="61"/>
                        <a:pt x="19" y="64"/>
                      </a:cubicBezTo>
                      <a:cubicBezTo>
                        <a:pt x="17" y="65"/>
                        <a:pt x="13" y="65"/>
                        <a:pt x="11" y="65"/>
                      </a:cubicBezTo>
                      <a:cubicBezTo>
                        <a:pt x="6" y="65"/>
                        <a:pt x="0" y="60"/>
                        <a:pt x="0" y="55"/>
                      </a:cubicBezTo>
                      <a:cubicBezTo>
                        <a:pt x="0" y="44"/>
                        <a:pt x="11" y="43"/>
                        <a:pt x="13" y="33"/>
                      </a:cubicBezTo>
                      <a:cubicBezTo>
                        <a:pt x="8" y="30"/>
                        <a:pt x="4" y="28"/>
                        <a:pt x="4" y="23"/>
                      </a:cubicBezTo>
                      <a:cubicBezTo>
                        <a:pt x="4" y="18"/>
                        <a:pt x="8" y="19"/>
                        <a:pt x="9" y="19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7" name="Freeform 29">
                  <a:extLst>
                    <a:ext uri="{FF2B5EF4-FFF2-40B4-BE49-F238E27FC236}">
                      <a16:creationId xmlns="" xmlns:a16="http://schemas.microsoft.com/office/drawing/2014/main" id="{A6B9D6E7-B14E-4F2A-B77A-AE082A87A0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76725" y="1758950"/>
                  <a:ext cx="139700" cy="203200"/>
                </a:xfrm>
                <a:custGeom>
                  <a:avLst/>
                  <a:gdLst/>
                  <a:ahLst/>
                  <a:cxnLst>
                    <a:cxn ang="0">
                      <a:pos x="96" y="102"/>
                    </a:cxn>
                    <a:cxn ang="0">
                      <a:pos x="91" y="128"/>
                    </a:cxn>
                    <a:cxn ang="0">
                      <a:pos x="100" y="133"/>
                    </a:cxn>
                    <a:cxn ang="0">
                      <a:pos x="70" y="139"/>
                    </a:cxn>
                    <a:cxn ang="0">
                      <a:pos x="39" y="141"/>
                    </a:cxn>
                    <a:cxn ang="0">
                      <a:pos x="26" y="148"/>
                    </a:cxn>
                    <a:cxn ang="0">
                      <a:pos x="16" y="152"/>
                    </a:cxn>
                    <a:cxn ang="0">
                      <a:pos x="32" y="133"/>
                    </a:cxn>
                    <a:cxn ang="0">
                      <a:pos x="46" y="124"/>
                    </a:cxn>
                    <a:cxn ang="0">
                      <a:pos x="26" y="123"/>
                    </a:cxn>
                    <a:cxn ang="0">
                      <a:pos x="19" y="123"/>
                    </a:cxn>
                    <a:cxn ang="0">
                      <a:pos x="28" y="96"/>
                    </a:cxn>
                    <a:cxn ang="0">
                      <a:pos x="48" y="81"/>
                    </a:cxn>
                    <a:cxn ang="0">
                      <a:pos x="40" y="70"/>
                    </a:cxn>
                    <a:cxn ang="0">
                      <a:pos x="26" y="72"/>
                    </a:cxn>
                    <a:cxn ang="0">
                      <a:pos x="23" y="59"/>
                    </a:cxn>
                    <a:cxn ang="0">
                      <a:pos x="16" y="49"/>
                    </a:cxn>
                    <a:cxn ang="0">
                      <a:pos x="12" y="55"/>
                    </a:cxn>
                    <a:cxn ang="0">
                      <a:pos x="14" y="45"/>
                    </a:cxn>
                    <a:cxn ang="0">
                      <a:pos x="8" y="38"/>
                    </a:cxn>
                    <a:cxn ang="0">
                      <a:pos x="11" y="29"/>
                    </a:cxn>
                    <a:cxn ang="0">
                      <a:pos x="8" y="20"/>
                    </a:cxn>
                    <a:cxn ang="0">
                      <a:pos x="12" y="21"/>
                    </a:cxn>
                    <a:cxn ang="0">
                      <a:pos x="16" y="14"/>
                    </a:cxn>
                    <a:cxn ang="0">
                      <a:pos x="25" y="0"/>
                    </a:cxn>
                    <a:cxn ang="0">
                      <a:pos x="42" y="4"/>
                    </a:cxn>
                    <a:cxn ang="0">
                      <a:pos x="33" y="19"/>
                    </a:cxn>
                    <a:cxn ang="0">
                      <a:pos x="47" y="46"/>
                    </a:cxn>
                    <a:cxn ang="0">
                      <a:pos x="53" y="50"/>
                    </a:cxn>
                    <a:cxn ang="0">
                      <a:pos x="84" y="89"/>
                    </a:cxn>
                    <a:cxn ang="0">
                      <a:pos x="87" y="102"/>
                    </a:cxn>
                    <a:cxn ang="0">
                      <a:pos x="92" y="102"/>
                    </a:cxn>
                  </a:cxnLst>
                  <a:rect l="0" t="0" r="r" b="b"/>
                  <a:pathLst>
                    <a:path w="105" h="152">
                      <a:moveTo>
                        <a:pt x="90" y="103"/>
                      </a:moveTo>
                      <a:cubicBezTo>
                        <a:pt x="93" y="101"/>
                        <a:pt x="92" y="102"/>
                        <a:pt x="96" y="102"/>
                      </a:cubicBezTo>
                      <a:cubicBezTo>
                        <a:pt x="101" y="102"/>
                        <a:pt x="105" y="106"/>
                        <a:pt x="105" y="110"/>
                      </a:cubicBezTo>
                      <a:cubicBezTo>
                        <a:pt x="105" y="118"/>
                        <a:pt x="94" y="122"/>
                        <a:pt x="91" y="128"/>
                      </a:cubicBezTo>
                      <a:cubicBezTo>
                        <a:pt x="95" y="129"/>
                        <a:pt x="97" y="130"/>
                        <a:pt x="100" y="130"/>
                      </a:cubicBezTo>
                      <a:cubicBezTo>
                        <a:pt x="100" y="133"/>
                        <a:pt x="100" y="133"/>
                        <a:pt x="100" y="133"/>
                      </a:cubicBezTo>
                      <a:cubicBezTo>
                        <a:pt x="96" y="137"/>
                        <a:pt x="93" y="139"/>
                        <a:pt x="87" y="139"/>
                      </a:cubicBezTo>
                      <a:cubicBezTo>
                        <a:pt x="82" y="139"/>
                        <a:pt x="72" y="139"/>
                        <a:pt x="70" y="139"/>
                      </a:cubicBezTo>
                      <a:cubicBezTo>
                        <a:pt x="65" y="139"/>
                        <a:pt x="53" y="143"/>
                        <a:pt x="47" y="143"/>
                      </a:cubicBezTo>
                      <a:cubicBezTo>
                        <a:pt x="44" y="143"/>
                        <a:pt x="42" y="141"/>
                        <a:pt x="39" y="141"/>
                      </a:cubicBezTo>
                      <a:cubicBezTo>
                        <a:pt x="34" y="141"/>
                        <a:pt x="32" y="144"/>
                        <a:pt x="32" y="148"/>
                      </a:cubicBezTo>
                      <a:cubicBezTo>
                        <a:pt x="26" y="148"/>
                        <a:pt x="26" y="148"/>
                        <a:pt x="26" y="148"/>
                      </a:cubicBezTo>
                      <a:cubicBezTo>
                        <a:pt x="23" y="148"/>
                        <a:pt x="21" y="150"/>
                        <a:pt x="19" y="152"/>
                      </a:cubicBezTo>
                      <a:cubicBezTo>
                        <a:pt x="16" y="152"/>
                        <a:pt x="16" y="152"/>
                        <a:pt x="16" y="152"/>
                      </a:cubicBezTo>
                      <a:cubicBezTo>
                        <a:pt x="16" y="149"/>
                        <a:pt x="16" y="149"/>
                        <a:pt x="16" y="149"/>
                      </a:cubicBezTo>
                      <a:cubicBezTo>
                        <a:pt x="17" y="147"/>
                        <a:pt x="30" y="133"/>
                        <a:pt x="32" y="133"/>
                      </a:cubicBezTo>
                      <a:cubicBezTo>
                        <a:pt x="38" y="131"/>
                        <a:pt x="47" y="133"/>
                        <a:pt x="47" y="127"/>
                      </a:cubicBezTo>
                      <a:cubicBezTo>
                        <a:pt x="47" y="126"/>
                        <a:pt x="46" y="125"/>
                        <a:pt x="46" y="124"/>
                      </a:cubicBezTo>
                      <a:cubicBezTo>
                        <a:pt x="44" y="126"/>
                        <a:pt x="41" y="128"/>
                        <a:pt x="38" y="128"/>
                      </a:cubicBezTo>
                      <a:cubicBezTo>
                        <a:pt x="32" y="128"/>
                        <a:pt x="30" y="123"/>
                        <a:pt x="26" y="123"/>
                      </a:cubicBezTo>
                      <a:cubicBezTo>
                        <a:pt x="23" y="123"/>
                        <a:pt x="23" y="125"/>
                        <a:pt x="21" y="125"/>
                      </a:cubicBezTo>
                      <a:cubicBezTo>
                        <a:pt x="20" y="125"/>
                        <a:pt x="19" y="124"/>
                        <a:pt x="19" y="123"/>
                      </a:cubicBezTo>
                      <a:cubicBezTo>
                        <a:pt x="19" y="116"/>
                        <a:pt x="31" y="116"/>
                        <a:pt x="31" y="109"/>
                      </a:cubicBezTo>
                      <a:cubicBezTo>
                        <a:pt x="31" y="103"/>
                        <a:pt x="28" y="101"/>
                        <a:pt x="28" y="96"/>
                      </a:cubicBezTo>
                      <a:cubicBezTo>
                        <a:pt x="36" y="96"/>
                        <a:pt x="45" y="92"/>
                        <a:pt x="48" y="88"/>
                      </a:cubicBezTo>
                      <a:cubicBezTo>
                        <a:pt x="48" y="81"/>
                        <a:pt x="48" y="81"/>
                        <a:pt x="48" y="81"/>
                      </a:cubicBezTo>
                      <a:cubicBezTo>
                        <a:pt x="43" y="82"/>
                        <a:pt x="37" y="81"/>
                        <a:pt x="37" y="77"/>
                      </a:cubicBezTo>
                      <a:cubicBezTo>
                        <a:pt x="37" y="73"/>
                        <a:pt x="39" y="72"/>
                        <a:pt x="40" y="70"/>
                      </a:cubicBezTo>
                      <a:cubicBezTo>
                        <a:pt x="39" y="70"/>
                        <a:pt x="38" y="70"/>
                        <a:pt x="36" y="70"/>
                      </a:cubicBezTo>
                      <a:cubicBezTo>
                        <a:pt x="32" y="70"/>
                        <a:pt x="30" y="72"/>
                        <a:pt x="26" y="72"/>
                      </a:cubicBezTo>
                      <a:cubicBezTo>
                        <a:pt x="22" y="72"/>
                        <a:pt x="19" y="72"/>
                        <a:pt x="19" y="69"/>
                      </a:cubicBezTo>
                      <a:cubicBezTo>
                        <a:pt x="19" y="65"/>
                        <a:pt x="23" y="63"/>
                        <a:pt x="23" y="59"/>
                      </a:cubicBezTo>
                      <a:cubicBezTo>
                        <a:pt x="23" y="55"/>
                        <a:pt x="22" y="55"/>
                        <a:pt x="23" y="51"/>
                      </a:cubicBezTo>
                      <a:cubicBezTo>
                        <a:pt x="20" y="51"/>
                        <a:pt x="17" y="50"/>
                        <a:pt x="16" y="49"/>
                      </a:cubicBezTo>
                      <a:cubicBezTo>
                        <a:pt x="14" y="52"/>
                        <a:pt x="15" y="54"/>
                        <a:pt x="16" y="55"/>
                      </a:cubicBezTo>
                      <a:cubicBezTo>
                        <a:pt x="12" y="55"/>
                        <a:pt x="12" y="55"/>
                        <a:pt x="12" y="55"/>
                      </a:cubicBezTo>
                      <a:cubicBezTo>
                        <a:pt x="12" y="52"/>
                        <a:pt x="12" y="51"/>
                        <a:pt x="12" y="48"/>
                      </a:cubicBezTo>
                      <a:cubicBezTo>
                        <a:pt x="12" y="47"/>
                        <a:pt x="13" y="46"/>
                        <a:pt x="14" y="45"/>
                      </a:cubicBezTo>
                      <a:cubicBezTo>
                        <a:pt x="14" y="41"/>
                        <a:pt x="14" y="41"/>
                        <a:pt x="14" y="41"/>
                      </a:cubicBezTo>
                      <a:cubicBezTo>
                        <a:pt x="12" y="41"/>
                        <a:pt x="8" y="40"/>
                        <a:pt x="8" y="38"/>
                      </a:cubicBezTo>
                      <a:cubicBezTo>
                        <a:pt x="8" y="36"/>
                        <a:pt x="11" y="32"/>
                        <a:pt x="11" y="32"/>
                      </a:cubicBezTo>
                      <a:cubicBezTo>
                        <a:pt x="11" y="29"/>
                        <a:pt x="11" y="29"/>
                        <a:pt x="11" y="29"/>
                      </a:cubicBezTo>
                      <a:cubicBezTo>
                        <a:pt x="4" y="27"/>
                        <a:pt x="0" y="26"/>
                        <a:pt x="0" y="20"/>
                      </a:cubicBezTo>
                      <a:cubicBezTo>
                        <a:pt x="8" y="20"/>
                        <a:pt x="8" y="20"/>
                        <a:pt x="8" y="20"/>
                      </a:cubicBezTo>
                      <a:cubicBezTo>
                        <a:pt x="8" y="23"/>
                        <a:pt x="10" y="24"/>
                        <a:pt x="11" y="24"/>
                      </a:cubicBezTo>
                      <a:cubicBezTo>
                        <a:pt x="12" y="24"/>
                        <a:pt x="12" y="22"/>
                        <a:pt x="12" y="21"/>
                      </a:cubicBezTo>
                      <a:cubicBezTo>
                        <a:pt x="12" y="21"/>
                        <a:pt x="10" y="20"/>
                        <a:pt x="10" y="19"/>
                      </a:cubicBezTo>
                      <a:cubicBezTo>
                        <a:pt x="10" y="15"/>
                        <a:pt x="13" y="14"/>
                        <a:pt x="16" y="14"/>
                      </a:cubicBezTo>
                      <a:cubicBezTo>
                        <a:pt x="16" y="10"/>
                        <a:pt x="18" y="8"/>
                        <a:pt x="18" y="6"/>
                      </a:cubicBezTo>
                      <a:cubicBezTo>
                        <a:pt x="18" y="4"/>
                        <a:pt x="23" y="0"/>
                        <a:pt x="25" y="0"/>
                      </a:cubicBezTo>
                      <a:cubicBezTo>
                        <a:pt x="30" y="0"/>
                        <a:pt x="35" y="0"/>
                        <a:pt x="38" y="0"/>
                      </a:cubicBezTo>
                      <a:cubicBezTo>
                        <a:pt x="40" y="0"/>
                        <a:pt x="42" y="3"/>
                        <a:pt x="42" y="4"/>
                      </a:cubicBezTo>
                      <a:cubicBezTo>
                        <a:pt x="42" y="10"/>
                        <a:pt x="33" y="10"/>
                        <a:pt x="31" y="16"/>
                      </a:cubicBezTo>
                      <a:cubicBezTo>
                        <a:pt x="31" y="17"/>
                        <a:pt x="32" y="18"/>
                        <a:pt x="33" y="19"/>
                      </a:cubicBezTo>
                      <a:cubicBezTo>
                        <a:pt x="59" y="19"/>
                        <a:pt x="59" y="19"/>
                        <a:pt x="59" y="19"/>
                      </a:cubicBezTo>
                      <a:cubicBezTo>
                        <a:pt x="60" y="32"/>
                        <a:pt x="47" y="37"/>
                        <a:pt x="47" y="46"/>
                      </a:cubicBezTo>
                      <a:cubicBezTo>
                        <a:pt x="45" y="47"/>
                        <a:pt x="44" y="48"/>
                        <a:pt x="43" y="50"/>
                      </a:cubicBezTo>
                      <a:cubicBezTo>
                        <a:pt x="48" y="51"/>
                        <a:pt x="50" y="49"/>
                        <a:pt x="53" y="50"/>
                      </a:cubicBezTo>
                      <a:cubicBezTo>
                        <a:pt x="62" y="53"/>
                        <a:pt x="60" y="63"/>
                        <a:pt x="66" y="69"/>
                      </a:cubicBezTo>
                      <a:cubicBezTo>
                        <a:pt x="73" y="76"/>
                        <a:pt x="84" y="79"/>
                        <a:pt x="84" y="89"/>
                      </a:cubicBezTo>
                      <a:cubicBezTo>
                        <a:pt x="84" y="93"/>
                        <a:pt x="89" y="95"/>
                        <a:pt x="89" y="99"/>
                      </a:cubicBezTo>
                      <a:cubicBezTo>
                        <a:pt x="89" y="100"/>
                        <a:pt x="88" y="101"/>
                        <a:pt x="87" y="102"/>
                      </a:cubicBezTo>
                      <a:cubicBezTo>
                        <a:pt x="87" y="105"/>
                        <a:pt x="87" y="105"/>
                        <a:pt x="87" y="105"/>
                      </a:cubicBezTo>
                      <a:cubicBezTo>
                        <a:pt x="90" y="104"/>
                        <a:pt x="90" y="103"/>
                        <a:pt x="92" y="102"/>
                      </a:cubicBezTo>
                      <a:lnTo>
                        <a:pt x="90" y="103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31">
                  <a:extLst>
                    <a:ext uri="{FF2B5EF4-FFF2-40B4-BE49-F238E27FC236}">
                      <a16:creationId xmlns="" xmlns:a16="http://schemas.microsoft.com/office/drawing/2014/main" id="{7728AB30-B0CD-496A-A9A9-5F255AAB1D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92638" y="2203450"/>
                  <a:ext cx="46038" cy="30163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0" y="8"/>
                    </a:cxn>
                    <a:cxn ang="0">
                      <a:pos x="7" y="10"/>
                    </a:cxn>
                    <a:cxn ang="0">
                      <a:pos x="27" y="21"/>
                    </a:cxn>
                    <a:cxn ang="0">
                      <a:pos x="30" y="23"/>
                    </a:cxn>
                    <a:cxn ang="0">
                      <a:pos x="33" y="20"/>
                    </a:cxn>
                    <a:cxn ang="0">
                      <a:pos x="31" y="13"/>
                    </a:cxn>
                    <a:cxn ang="0">
                      <a:pos x="33" y="8"/>
                    </a:cxn>
                    <a:cxn ang="0">
                      <a:pos x="35" y="3"/>
                    </a:cxn>
                    <a:cxn ang="0">
                      <a:pos x="20" y="6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5" h="23">
                      <a:moveTo>
                        <a:pt x="0" y="5"/>
                      </a:move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2" y="10"/>
                        <a:pt x="5" y="10"/>
                        <a:pt x="7" y="10"/>
                      </a:cubicBezTo>
                      <a:cubicBezTo>
                        <a:pt x="14" y="12"/>
                        <a:pt x="19" y="20"/>
                        <a:pt x="27" y="21"/>
                      </a:cubicBezTo>
                      <a:cubicBezTo>
                        <a:pt x="27" y="23"/>
                        <a:pt x="29" y="23"/>
                        <a:pt x="30" y="23"/>
                      </a:cubicBezTo>
                      <a:cubicBezTo>
                        <a:pt x="32" y="23"/>
                        <a:pt x="33" y="21"/>
                        <a:pt x="33" y="20"/>
                      </a:cubicBezTo>
                      <a:cubicBezTo>
                        <a:pt x="33" y="17"/>
                        <a:pt x="31" y="16"/>
                        <a:pt x="31" y="13"/>
                      </a:cubicBezTo>
                      <a:cubicBezTo>
                        <a:pt x="31" y="11"/>
                        <a:pt x="33" y="8"/>
                        <a:pt x="33" y="8"/>
                      </a:cubicBezTo>
                      <a:cubicBezTo>
                        <a:pt x="35" y="3"/>
                        <a:pt x="35" y="3"/>
                        <a:pt x="35" y="3"/>
                      </a:cubicBezTo>
                      <a:cubicBezTo>
                        <a:pt x="28" y="2"/>
                        <a:pt x="25" y="6"/>
                        <a:pt x="20" y="6"/>
                      </a:cubicBezTo>
                      <a:cubicBezTo>
                        <a:pt x="14" y="6"/>
                        <a:pt x="10" y="0"/>
                        <a:pt x="0" y="5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9" name="Freeform 32">
                  <a:extLst>
                    <a:ext uri="{FF2B5EF4-FFF2-40B4-BE49-F238E27FC236}">
                      <a16:creationId xmlns="" xmlns:a16="http://schemas.microsoft.com/office/drawing/2014/main" id="{FD0B398D-CDBF-4307-9816-A9CFA6CEE4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7550" y="2111375"/>
                  <a:ext cx="15875" cy="30163"/>
                </a:xfrm>
                <a:custGeom>
                  <a:avLst/>
                  <a:gdLst/>
                  <a:ahLst/>
                  <a:cxnLst>
                    <a:cxn ang="0">
                      <a:pos x="3" y="5"/>
                    </a:cxn>
                    <a:cxn ang="0">
                      <a:pos x="10" y="0"/>
                    </a:cxn>
                    <a:cxn ang="0">
                      <a:pos x="12" y="5"/>
                    </a:cxn>
                    <a:cxn ang="0">
                      <a:pos x="8" y="23"/>
                    </a:cxn>
                    <a:cxn ang="0">
                      <a:pos x="0" y="6"/>
                    </a:cxn>
                    <a:cxn ang="0">
                      <a:pos x="3" y="5"/>
                    </a:cxn>
                  </a:cxnLst>
                  <a:rect l="0" t="0" r="r" b="b"/>
                  <a:pathLst>
                    <a:path w="12" h="23">
                      <a:moveTo>
                        <a:pt x="3" y="5"/>
                      </a:moveTo>
                      <a:cubicBezTo>
                        <a:pt x="6" y="5"/>
                        <a:pt x="8" y="1"/>
                        <a:pt x="10" y="0"/>
                      </a:cubicBezTo>
                      <a:cubicBezTo>
                        <a:pt x="10" y="3"/>
                        <a:pt x="11" y="5"/>
                        <a:pt x="12" y="5"/>
                      </a:cubicBezTo>
                      <a:cubicBezTo>
                        <a:pt x="11" y="11"/>
                        <a:pt x="10" y="20"/>
                        <a:pt x="8" y="23"/>
                      </a:cubicBezTo>
                      <a:cubicBezTo>
                        <a:pt x="4" y="22"/>
                        <a:pt x="2" y="9"/>
                        <a:pt x="0" y="6"/>
                      </a:cubicBezTo>
                      <a:cubicBezTo>
                        <a:pt x="1" y="6"/>
                        <a:pt x="2" y="5"/>
                        <a:pt x="3" y="5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0" name="Freeform 33">
                  <a:extLst>
                    <a:ext uri="{FF2B5EF4-FFF2-40B4-BE49-F238E27FC236}">
                      <a16:creationId xmlns="" xmlns:a16="http://schemas.microsoft.com/office/drawing/2014/main" id="{473CACCC-63EA-4909-AF6C-AAE6B58E4B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24375" y="2144713"/>
                  <a:ext cx="25400" cy="44450"/>
                </a:xfrm>
                <a:custGeom>
                  <a:avLst/>
                  <a:gdLst/>
                  <a:ahLst/>
                  <a:cxnLst>
                    <a:cxn ang="0">
                      <a:pos x="5" y="15"/>
                    </a:cxn>
                    <a:cxn ang="0">
                      <a:pos x="0" y="6"/>
                    </a:cxn>
                    <a:cxn ang="0">
                      <a:pos x="9" y="0"/>
                    </a:cxn>
                    <a:cxn ang="0">
                      <a:pos x="15" y="3"/>
                    </a:cxn>
                    <a:cxn ang="0">
                      <a:pos x="18" y="21"/>
                    </a:cxn>
                    <a:cxn ang="0">
                      <a:pos x="6" y="33"/>
                    </a:cxn>
                    <a:cxn ang="0">
                      <a:pos x="2" y="24"/>
                    </a:cxn>
                    <a:cxn ang="0">
                      <a:pos x="5" y="15"/>
                    </a:cxn>
                  </a:cxnLst>
                  <a:rect l="0" t="0" r="r" b="b"/>
                  <a:pathLst>
                    <a:path w="19" h="33">
                      <a:moveTo>
                        <a:pt x="5" y="15"/>
                      </a:moveTo>
                      <a:cubicBezTo>
                        <a:pt x="5" y="12"/>
                        <a:pt x="1" y="9"/>
                        <a:pt x="0" y="6"/>
                      </a:cubicBezTo>
                      <a:cubicBezTo>
                        <a:pt x="5" y="4"/>
                        <a:pt x="5" y="0"/>
                        <a:pt x="9" y="0"/>
                      </a:cubicBezTo>
                      <a:cubicBezTo>
                        <a:pt x="13" y="0"/>
                        <a:pt x="14" y="3"/>
                        <a:pt x="15" y="3"/>
                      </a:cubicBezTo>
                      <a:cubicBezTo>
                        <a:pt x="19" y="10"/>
                        <a:pt x="18" y="14"/>
                        <a:pt x="18" y="21"/>
                      </a:cubicBezTo>
                      <a:cubicBezTo>
                        <a:pt x="18" y="27"/>
                        <a:pt x="10" y="33"/>
                        <a:pt x="6" y="33"/>
                      </a:cubicBezTo>
                      <a:cubicBezTo>
                        <a:pt x="2" y="33"/>
                        <a:pt x="2" y="27"/>
                        <a:pt x="2" y="24"/>
                      </a:cubicBezTo>
                      <a:cubicBezTo>
                        <a:pt x="2" y="20"/>
                        <a:pt x="5" y="18"/>
                        <a:pt x="5" y="15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Freeform 34">
                  <a:extLst>
                    <a:ext uri="{FF2B5EF4-FFF2-40B4-BE49-F238E27FC236}">
                      <a16:creationId xmlns="" xmlns:a16="http://schemas.microsoft.com/office/drawing/2014/main" id="{EC52F0A6-D4D2-4AF9-96F8-1CEF1452A7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29125" y="2171700"/>
                  <a:ext cx="12700" cy="9525"/>
                </a:xfrm>
                <a:custGeom>
                  <a:avLst/>
                  <a:gdLst/>
                  <a:ahLst/>
                  <a:cxnLst>
                    <a:cxn ang="0">
                      <a:pos x="9" y="5"/>
                    </a:cxn>
                    <a:cxn ang="0">
                      <a:pos x="6" y="7"/>
                    </a:cxn>
                    <a:cxn ang="0">
                      <a:pos x="0" y="3"/>
                    </a:cxn>
                    <a:cxn ang="0">
                      <a:pos x="7" y="0"/>
                    </a:cxn>
                    <a:cxn ang="0">
                      <a:pos x="9" y="5"/>
                    </a:cxn>
                  </a:cxnLst>
                  <a:rect l="0" t="0" r="r" b="b"/>
                  <a:pathLst>
                    <a:path w="9" h="7">
                      <a:moveTo>
                        <a:pt x="9" y="5"/>
                      </a:moveTo>
                      <a:cubicBezTo>
                        <a:pt x="9" y="6"/>
                        <a:pt x="7" y="7"/>
                        <a:pt x="6" y="7"/>
                      </a:cubicBezTo>
                      <a:cubicBezTo>
                        <a:pt x="4" y="7"/>
                        <a:pt x="1" y="3"/>
                        <a:pt x="0" y="3"/>
                      </a:cubicBezTo>
                      <a:cubicBezTo>
                        <a:pt x="3" y="2"/>
                        <a:pt x="5" y="0"/>
                        <a:pt x="7" y="0"/>
                      </a:cubicBezTo>
                      <a:cubicBezTo>
                        <a:pt x="7" y="1"/>
                        <a:pt x="9" y="3"/>
                        <a:pt x="9" y="5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Freeform 35">
                  <a:extLst>
                    <a:ext uri="{FF2B5EF4-FFF2-40B4-BE49-F238E27FC236}">
                      <a16:creationId xmlns="" xmlns:a16="http://schemas.microsoft.com/office/drawing/2014/main" id="{A19D580B-12A0-461C-A75C-45B28D58C2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51363" y="1833563"/>
                  <a:ext cx="15875" cy="19050"/>
                </a:xfrm>
                <a:custGeom>
                  <a:avLst/>
                  <a:gdLst/>
                  <a:ahLst/>
                  <a:cxnLst>
                    <a:cxn ang="0">
                      <a:pos x="11" y="10"/>
                    </a:cxn>
                    <a:cxn ang="0">
                      <a:pos x="0" y="5"/>
                    </a:cxn>
                    <a:cxn ang="0">
                      <a:pos x="0" y="0"/>
                    </a:cxn>
                    <a:cxn ang="0">
                      <a:pos x="9" y="0"/>
                    </a:cxn>
                    <a:cxn ang="0">
                      <a:pos x="12" y="9"/>
                    </a:cxn>
                    <a:cxn ang="0">
                      <a:pos x="11" y="14"/>
                    </a:cxn>
                    <a:cxn ang="0">
                      <a:pos x="11" y="10"/>
                    </a:cxn>
                  </a:cxnLst>
                  <a:rect l="0" t="0" r="r" b="b"/>
                  <a:pathLst>
                    <a:path w="12" h="14">
                      <a:moveTo>
                        <a:pt x="11" y="10"/>
                      </a:moveTo>
                      <a:cubicBezTo>
                        <a:pt x="5" y="10"/>
                        <a:pt x="0" y="9"/>
                        <a:pt x="0" y="5"/>
                      </a:cubicBezTo>
                      <a:cubicBezTo>
                        <a:pt x="0" y="3"/>
                        <a:pt x="0" y="2"/>
                        <a:pt x="0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9" y="6"/>
                        <a:pt x="12" y="5"/>
                        <a:pt x="12" y="9"/>
                      </a:cubicBezTo>
                      <a:cubicBezTo>
                        <a:pt x="12" y="13"/>
                        <a:pt x="11" y="12"/>
                        <a:pt x="11" y="14"/>
                      </a:cubicBezTo>
                      <a:cubicBezTo>
                        <a:pt x="11" y="13"/>
                        <a:pt x="11" y="12"/>
                        <a:pt x="11" y="10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Freeform 37">
                  <a:extLst>
                    <a:ext uri="{FF2B5EF4-FFF2-40B4-BE49-F238E27FC236}">
                      <a16:creationId xmlns="" xmlns:a16="http://schemas.microsoft.com/office/drawing/2014/main" id="{E95D94A9-CE76-4CF0-976B-DCDE5045F3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84713" y="1773238"/>
                  <a:ext cx="15875" cy="23813"/>
                </a:xfrm>
                <a:custGeom>
                  <a:avLst/>
                  <a:gdLst/>
                  <a:ahLst/>
                  <a:cxnLst>
                    <a:cxn ang="0">
                      <a:pos x="8" y="6"/>
                    </a:cxn>
                    <a:cxn ang="0">
                      <a:pos x="1" y="17"/>
                    </a:cxn>
                    <a:cxn ang="0">
                      <a:pos x="1" y="11"/>
                    </a:cxn>
                    <a:cxn ang="0">
                      <a:pos x="11" y="0"/>
                    </a:cxn>
                    <a:cxn ang="0">
                      <a:pos x="8" y="6"/>
                    </a:cxn>
                  </a:cxnLst>
                  <a:rect l="0" t="0" r="r" b="b"/>
                  <a:pathLst>
                    <a:path w="11" h="17">
                      <a:moveTo>
                        <a:pt x="8" y="6"/>
                      </a:moveTo>
                      <a:cubicBezTo>
                        <a:pt x="8" y="11"/>
                        <a:pt x="4" y="13"/>
                        <a:pt x="1" y="17"/>
                      </a:cubicBezTo>
                      <a:cubicBezTo>
                        <a:pt x="0" y="15"/>
                        <a:pt x="1" y="14"/>
                        <a:pt x="1" y="11"/>
                      </a:cubicBezTo>
                      <a:cubicBezTo>
                        <a:pt x="1" y="9"/>
                        <a:pt x="3" y="1"/>
                        <a:pt x="11" y="0"/>
                      </a:cubicBezTo>
                      <a:cubicBezTo>
                        <a:pt x="10" y="2"/>
                        <a:pt x="8" y="4"/>
                        <a:pt x="8" y="6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Freeform 38">
                  <a:extLst>
                    <a:ext uri="{FF2B5EF4-FFF2-40B4-BE49-F238E27FC236}">
                      <a16:creationId xmlns="" xmlns:a16="http://schemas.microsoft.com/office/drawing/2014/main" id="{1A7E9F9C-C9AC-4BE9-BB5E-7B4FFF436D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46625" y="1744663"/>
                  <a:ext cx="20638" cy="26988"/>
                </a:xfrm>
                <a:custGeom>
                  <a:avLst/>
                  <a:gdLst/>
                  <a:ahLst/>
                  <a:cxnLst>
                    <a:cxn ang="0">
                      <a:pos x="12" y="10"/>
                    </a:cxn>
                    <a:cxn ang="0">
                      <a:pos x="12" y="16"/>
                    </a:cxn>
                    <a:cxn ang="0">
                      <a:pos x="5" y="20"/>
                    </a:cxn>
                    <a:cxn ang="0">
                      <a:pos x="0" y="13"/>
                    </a:cxn>
                    <a:cxn ang="0">
                      <a:pos x="10" y="10"/>
                    </a:cxn>
                    <a:cxn ang="0">
                      <a:pos x="7" y="5"/>
                    </a:cxn>
                    <a:cxn ang="0">
                      <a:pos x="11" y="0"/>
                    </a:cxn>
                    <a:cxn ang="0">
                      <a:pos x="16" y="5"/>
                    </a:cxn>
                    <a:cxn ang="0">
                      <a:pos x="12" y="10"/>
                    </a:cxn>
                  </a:cxnLst>
                  <a:rect l="0" t="0" r="r" b="b"/>
                  <a:pathLst>
                    <a:path w="16" h="20">
                      <a:moveTo>
                        <a:pt x="12" y="10"/>
                      </a:moveTo>
                      <a:cubicBezTo>
                        <a:pt x="12" y="12"/>
                        <a:pt x="12" y="14"/>
                        <a:pt x="12" y="16"/>
                      </a:cubicBezTo>
                      <a:cubicBezTo>
                        <a:pt x="12" y="17"/>
                        <a:pt x="6" y="20"/>
                        <a:pt x="5" y="20"/>
                      </a:cubicBezTo>
                      <a:cubicBezTo>
                        <a:pt x="1" y="20"/>
                        <a:pt x="0" y="16"/>
                        <a:pt x="0" y="13"/>
                      </a:cubicBezTo>
                      <a:cubicBezTo>
                        <a:pt x="4" y="13"/>
                        <a:pt x="6" y="10"/>
                        <a:pt x="10" y="10"/>
                      </a:cubicBezTo>
                      <a:cubicBezTo>
                        <a:pt x="9" y="8"/>
                        <a:pt x="7" y="7"/>
                        <a:pt x="7" y="5"/>
                      </a:cubicBezTo>
                      <a:cubicBezTo>
                        <a:pt x="7" y="2"/>
                        <a:pt x="11" y="0"/>
                        <a:pt x="11" y="0"/>
                      </a:cubicBezTo>
                      <a:cubicBezTo>
                        <a:pt x="13" y="3"/>
                        <a:pt x="14" y="4"/>
                        <a:pt x="16" y="5"/>
                      </a:cubicBezTo>
                      <a:cubicBezTo>
                        <a:pt x="15" y="7"/>
                        <a:pt x="13" y="10"/>
                        <a:pt x="12" y="10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3" name="Group 363">
              <a:extLst>
                <a:ext uri="{FF2B5EF4-FFF2-40B4-BE49-F238E27FC236}">
                  <a16:creationId xmlns="" xmlns:a16="http://schemas.microsoft.com/office/drawing/2014/main" id="{8B637C59-3334-4801-B081-FBDFD67AD031}"/>
                </a:ext>
              </a:extLst>
            </p:cNvPr>
            <p:cNvGrpSpPr/>
            <p:nvPr/>
          </p:nvGrpSpPr>
          <p:grpSpPr>
            <a:xfrm>
              <a:off x="5434710" y="4399995"/>
              <a:ext cx="978444" cy="940208"/>
              <a:chOff x="6275388" y="2879725"/>
              <a:chExt cx="966788" cy="844551"/>
            </a:xfrm>
            <a:solidFill>
              <a:schemeClr val="tx2"/>
            </a:solidFill>
          </p:grpSpPr>
          <p:sp>
            <p:nvSpPr>
              <p:cNvPr id="122" name="Freeform 9">
                <a:extLst>
                  <a:ext uri="{FF2B5EF4-FFF2-40B4-BE49-F238E27FC236}">
                    <a16:creationId xmlns="" xmlns:a16="http://schemas.microsoft.com/office/drawing/2014/main" id="{74C019A6-922C-41A3-A0C7-4CE315A9C1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67488" y="2879725"/>
                <a:ext cx="339725" cy="176213"/>
              </a:xfrm>
              <a:custGeom>
                <a:avLst/>
                <a:gdLst/>
                <a:ahLst/>
                <a:cxnLst>
                  <a:cxn ang="0">
                    <a:pos x="128" y="28"/>
                  </a:cxn>
                  <a:cxn ang="0">
                    <a:pos x="160" y="39"/>
                  </a:cxn>
                  <a:cxn ang="0">
                    <a:pos x="173" y="45"/>
                  </a:cxn>
                  <a:cxn ang="0">
                    <a:pos x="179" y="49"/>
                  </a:cxn>
                  <a:cxn ang="0">
                    <a:pos x="203" y="71"/>
                  </a:cxn>
                  <a:cxn ang="0">
                    <a:pos x="217" y="78"/>
                  </a:cxn>
                  <a:cxn ang="0">
                    <a:pos x="208" y="85"/>
                  </a:cxn>
                  <a:cxn ang="0">
                    <a:pos x="217" y="96"/>
                  </a:cxn>
                  <a:cxn ang="0">
                    <a:pos x="224" y="108"/>
                  </a:cxn>
                  <a:cxn ang="0">
                    <a:pos x="233" y="113"/>
                  </a:cxn>
                  <a:cxn ang="0">
                    <a:pos x="237" y="118"/>
                  </a:cxn>
                  <a:cxn ang="0">
                    <a:pos x="242" y="119"/>
                  </a:cxn>
                  <a:cxn ang="0">
                    <a:pos x="247" y="124"/>
                  </a:cxn>
                  <a:cxn ang="0">
                    <a:pos x="255" y="126"/>
                  </a:cxn>
                  <a:cxn ang="0">
                    <a:pos x="250" y="133"/>
                  </a:cxn>
                  <a:cxn ang="0">
                    <a:pos x="247" y="133"/>
                  </a:cxn>
                  <a:cxn ang="0">
                    <a:pos x="239" y="127"/>
                  </a:cxn>
                  <a:cxn ang="0">
                    <a:pos x="227" y="127"/>
                  </a:cxn>
                  <a:cxn ang="0">
                    <a:pos x="210" y="116"/>
                  </a:cxn>
                  <a:cxn ang="0">
                    <a:pos x="206" y="113"/>
                  </a:cxn>
                  <a:cxn ang="0">
                    <a:pos x="175" y="92"/>
                  </a:cxn>
                  <a:cxn ang="0">
                    <a:pos x="158" y="103"/>
                  </a:cxn>
                  <a:cxn ang="0">
                    <a:pos x="156" y="113"/>
                  </a:cxn>
                  <a:cxn ang="0">
                    <a:pos x="139" y="113"/>
                  </a:cxn>
                  <a:cxn ang="0">
                    <a:pos x="113" y="100"/>
                  </a:cxn>
                  <a:cxn ang="0">
                    <a:pos x="107" y="102"/>
                  </a:cxn>
                  <a:cxn ang="0">
                    <a:pos x="98" y="102"/>
                  </a:cxn>
                  <a:cxn ang="0">
                    <a:pos x="90" y="99"/>
                  </a:cxn>
                  <a:cxn ang="0">
                    <a:pos x="101" y="90"/>
                  </a:cxn>
                  <a:cxn ang="0">
                    <a:pos x="96" y="71"/>
                  </a:cxn>
                  <a:cxn ang="0">
                    <a:pos x="77" y="59"/>
                  </a:cxn>
                  <a:cxn ang="0">
                    <a:pos x="53" y="54"/>
                  </a:cxn>
                  <a:cxn ang="0">
                    <a:pos x="37" y="45"/>
                  </a:cxn>
                  <a:cxn ang="0">
                    <a:pos x="37" y="41"/>
                  </a:cxn>
                  <a:cxn ang="0">
                    <a:pos x="30" y="49"/>
                  </a:cxn>
                  <a:cxn ang="0">
                    <a:pos x="26" y="48"/>
                  </a:cxn>
                  <a:cxn ang="0">
                    <a:pos x="24" y="38"/>
                  </a:cxn>
                  <a:cxn ang="0">
                    <a:pos x="16" y="33"/>
                  </a:cxn>
                  <a:cxn ang="0">
                    <a:pos x="38" y="25"/>
                  </a:cxn>
                  <a:cxn ang="0">
                    <a:pos x="35" y="25"/>
                  </a:cxn>
                  <a:cxn ang="0">
                    <a:pos x="23" y="27"/>
                  </a:cxn>
                  <a:cxn ang="0">
                    <a:pos x="16" y="26"/>
                  </a:cxn>
                  <a:cxn ang="0">
                    <a:pos x="14" y="22"/>
                  </a:cxn>
                  <a:cxn ang="0">
                    <a:pos x="0" y="12"/>
                  </a:cxn>
                  <a:cxn ang="0">
                    <a:pos x="6" y="8"/>
                  </a:cxn>
                  <a:cxn ang="0">
                    <a:pos x="23" y="0"/>
                  </a:cxn>
                  <a:cxn ang="0">
                    <a:pos x="44" y="9"/>
                  </a:cxn>
                  <a:cxn ang="0">
                    <a:pos x="44" y="25"/>
                  </a:cxn>
                  <a:cxn ang="0">
                    <a:pos x="50" y="29"/>
                  </a:cxn>
                  <a:cxn ang="0">
                    <a:pos x="59" y="38"/>
                  </a:cxn>
                  <a:cxn ang="0">
                    <a:pos x="67" y="30"/>
                  </a:cxn>
                  <a:cxn ang="0">
                    <a:pos x="78" y="25"/>
                  </a:cxn>
                  <a:cxn ang="0">
                    <a:pos x="92" y="14"/>
                  </a:cxn>
                  <a:cxn ang="0">
                    <a:pos x="98" y="17"/>
                  </a:cxn>
                  <a:cxn ang="0">
                    <a:pos x="109" y="25"/>
                  </a:cxn>
                  <a:cxn ang="0">
                    <a:pos x="121" y="25"/>
                  </a:cxn>
                  <a:cxn ang="0">
                    <a:pos x="130" y="29"/>
                  </a:cxn>
                  <a:cxn ang="0">
                    <a:pos x="130" y="30"/>
                  </a:cxn>
                  <a:cxn ang="0">
                    <a:pos x="128" y="28"/>
                  </a:cxn>
                </a:cxnLst>
                <a:rect l="0" t="0" r="r" b="b"/>
                <a:pathLst>
                  <a:path w="255" h="133">
                    <a:moveTo>
                      <a:pt x="128" y="28"/>
                    </a:moveTo>
                    <a:cubicBezTo>
                      <a:pt x="133" y="33"/>
                      <a:pt x="149" y="39"/>
                      <a:pt x="160" y="39"/>
                    </a:cubicBezTo>
                    <a:cubicBezTo>
                      <a:pt x="165" y="39"/>
                      <a:pt x="168" y="45"/>
                      <a:pt x="173" y="45"/>
                    </a:cubicBezTo>
                    <a:cubicBezTo>
                      <a:pt x="173" y="48"/>
                      <a:pt x="176" y="49"/>
                      <a:pt x="179" y="49"/>
                    </a:cubicBezTo>
                    <a:cubicBezTo>
                      <a:pt x="193" y="54"/>
                      <a:pt x="192" y="66"/>
                      <a:pt x="203" y="71"/>
                    </a:cubicBezTo>
                    <a:cubicBezTo>
                      <a:pt x="207" y="73"/>
                      <a:pt x="217" y="68"/>
                      <a:pt x="217" y="78"/>
                    </a:cubicBezTo>
                    <a:cubicBezTo>
                      <a:pt x="217" y="83"/>
                      <a:pt x="208" y="81"/>
                      <a:pt x="208" y="85"/>
                    </a:cubicBezTo>
                    <a:cubicBezTo>
                      <a:pt x="208" y="87"/>
                      <a:pt x="216" y="95"/>
                      <a:pt x="217" y="96"/>
                    </a:cubicBezTo>
                    <a:cubicBezTo>
                      <a:pt x="221" y="100"/>
                      <a:pt x="220" y="103"/>
                      <a:pt x="224" y="108"/>
                    </a:cubicBezTo>
                    <a:cubicBezTo>
                      <a:pt x="225" y="111"/>
                      <a:pt x="230" y="113"/>
                      <a:pt x="233" y="113"/>
                    </a:cubicBezTo>
                    <a:cubicBezTo>
                      <a:pt x="235" y="113"/>
                      <a:pt x="236" y="116"/>
                      <a:pt x="237" y="118"/>
                    </a:cubicBezTo>
                    <a:cubicBezTo>
                      <a:pt x="238" y="120"/>
                      <a:pt x="240" y="118"/>
                      <a:pt x="242" y="119"/>
                    </a:cubicBezTo>
                    <a:cubicBezTo>
                      <a:pt x="245" y="119"/>
                      <a:pt x="246" y="122"/>
                      <a:pt x="247" y="124"/>
                    </a:cubicBezTo>
                    <a:cubicBezTo>
                      <a:pt x="247" y="126"/>
                      <a:pt x="254" y="125"/>
                      <a:pt x="255" y="126"/>
                    </a:cubicBezTo>
                    <a:cubicBezTo>
                      <a:pt x="253" y="127"/>
                      <a:pt x="250" y="130"/>
                      <a:pt x="250" y="133"/>
                    </a:cubicBezTo>
                    <a:cubicBezTo>
                      <a:pt x="249" y="133"/>
                      <a:pt x="248" y="133"/>
                      <a:pt x="247" y="133"/>
                    </a:cubicBezTo>
                    <a:cubicBezTo>
                      <a:pt x="246" y="133"/>
                      <a:pt x="240" y="128"/>
                      <a:pt x="239" y="127"/>
                    </a:cubicBezTo>
                    <a:cubicBezTo>
                      <a:pt x="227" y="127"/>
                      <a:pt x="227" y="127"/>
                      <a:pt x="227" y="127"/>
                    </a:cubicBezTo>
                    <a:cubicBezTo>
                      <a:pt x="221" y="126"/>
                      <a:pt x="210" y="121"/>
                      <a:pt x="210" y="116"/>
                    </a:cubicBezTo>
                    <a:cubicBezTo>
                      <a:pt x="210" y="115"/>
                      <a:pt x="207" y="114"/>
                      <a:pt x="206" y="113"/>
                    </a:cubicBezTo>
                    <a:cubicBezTo>
                      <a:pt x="197" y="104"/>
                      <a:pt x="189" y="92"/>
                      <a:pt x="175" y="92"/>
                    </a:cubicBezTo>
                    <a:cubicBezTo>
                      <a:pt x="164" y="92"/>
                      <a:pt x="165" y="100"/>
                      <a:pt x="158" y="103"/>
                    </a:cubicBezTo>
                    <a:cubicBezTo>
                      <a:pt x="160" y="108"/>
                      <a:pt x="156" y="110"/>
                      <a:pt x="156" y="113"/>
                    </a:cubicBezTo>
                    <a:cubicBezTo>
                      <a:pt x="146" y="113"/>
                      <a:pt x="144" y="113"/>
                      <a:pt x="139" y="113"/>
                    </a:cubicBezTo>
                    <a:cubicBezTo>
                      <a:pt x="128" y="113"/>
                      <a:pt x="125" y="100"/>
                      <a:pt x="113" y="100"/>
                    </a:cubicBezTo>
                    <a:cubicBezTo>
                      <a:pt x="112" y="100"/>
                      <a:pt x="107" y="100"/>
                      <a:pt x="107" y="102"/>
                    </a:cubicBezTo>
                    <a:cubicBezTo>
                      <a:pt x="98" y="102"/>
                      <a:pt x="98" y="102"/>
                      <a:pt x="98" y="102"/>
                    </a:cubicBezTo>
                    <a:cubicBezTo>
                      <a:pt x="94" y="102"/>
                      <a:pt x="90" y="102"/>
                      <a:pt x="90" y="99"/>
                    </a:cubicBezTo>
                    <a:cubicBezTo>
                      <a:pt x="90" y="93"/>
                      <a:pt x="99" y="91"/>
                      <a:pt x="101" y="90"/>
                    </a:cubicBezTo>
                    <a:cubicBezTo>
                      <a:pt x="95" y="84"/>
                      <a:pt x="98" y="78"/>
                      <a:pt x="96" y="71"/>
                    </a:cubicBezTo>
                    <a:cubicBezTo>
                      <a:pt x="94" y="66"/>
                      <a:pt x="82" y="61"/>
                      <a:pt x="77" y="59"/>
                    </a:cubicBezTo>
                    <a:cubicBezTo>
                      <a:pt x="72" y="56"/>
                      <a:pt x="60" y="54"/>
                      <a:pt x="53" y="54"/>
                    </a:cubicBezTo>
                    <a:cubicBezTo>
                      <a:pt x="47" y="54"/>
                      <a:pt x="44" y="43"/>
                      <a:pt x="37" y="45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6" y="44"/>
                      <a:pt x="34" y="49"/>
                      <a:pt x="30" y="49"/>
                    </a:cubicBezTo>
                    <a:cubicBezTo>
                      <a:pt x="29" y="49"/>
                      <a:pt x="26" y="49"/>
                      <a:pt x="26" y="48"/>
                    </a:cubicBezTo>
                    <a:cubicBezTo>
                      <a:pt x="24" y="43"/>
                      <a:pt x="26" y="41"/>
                      <a:pt x="24" y="38"/>
                    </a:cubicBezTo>
                    <a:cubicBezTo>
                      <a:pt x="22" y="34"/>
                      <a:pt x="17" y="36"/>
                      <a:pt x="16" y="33"/>
                    </a:cubicBezTo>
                    <a:cubicBezTo>
                      <a:pt x="22" y="29"/>
                      <a:pt x="35" y="30"/>
                      <a:pt x="38" y="25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0" y="26"/>
                      <a:pt x="27" y="27"/>
                      <a:pt x="23" y="27"/>
                    </a:cubicBezTo>
                    <a:cubicBezTo>
                      <a:pt x="20" y="27"/>
                      <a:pt x="19" y="26"/>
                      <a:pt x="16" y="26"/>
                    </a:cubicBezTo>
                    <a:cubicBezTo>
                      <a:pt x="15" y="25"/>
                      <a:pt x="14" y="23"/>
                      <a:pt x="14" y="22"/>
                    </a:cubicBezTo>
                    <a:cubicBezTo>
                      <a:pt x="11" y="15"/>
                      <a:pt x="0" y="18"/>
                      <a:pt x="0" y="12"/>
                    </a:cubicBezTo>
                    <a:cubicBezTo>
                      <a:pt x="0" y="9"/>
                      <a:pt x="4" y="8"/>
                      <a:pt x="6" y="8"/>
                    </a:cubicBezTo>
                    <a:cubicBezTo>
                      <a:pt x="12" y="8"/>
                      <a:pt x="15" y="0"/>
                      <a:pt x="23" y="0"/>
                    </a:cubicBezTo>
                    <a:cubicBezTo>
                      <a:pt x="30" y="0"/>
                      <a:pt x="36" y="7"/>
                      <a:pt x="44" y="9"/>
                    </a:cubicBezTo>
                    <a:cubicBezTo>
                      <a:pt x="44" y="15"/>
                      <a:pt x="44" y="22"/>
                      <a:pt x="44" y="25"/>
                    </a:cubicBezTo>
                    <a:cubicBezTo>
                      <a:pt x="44" y="27"/>
                      <a:pt x="46" y="29"/>
                      <a:pt x="50" y="29"/>
                    </a:cubicBezTo>
                    <a:cubicBezTo>
                      <a:pt x="50" y="31"/>
                      <a:pt x="56" y="38"/>
                      <a:pt x="59" y="38"/>
                    </a:cubicBezTo>
                    <a:cubicBezTo>
                      <a:pt x="62" y="38"/>
                      <a:pt x="66" y="31"/>
                      <a:pt x="67" y="30"/>
                    </a:cubicBezTo>
                    <a:cubicBezTo>
                      <a:pt x="71" y="27"/>
                      <a:pt x="71" y="26"/>
                      <a:pt x="78" y="25"/>
                    </a:cubicBezTo>
                    <a:cubicBezTo>
                      <a:pt x="82" y="23"/>
                      <a:pt x="87" y="15"/>
                      <a:pt x="92" y="14"/>
                    </a:cubicBezTo>
                    <a:cubicBezTo>
                      <a:pt x="93" y="17"/>
                      <a:pt x="96" y="16"/>
                      <a:pt x="98" y="17"/>
                    </a:cubicBezTo>
                    <a:cubicBezTo>
                      <a:pt x="103" y="18"/>
                      <a:pt x="106" y="24"/>
                      <a:pt x="109" y="25"/>
                    </a:cubicBezTo>
                    <a:cubicBezTo>
                      <a:pt x="121" y="25"/>
                      <a:pt x="121" y="25"/>
                      <a:pt x="121" y="25"/>
                    </a:cubicBezTo>
                    <a:cubicBezTo>
                      <a:pt x="123" y="27"/>
                      <a:pt x="128" y="29"/>
                      <a:pt x="130" y="29"/>
                    </a:cubicBezTo>
                    <a:cubicBezTo>
                      <a:pt x="130" y="30"/>
                      <a:pt x="130" y="30"/>
                      <a:pt x="130" y="30"/>
                    </a:cubicBezTo>
                    <a:lnTo>
                      <a:pt x="128" y="2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23" name="Group 361">
                <a:extLst>
                  <a:ext uri="{FF2B5EF4-FFF2-40B4-BE49-F238E27FC236}">
                    <a16:creationId xmlns="" xmlns:a16="http://schemas.microsoft.com/office/drawing/2014/main" id="{F0614E19-697A-44BC-984F-45FBE41598FC}"/>
                  </a:ext>
                </a:extLst>
              </p:cNvPr>
              <p:cNvGrpSpPr/>
              <p:nvPr/>
            </p:nvGrpSpPr>
            <p:grpSpPr>
              <a:xfrm>
                <a:off x="6275388" y="2917825"/>
                <a:ext cx="966788" cy="806451"/>
                <a:chOff x="6275388" y="2917825"/>
                <a:chExt cx="966788" cy="806451"/>
              </a:xfrm>
              <a:grpFill/>
            </p:grpSpPr>
            <p:sp>
              <p:nvSpPr>
                <p:cNvPr id="124" name="Freeform 7">
                  <a:extLst>
                    <a:ext uri="{FF2B5EF4-FFF2-40B4-BE49-F238E27FC236}">
                      <a16:creationId xmlns="" xmlns:a16="http://schemas.microsoft.com/office/drawing/2014/main" id="{345BA5B3-BB66-4676-89A1-6DB6CE0F85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23050" y="2968625"/>
                  <a:ext cx="11113" cy="25400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8" y="5"/>
                    </a:cxn>
                    <a:cxn ang="0">
                      <a:pos x="5" y="9"/>
                    </a:cxn>
                    <a:cxn ang="0">
                      <a:pos x="2" y="19"/>
                    </a:cxn>
                    <a:cxn ang="0">
                      <a:pos x="0" y="15"/>
                    </a:cxn>
                    <a:cxn ang="0">
                      <a:pos x="4" y="8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8" h="19">
                      <a:moveTo>
                        <a:pt x="7" y="0"/>
                      </a:moveTo>
                      <a:cubicBezTo>
                        <a:pt x="7" y="4"/>
                        <a:pt x="8" y="2"/>
                        <a:pt x="8" y="5"/>
                      </a:cubicBezTo>
                      <a:cubicBezTo>
                        <a:pt x="8" y="8"/>
                        <a:pt x="7" y="9"/>
                        <a:pt x="5" y="9"/>
                      </a:cubicBezTo>
                      <a:cubicBezTo>
                        <a:pt x="5" y="14"/>
                        <a:pt x="6" y="19"/>
                        <a:pt x="2" y="19"/>
                      </a:cubicBezTo>
                      <a:cubicBezTo>
                        <a:pt x="1" y="19"/>
                        <a:pt x="0" y="16"/>
                        <a:pt x="0" y="15"/>
                      </a:cubicBezTo>
                      <a:cubicBezTo>
                        <a:pt x="0" y="11"/>
                        <a:pt x="4" y="10"/>
                        <a:pt x="4" y="8"/>
                      </a:cubicBezTo>
                      <a:cubicBezTo>
                        <a:pt x="4" y="4"/>
                        <a:pt x="3" y="0"/>
                        <a:pt x="7" y="0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8">
                  <a:extLst>
                    <a:ext uri="{FF2B5EF4-FFF2-40B4-BE49-F238E27FC236}">
                      <a16:creationId xmlns="" xmlns:a16="http://schemas.microsoft.com/office/drawing/2014/main" id="{6C2FD865-1A7C-47D2-9D7C-0100334D8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67525" y="2944813"/>
                  <a:ext cx="65088" cy="38100"/>
                </a:xfrm>
                <a:custGeom>
                  <a:avLst/>
                  <a:gdLst/>
                  <a:ahLst/>
                  <a:cxnLst>
                    <a:cxn ang="0">
                      <a:pos x="13" y="27"/>
                    </a:cxn>
                    <a:cxn ang="0">
                      <a:pos x="0" y="18"/>
                    </a:cxn>
                    <a:cxn ang="0">
                      <a:pos x="13" y="18"/>
                    </a:cxn>
                    <a:cxn ang="0">
                      <a:pos x="18" y="17"/>
                    </a:cxn>
                    <a:cxn ang="0">
                      <a:pos x="35" y="13"/>
                    </a:cxn>
                    <a:cxn ang="0">
                      <a:pos x="45" y="0"/>
                    </a:cxn>
                    <a:cxn ang="0">
                      <a:pos x="49" y="7"/>
                    </a:cxn>
                    <a:cxn ang="0">
                      <a:pos x="40" y="22"/>
                    </a:cxn>
                    <a:cxn ang="0">
                      <a:pos x="19" y="29"/>
                    </a:cxn>
                    <a:cxn ang="0">
                      <a:pos x="11" y="25"/>
                    </a:cxn>
                    <a:cxn ang="0">
                      <a:pos x="13" y="27"/>
                    </a:cxn>
                  </a:cxnLst>
                  <a:rect l="0" t="0" r="r" b="b"/>
                  <a:pathLst>
                    <a:path w="49" h="29">
                      <a:moveTo>
                        <a:pt x="13" y="27"/>
                      </a:moveTo>
                      <a:cubicBezTo>
                        <a:pt x="9" y="22"/>
                        <a:pt x="1" y="24"/>
                        <a:pt x="0" y="18"/>
                      </a:cubicBezTo>
                      <a:cubicBezTo>
                        <a:pt x="13" y="18"/>
                        <a:pt x="13" y="18"/>
                        <a:pt x="13" y="18"/>
                      </a:cubicBezTo>
                      <a:cubicBezTo>
                        <a:pt x="14" y="18"/>
                        <a:pt x="18" y="17"/>
                        <a:pt x="18" y="17"/>
                      </a:cubicBezTo>
                      <a:cubicBezTo>
                        <a:pt x="25" y="14"/>
                        <a:pt x="31" y="15"/>
                        <a:pt x="35" y="13"/>
                      </a:cubicBezTo>
                      <a:cubicBezTo>
                        <a:pt x="41" y="10"/>
                        <a:pt x="39" y="0"/>
                        <a:pt x="45" y="0"/>
                      </a:cubicBezTo>
                      <a:cubicBezTo>
                        <a:pt x="48" y="0"/>
                        <a:pt x="49" y="4"/>
                        <a:pt x="49" y="7"/>
                      </a:cubicBezTo>
                      <a:cubicBezTo>
                        <a:pt x="49" y="16"/>
                        <a:pt x="40" y="14"/>
                        <a:pt x="40" y="22"/>
                      </a:cubicBezTo>
                      <a:cubicBezTo>
                        <a:pt x="32" y="24"/>
                        <a:pt x="28" y="29"/>
                        <a:pt x="19" y="29"/>
                      </a:cubicBezTo>
                      <a:cubicBezTo>
                        <a:pt x="17" y="29"/>
                        <a:pt x="11" y="26"/>
                        <a:pt x="11" y="25"/>
                      </a:cubicBezTo>
                      <a:lnTo>
                        <a:pt x="13" y="27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6" name="Freeform 10">
                  <a:extLst>
                    <a:ext uri="{FF2B5EF4-FFF2-40B4-BE49-F238E27FC236}">
                      <a16:creationId xmlns="" xmlns:a16="http://schemas.microsoft.com/office/drawing/2014/main" id="{AB8B54E8-B288-45B7-90F2-CCA581BD11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11975" y="2917825"/>
                  <a:ext cx="34925" cy="34925"/>
                </a:xfrm>
                <a:custGeom>
                  <a:avLst/>
                  <a:gdLst/>
                  <a:ahLst/>
                  <a:cxnLst>
                    <a:cxn ang="0">
                      <a:pos x="23" y="25"/>
                    </a:cxn>
                    <a:cxn ang="0">
                      <a:pos x="19" y="17"/>
                    </a:cxn>
                    <a:cxn ang="0">
                      <a:pos x="8" y="6"/>
                    </a:cxn>
                    <a:cxn ang="0">
                      <a:pos x="0" y="0"/>
                    </a:cxn>
                    <a:cxn ang="0">
                      <a:pos x="18" y="13"/>
                    </a:cxn>
                    <a:cxn ang="0">
                      <a:pos x="26" y="22"/>
                    </a:cxn>
                    <a:cxn ang="0">
                      <a:pos x="26" y="25"/>
                    </a:cxn>
                    <a:cxn ang="0">
                      <a:pos x="23" y="25"/>
                    </a:cxn>
                  </a:cxnLst>
                  <a:rect l="0" t="0" r="r" b="b"/>
                  <a:pathLst>
                    <a:path w="26" h="26">
                      <a:moveTo>
                        <a:pt x="23" y="25"/>
                      </a:moveTo>
                      <a:cubicBezTo>
                        <a:pt x="18" y="24"/>
                        <a:pt x="18" y="21"/>
                        <a:pt x="19" y="17"/>
                      </a:cubicBezTo>
                      <a:cubicBezTo>
                        <a:pt x="13" y="14"/>
                        <a:pt x="14" y="9"/>
                        <a:pt x="8" y="6"/>
                      </a:cubicBezTo>
                      <a:cubicBezTo>
                        <a:pt x="5" y="4"/>
                        <a:pt x="2" y="4"/>
                        <a:pt x="0" y="0"/>
                      </a:cubicBezTo>
                      <a:cubicBezTo>
                        <a:pt x="9" y="3"/>
                        <a:pt x="13" y="8"/>
                        <a:pt x="18" y="13"/>
                      </a:cubicBezTo>
                      <a:cubicBezTo>
                        <a:pt x="21" y="17"/>
                        <a:pt x="26" y="16"/>
                        <a:pt x="26" y="22"/>
                      </a:cubicBezTo>
                      <a:cubicBezTo>
                        <a:pt x="26" y="23"/>
                        <a:pt x="26" y="24"/>
                        <a:pt x="26" y="25"/>
                      </a:cubicBezTo>
                      <a:cubicBezTo>
                        <a:pt x="25" y="25"/>
                        <a:pt x="24" y="26"/>
                        <a:pt x="23" y="25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7" name="Freeform 11">
                  <a:extLst>
                    <a:ext uri="{FF2B5EF4-FFF2-40B4-BE49-F238E27FC236}">
                      <a16:creationId xmlns="" xmlns:a16="http://schemas.microsoft.com/office/drawing/2014/main" id="{109B941A-75A1-40FA-B6E7-9B14CA740A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72300" y="2967038"/>
                  <a:ext cx="17463" cy="20638"/>
                </a:xfrm>
                <a:custGeom>
                  <a:avLst/>
                  <a:gdLst/>
                  <a:ahLst/>
                  <a:cxnLst>
                    <a:cxn ang="0">
                      <a:pos x="7" y="9"/>
                    </a:cxn>
                    <a:cxn ang="0">
                      <a:pos x="1" y="0"/>
                    </a:cxn>
                    <a:cxn ang="0">
                      <a:pos x="13" y="12"/>
                    </a:cxn>
                    <a:cxn ang="0">
                      <a:pos x="10" y="16"/>
                    </a:cxn>
                    <a:cxn ang="0">
                      <a:pos x="7" y="13"/>
                    </a:cxn>
                    <a:cxn ang="0">
                      <a:pos x="7" y="9"/>
                    </a:cxn>
                  </a:cxnLst>
                  <a:rect l="0" t="0" r="r" b="b"/>
                  <a:pathLst>
                    <a:path w="13" h="16">
                      <a:moveTo>
                        <a:pt x="7" y="9"/>
                      </a:moveTo>
                      <a:cubicBezTo>
                        <a:pt x="2" y="9"/>
                        <a:pt x="0" y="4"/>
                        <a:pt x="1" y="0"/>
                      </a:cubicBezTo>
                      <a:cubicBezTo>
                        <a:pt x="4" y="1"/>
                        <a:pt x="13" y="11"/>
                        <a:pt x="13" y="12"/>
                      </a:cubicBezTo>
                      <a:cubicBezTo>
                        <a:pt x="13" y="14"/>
                        <a:pt x="11" y="16"/>
                        <a:pt x="10" y="16"/>
                      </a:cubicBezTo>
                      <a:cubicBezTo>
                        <a:pt x="9" y="16"/>
                        <a:pt x="7" y="14"/>
                        <a:pt x="7" y="13"/>
                      </a:cubicBezTo>
                      <a:cubicBezTo>
                        <a:pt x="7" y="12"/>
                        <a:pt x="7" y="11"/>
                        <a:pt x="7" y="9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8" name="Freeform 12">
                  <a:extLst>
                    <a:ext uri="{FF2B5EF4-FFF2-40B4-BE49-F238E27FC236}">
                      <a16:creationId xmlns="" xmlns:a16="http://schemas.microsoft.com/office/drawing/2014/main" id="{DF293B85-00F0-43AB-98CA-17472CDDB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86600" y="3046413"/>
                  <a:ext cx="9525" cy="11113"/>
                </a:xfrm>
                <a:custGeom>
                  <a:avLst/>
                  <a:gdLst/>
                  <a:ahLst/>
                  <a:cxnLst>
                    <a:cxn ang="0">
                      <a:pos x="7" y="6"/>
                    </a:cxn>
                    <a:cxn ang="0">
                      <a:pos x="7" y="9"/>
                    </a:cxn>
                    <a:cxn ang="0">
                      <a:pos x="0" y="0"/>
                    </a:cxn>
                    <a:cxn ang="0">
                      <a:pos x="7" y="6"/>
                    </a:cxn>
                  </a:cxnLst>
                  <a:rect l="0" t="0" r="r" b="b"/>
                  <a:pathLst>
                    <a:path w="7" h="9">
                      <a:moveTo>
                        <a:pt x="7" y="6"/>
                      </a:moveTo>
                      <a:cubicBezTo>
                        <a:pt x="7" y="7"/>
                        <a:pt x="7" y="8"/>
                        <a:pt x="7" y="9"/>
                      </a:cubicBezTo>
                      <a:cubicBezTo>
                        <a:pt x="3" y="9"/>
                        <a:pt x="0" y="2"/>
                        <a:pt x="0" y="0"/>
                      </a:cubicBezTo>
                      <a:cubicBezTo>
                        <a:pt x="4" y="2"/>
                        <a:pt x="7" y="3"/>
                        <a:pt x="7" y="6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9" name="Freeform 13">
                  <a:extLst>
                    <a:ext uri="{FF2B5EF4-FFF2-40B4-BE49-F238E27FC236}">
                      <a16:creationId xmlns="" xmlns:a16="http://schemas.microsoft.com/office/drawing/2014/main" id="{7D191241-7D0C-43AF-9C83-DBD8060800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1200" y="3036888"/>
                  <a:ext cx="20638" cy="9525"/>
                </a:xfrm>
                <a:custGeom>
                  <a:avLst/>
                  <a:gdLst/>
                  <a:ahLst/>
                  <a:cxnLst>
                    <a:cxn ang="0">
                      <a:pos x="15" y="6"/>
                    </a:cxn>
                    <a:cxn ang="0">
                      <a:pos x="12" y="7"/>
                    </a:cxn>
                    <a:cxn ang="0">
                      <a:pos x="0" y="0"/>
                    </a:cxn>
                    <a:cxn ang="0">
                      <a:pos x="15" y="6"/>
                    </a:cxn>
                  </a:cxnLst>
                  <a:rect l="0" t="0" r="r" b="b"/>
                  <a:pathLst>
                    <a:path w="15" h="7">
                      <a:moveTo>
                        <a:pt x="15" y="6"/>
                      </a:moveTo>
                      <a:cubicBezTo>
                        <a:pt x="14" y="6"/>
                        <a:pt x="13" y="7"/>
                        <a:pt x="12" y="7"/>
                      </a:cubicBezTo>
                      <a:cubicBezTo>
                        <a:pt x="7" y="7"/>
                        <a:pt x="0" y="5"/>
                        <a:pt x="0" y="0"/>
                      </a:cubicBezTo>
                      <a:cubicBezTo>
                        <a:pt x="7" y="0"/>
                        <a:pt x="11" y="1"/>
                        <a:pt x="15" y="6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0" name="Freeform 14">
                  <a:extLst>
                    <a:ext uri="{FF2B5EF4-FFF2-40B4-BE49-F238E27FC236}">
                      <a16:creationId xmlns="" xmlns:a16="http://schemas.microsoft.com/office/drawing/2014/main" id="{8010ED7F-1630-4FA9-A992-525620D82A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64375" y="3013075"/>
                  <a:ext cx="17463" cy="19050"/>
                </a:xfrm>
                <a:custGeom>
                  <a:avLst/>
                  <a:gdLst/>
                  <a:ahLst/>
                  <a:cxnLst>
                    <a:cxn ang="0">
                      <a:pos x="13" y="14"/>
                    </a:cxn>
                    <a:cxn ang="0">
                      <a:pos x="0" y="0"/>
                    </a:cxn>
                    <a:cxn ang="0">
                      <a:pos x="13" y="14"/>
                    </a:cxn>
                  </a:cxnLst>
                  <a:rect l="0" t="0" r="r" b="b"/>
                  <a:pathLst>
                    <a:path w="13" h="14">
                      <a:moveTo>
                        <a:pt x="13" y="14"/>
                      </a:moveTo>
                      <a:cubicBezTo>
                        <a:pt x="9" y="14"/>
                        <a:pt x="1" y="3"/>
                        <a:pt x="0" y="0"/>
                      </a:cubicBezTo>
                      <a:cubicBezTo>
                        <a:pt x="6" y="3"/>
                        <a:pt x="11" y="7"/>
                        <a:pt x="13" y="14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1" name="Freeform 15">
                  <a:extLst>
                    <a:ext uri="{FF2B5EF4-FFF2-40B4-BE49-F238E27FC236}">
                      <a16:creationId xmlns="" xmlns:a16="http://schemas.microsoft.com/office/drawing/2014/main" id="{C9917314-0311-4BF2-9476-9F0A252B7C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27863" y="2998788"/>
                  <a:ext cx="23813" cy="14288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17" y="9"/>
                    </a:cxn>
                    <a:cxn ang="0">
                      <a:pos x="14" y="10"/>
                    </a:cxn>
                    <a:cxn ang="0">
                      <a:pos x="0" y="1"/>
                    </a:cxn>
                    <a:cxn ang="0">
                      <a:pos x="1" y="1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17" h="10">
                      <a:moveTo>
                        <a:pt x="2" y="0"/>
                      </a:moveTo>
                      <a:cubicBezTo>
                        <a:pt x="6" y="2"/>
                        <a:pt x="15" y="5"/>
                        <a:pt x="17" y="9"/>
                      </a:cubicBezTo>
                      <a:cubicBezTo>
                        <a:pt x="17" y="9"/>
                        <a:pt x="15" y="10"/>
                        <a:pt x="14" y="10"/>
                      </a:cubicBezTo>
                      <a:cubicBezTo>
                        <a:pt x="10" y="10"/>
                        <a:pt x="0" y="6"/>
                        <a:pt x="0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2" name="Freeform 16">
                  <a:extLst>
                    <a:ext uri="{FF2B5EF4-FFF2-40B4-BE49-F238E27FC236}">
                      <a16:creationId xmlns="" xmlns:a16="http://schemas.microsoft.com/office/drawing/2014/main" id="{7EBABF29-DC92-4013-825E-B3F70E863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02463" y="2984500"/>
                  <a:ext cx="14288" cy="79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" y="6"/>
                    </a:cxn>
                    <a:cxn ang="0">
                      <a:pos x="7" y="6"/>
                    </a:cxn>
                    <a:cxn ang="0">
                      <a:pos x="0" y="2"/>
                    </a:cxn>
                    <a:cxn ang="0">
                      <a:pos x="3" y="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1" h="6">
                      <a:moveTo>
                        <a:pt x="0" y="0"/>
                      </a:moveTo>
                      <a:cubicBezTo>
                        <a:pt x="5" y="3"/>
                        <a:pt x="8" y="2"/>
                        <a:pt x="11" y="6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2"/>
                        <a:pt x="3" y="2"/>
                        <a:pt x="3" y="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3" name="Freeform 17">
                  <a:extLst>
                    <a:ext uri="{FF2B5EF4-FFF2-40B4-BE49-F238E27FC236}">
                      <a16:creationId xmlns="" xmlns:a16="http://schemas.microsoft.com/office/drawing/2014/main" id="{A6D9E6F2-3484-4405-A070-6539C29EFC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00850" y="3594100"/>
                  <a:ext cx="63500" cy="65088"/>
                </a:xfrm>
                <a:custGeom>
                  <a:avLst/>
                  <a:gdLst/>
                  <a:ahLst/>
                  <a:cxnLst>
                    <a:cxn ang="0">
                      <a:pos x="24" y="7"/>
                    </a:cxn>
                    <a:cxn ang="0">
                      <a:pos x="43" y="3"/>
                    </a:cxn>
                    <a:cxn ang="0">
                      <a:pos x="48" y="16"/>
                    </a:cxn>
                    <a:cxn ang="0">
                      <a:pos x="27" y="49"/>
                    </a:cxn>
                    <a:cxn ang="0">
                      <a:pos x="0" y="7"/>
                    </a:cxn>
                    <a:cxn ang="0">
                      <a:pos x="24" y="7"/>
                    </a:cxn>
                  </a:cxnLst>
                  <a:rect l="0" t="0" r="r" b="b"/>
                  <a:pathLst>
                    <a:path w="48" h="49">
                      <a:moveTo>
                        <a:pt x="24" y="7"/>
                      </a:moveTo>
                      <a:cubicBezTo>
                        <a:pt x="30" y="7"/>
                        <a:pt x="37" y="5"/>
                        <a:pt x="43" y="3"/>
                      </a:cubicBezTo>
                      <a:cubicBezTo>
                        <a:pt x="45" y="8"/>
                        <a:pt x="48" y="11"/>
                        <a:pt x="48" y="16"/>
                      </a:cubicBezTo>
                      <a:cubicBezTo>
                        <a:pt x="48" y="26"/>
                        <a:pt x="36" y="49"/>
                        <a:pt x="27" y="49"/>
                      </a:cubicBezTo>
                      <a:cubicBezTo>
                        <a:pt x="14" y="49"/>
                        <a:pt x="0" y="16"/>
                        <a:pt x="0" y="7"/>
                      </a:cubicBezTo>
                      <a:cubicBezTo>
                        <a:pt x="0" y="0"/>
                        <a:pt x="24" y="7"/>
                        <a:pt x="24" y="7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4" name="Freeform 18">
                  <a:extLst>
                    <a:ext uri="{FF2B5EF4-FFF2-40B4-BE49-F238E27FC236}">
                      <a16:creationId xmlns="" xmlns:a16="http://schemas.microsoft.com/office/drawing/2014/main" id="{76406F32-B7F9-4E4C-8F66-28605912DF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275388" y="3057525"/>
                  <a:ext cx="676275" cy="509588"/>
                </a:xfrm>
                <a:custGeom>
                  <a:avLst/>
                  <a:gdLst/>
                  <a:ahLst/>
                  <a:cxnLst>
                    <a:cxn ang="0">
                      <a:pos x="508" y="232"/>
                    </a:cxn>
                    <a:cxn ang="0">
                      <a:pos x="501" y="272"/>
                    </a:cxn>
                    <a:cxn ang="0">
                      <a:pos x="478" y="312"/>
                    </a:cxn>
                    <a:cxn ang="0">
                      <a:pos x="465" y="351"/>
                    </a:cxn>
                    <a:cxn ang="0">
                      <a:pos x="398" y="370"/>
                    </a:cxn>
                    <a:cxn ang="0">
                      <a:pos x="335" y="350"/>
                    </a:cxn>
                    <a:cxn ang="0">
                      <a:pos x="329" y="330"/>
                    </a:cxn>
                    <a:cxn ang="0">
                      <a:pos x="314" y="333"/>
                    </a:cxn>
                    <a:cxn ang="0">
                      <a:pos x="313" y="315"/>
                    </a:cxn>
                    <a:cxn ang="0">
                      <a:pos x="301" y="329"/>
                    </a:cxn>
                    <a:cxn ang="0">
                      <a:pos x="310" y="292"/>
                    </a:cxn>
                    <a:cxn ang="0">
                      <a:pos x="278" y="315"/>
                    </a:cxn>
                    <a:cxn ang="0">
                      <a:pos x="214" y="276"/>
                    </a:cxn>
                    <a:cxn ang="0">
                      <a:pos x="131" y="308"/>
                    </a:cxn>
                    <a:cxn ang="0">
                      <a:pos x="93" y="311"/>
                    </a:cxn>
                    <a:cxn ang="0">
                      <a:pos x="22" y="310"/>
                    </a:cxn>
                    <a:cxn ang="0">
                      <a:pos x="23" y="262"/>
                    </a:cxn>
                    <a:cxn ang="0">
                      <a:pos x="2" y="204"/>
                    </a:cxn>
                    <a:cxn ang="0">
                      <a:pos x="9" y="204"/>
                    </a:cxn>
                    <a:cxn ang="0">
                      <a:pos x="3" y="176"/>
                    </a:cxn>
                    <a:cxn ang="0">
                      <a:pos x="8" y="145"/>
                    </a:cxn>
                    <a:cxn ang="0">
                      <a:pos x="32" y="132"/>
                    </a:cxn>
                    <a:cxn ang="0">
                      <a:pos x="114" y="95"/>
                    </a:cxn>
                    <a:cxn ang="0">
                      <a:pos x="119" y="76"/>
                    </a:cxn>
                    <a:cxn ang="0">
                      <a:pos x="131" y="71"/>
                    </a:cxn>
                    <a:cxn ang="0">
                      <a:pos x="150" y="50"/>
                    </a:cxn>
                    <a:cxn ang="0">
                      <a:pos x="187" y="58"/>
                    </a:cxn>
                    <a:cxn ang="0">
                      <a:pos x="203" y="56"/>
                    </a:cxn>
                    <a:cxn ang="0">
                      <a:pos x="211" y="30"/>
                    </a:cxn>
                    <a:cxn ang="0">
                      <a:pos x="244" y="17"/>
                    </a:cxn>
                    <a:cxn ang="0">
                      <a:pos x="276" y="19"/>
                    </a:cxn>
                    <a:cxn ang="0">
                      <a:pos x="297" y="23"/>
                    </a:cxn>
                    <a:cxn ang="0">
                      <a:pos x="281" y="54"/>
                    </a:cxn>
                    <a:cxn ang="0">
                      <a:pos x="295" y="68"/>
                    </a:cxn>
                    <a:cxn ang="0">
                      <a:pos x="341" y="90"/>
                    </a:cxn>
                    <a:cxn ang="0">
                      <a:pos x="359" y="15"/>
                    </a:cxn>
                    <a:cxn ang="0">
                      <a:pos x="381" y="28"/>
                    </a:cxn>
                    <a:cxn ang="0">
                      <a:pos x="400" y="50"/>
                    </a:cxn>
                    <a:cxn ang="0">
                      <a:pos x="419" y="104"/>
                    </a:cxn>
                    <a:cxn ang="0">
                      <a:pos x="457" y="146"/>
                    </a:cxn>
                    <a:cxn ang="0">
                      <a:pos x="497" y="185"/>
                    </a:cxn>
                  </a:cxnLst>
                  <a:rect l="0" t="0" r="r" b="b"/>
                  <a:pathLst>
                    <a:path w="508" h="383">
                      <a:moveTo>
                        <a:pt x="496" y="186"/>
                      </a:moveTo>
                      <a:cubicBezTo>
                        <a:pt x="503" y="195"/>
                        <a:pt x="508" y="219"/>
                        <a:pt x="508" y="232"/>
                      </a:cubicBezTo>
                      <a:cubicBezTo>
                        <a:pt x="508" y="242"/>
                        <a:pt x="505" y="256"/>
                        <a:pt x="501" y="260"/>
                      </a:cubicBezTo>
                      <a:cubicBezTo>
                        <a:pt x="501" y="272"/>
                        <a:pt x="501" y="272"/>
                        <a:pt x="501" y="272"/>
                      </a:cubicBezTo>
                      <a:cubicBezTo>
                        <a:pt x="499" y="276"/>
                        <a:pt x="500" y="277"/>
                        <a:pt x="498" y="281"/>
                      </a:cubicBezTo>
                      <a:cubicBezTo>
                        <a:pt x="490" y="293"/>
                        <a:pt x="482" y="298"/>
                        <a:pt x="478" y="312"/>
                      </a:cubicBezTo>
                      <a:cubicBezTo>
                        <a:pt x="474" y="322"/>
                        <a:pt x="465" y="336"/>
                        <a:pt x="465" y="352"/>
                      </a:cubicBezTo>
                      <a:cubicBezTo>
                        <a:pt x="465" y="351"/>
                        <a:pt x="465" y="351"/>
                        <a:pt x="465" y="351"/>
                      </a:cubicBezTo>
                      <a:cubicBezTo>
                        <a:pt x="460" y="371"/>
                        <a:pt x="424" y="362"/>
                        <a:pt x="420" y="383"/>
                      </a:cubicBezTo>
                      <a:cubicBezTo>
                        <a:pt x="417" y="382"/>
                        <a:pt x="399" y="372"/>
                        <a:pt x="398" y="370"/>
                      </a:cubicBezTo>
                      <a:cubicBezTo>
                        <a:pt x="388" y="371"/>
                        <a:pt x="392" y="379"/>
                        <a:pt x="381" y="379"/>
                      </a:cubicBezTo>
                      <a:cubicBezTo>
                        <a:pt x="363" y="379"/>
                        <a:pt x="335" y="368"/>
                        <a:pt x="335" y="350"/>
                      </a:cubicBezTo>
                      <a:cubicBezTo>
                        <a:pt x="335" y="343"/>
                        <a:pt x="329" y="338"/>
                        <a:pt x="329" y="332"/>
                      </a:cubicBezTo>
                      <a:cubicBezTo>
                        <a:pt x="329" y="332"/>
                        <a:pt x="329" y="330"/>
                        <a:pt x="329" y="330"/>
                      </a:cubicBezTo>
                      <a:cubicBezTo>
                        <a:pt x="325" y="332"/>
                        <a:pt x="323" y="332"/>
                        <a:pt x="320" y="333"/>
                      </a:cubicBezTo>
                      <a:cubicBezTo>
                        <a:pt x="314" y="333"/>
                        <a:pt x="314" y="333"/>
                        <a:pt x="314" y="333"/>
                      </a:cubicBezTo>
                      <a:cubicBezTo>
                        <a:pt x="316" y="330"/>
                        <a:pt x="318" y="328"/>
                        <a:pt x="318" y="323"/>
                      </a:cubicBezTo>
                      <a:cubicBezTo>
                        <a:pt x="318" y="318"/>
                        <a:pt x="315" y="316"/>
                        <a:pt x="313" y="315"/>
                      </a:cubicBezTo>
                      <a:cubicBezTo>
                        <a:pt x="313" y="316"/>
                        <a:pt x="312" y="318"/>
                        <a:pt x="312" y="319"/>
                      </a:cubicBezTo>
                      <a:cubicBezTo>
                        <a:pt x="308" y="321"/>
                        <a:pt x="308" y="329"/>
                        <a:pt x="301" y="329"/>
                      </a:cubicBezTo>
                      <a:cubicBezTo>
                        <a:pt x="299" y="329"/>
                        <a:pt x="297" y="326"/>
                        <a:pt x="297" y="324"/>
                      </a:cubicBezTo>
                      <a:cubicBezTo>
                        <a:pt x="308" y="322"/>
                        <a:pt x="310" y="299"/>
                        <a:pt x="310" y="292"/>
                      </a:cubicBezTo>
                      <a:cubicBezTo>
                        <a:pt x="302" y="300"/>
                        <a:pt x="291" y="323"/>
                        <a:pt x="281" y="323"/>
                      </a:cubicBezTo>
                      <a:cubicBezTo>
                        <a:pt x="276" y="323"/>
                        <a:pt x="278" y="315"/>
                        <a:pt x="278" y="315"/>
                      </a:cubicBezTo>
                      <a:cubicBezTo>
                        <a:pt x="275" y="315"/>
                        <a:pt x="265" y="294"/>
                        <a:pt x="262" y="289"/>
                      </a:cubicBezTo>
                      <a:cubicBezTo>
                        <a:pt x="254" y="280"/>
                        <a:pt x="228" y="276"/>
                        <a:pt x="214" y="276"/>
                      </a:cubicBezTo>
                      <a:cubicBezTo>
                        <a:pt x="198" y="276"/>
                        <a:pt x="195" y="283"/>
                        <a:pt x="185" y="286"/>
                      </a:cubicBezTo>
                      <a:cubicBezTo>
                        <a:pt x="163" y="293"/>
                        <a:pt x="135" y="285"/>
                        <a:pt x="131" y="308"/>
                      </a:cubicBezTo>
                      <a:cubicBezTo>
                        <a:pt x="122" y="309"/>
                        <a:pt x="115" y="311"/>
                        <a:pt x="105" y="311"/>
                      </a:cubicBezTo>
                      <a:cubicBezTo>
                        <a:pt x="98" y="307"/>
                        <a:pt x="98" y="311"/>
                        <a:pt x="93" y="311"/>
                      </a:cubicBezTo>
                      <a:cubicBezTo>
                        <a:pt x="77" y="311"/>
                        <a:pt x="71" y="326"/>
                        <a:pt x="51" y="326"/>
                      </a:cubicBezTo>
                      <a:cubicBezTo>
                        <a:pt x="43" y="326"/>
                        <a:pt x="22" y="316"/>
                        <a:pt x="22" y="310"/>
                      </a:cubicBezTo>
                      <a:cubicBezTo>
                        <a:pt x="22" y="303"/>
                        <a:pt x="32" y="300"/>
                        <a:pt x="32" y="290"/>
                      </a:cubicBezTo>
                      <a:cubicBezTo>
                        <a:pt x="32" y="277"/>
                        <a:pt x="26" y="270"/>
                        <a:pt x="23" y="262"/>
                      </a:cubicBezTo>
                      <a:cubicBezTo>
                        <a:pt x="18" y="243"/>
                        <a:pt x="17" y="237"/>
                        <a:pt x="11" y="220"/>
                      </a:cubicBezTo>
                      <a:cubicBezTo>
                        <a:pt x="9" y="213"/>
                        <a:pt x="0" y="211"/>
                        <a:pt x="2" y="204"/>
                      </a:cubicBezTo>
                      <a:cubicBezTo>
                        <a:pt x="3" y="202"/>
                        <a:pt x="3" y="201"/>
                        <a:pt x="5" y="198"/>
                      </a:cubicBezTo>
                      <a:cubicBezTo>
                        <a:pt x="6" y="201"/>
                        <a:pt x="7" y="203"/>
                        <a:pt x="9" y="204"/>
                      </a:cubicBezTo>
                      <a:cubicBezTo>
                        <a:pt x="10" y="202"/>
                        <a:pt x="9" y="201"/>
                        <a:pt x="9" y="198"/>
                      </a:cubicBezTo>
                      <a:cubicBezTo>
                        <a:pt x="9" y="192"/>
                        <a:pt x="3" y="187"/>
                        <a:pt x="3" y="176"/>
                      </a:cubicBezTo>
                      <a:cubicBezTo>
                        <a:pt x="3" y="162"/>
                        <a:pt x="3" y="161"/>
                        <a:pt x="3" y="150"/>
                      </a:cubicBezTo>
                      <a:cubicBezTo>
                        <a:pt x="3" y="146"/>
                        <a:pt x="7" y="146"/>
                        <a:pt x="8" y="145"/>
                      </a:cubicBezTo>
                      <a:cubicBezTo>
                        <a:pt x="9" y="146"/>
                        <a:pt x="9" y="148"/>
                        <a:pt x="9" y="149"/>
                      </a:cubicBezTo>
                      <a:cubicBezTo>
                        <a:pt x="17" y="148"/>
                        <a:pt x="27" y="137"/>
                        <a:pt x="32" y="132"/>
                      </a:cubicBezTo>
                      <a:cubicBezTo>
                        <a:pt x="37" y="127"/>
                        <a:pt x="53" y="126"/>
                        <a:pt x="62" y="125"/>
                      </a:cubicBezTo>
                      <a:cubicBezTo>
                        <a:pt x="78" y="122"/>
                        <a:pt x="114" y="110"/>
                        <a:pt x="114" y="95"/>
                      </a:cubicBezTo>
                      <a:cubicBezTo>
                        <a:pt x="114" y="92"/>
                        <a:pt x="114" y="90"/>
                        <a:pt x="114" y="87"/>
                      </a:cubicBezTo>
                      <a:cubicBezTo>
                        <a:pt x="114" y="83"/>
                        <a:pt x="115" y="79"/>
                        <a:pt x="119" y="76"/>
                      </a:cubicBezTo>
                      <a:cubicBezTo>
                        <a:pt x="122" y="80"/>
                        <a:pt x="124" y="82"/>
                        <a:pt x="126" y="85"/>
                      </a:cubicBezTo>
                      <a:cubicBezTo>
                        <a:pt x="131" y="82"/>
                        <a:pt x="129" y="75"/>
                        <a:pt x="131" y="71"/>
                      </a:cubicBezTo>
                      <a:cubicBezTo>
                        <a:pt x="134" y="72"/>
                        <a:pt x="137" y="74"/>
                        <a:pt x="140" y="74"/>
                      </a:cubicBezTo>
                      <a:cubicBezTo>
                        <a:pt x="140" y="62"/>
                        <a:pt x="149" y="60"/>
                        <a:pt x="150" y="50"/>
                      </a:cubicBezTo>
                      <a:cubicBezTo>
                        <a:pt x="162" y="50"/>
                        <a:pt x="164" y="41"/>
                        <a:pt x="173" y="41"/>
                      </a:cubicBezTo>
                      <a:cubicBezTo>
                        <a:pt x="181" y="41"/>
                        <a:pt x="186" y="50"/>
                        <a:pt x="187" y="58"/>
                      </a:cubicBezTo>
                      <a:cubicBezTo>
                        <a:pt x="189" y="55"/>
                        <a:pt x="192" y="53"/>
                        <a:pt x="196" y="53"/>
                      </a:cubicBezTo>
                      <a:cubicBezTo>
                        <a:pt x="198" y="53"/>
                        <a:pt x="202" y="56"/>
                        <a:pt x="203" y="56"/>
                      </a:cubicBezTo>
                      <a:cubicBezTo>
                        <a:pt x="205" y="52"/>
                        <a:pt x="204" y="49"/>
                        <a:pt x="204" y="45"/>
                      </a:cubicBezTo>
                      <a:cubicBezTo>
                        <a:pt x="204" y="39"/>
                        <a:pt x="211" y="36"/>
                        <a:pt x="211" y="30"/>
                      </a:cubicBezTo>
                      <a:cubicBezTo>
                        <a:pt x="211" y="24"/>
                        <a:pt x="228" y="20"/>
                        <a:pt x="236" y="20"/>
                      </a:cubicBezTo>
                      <a:cubicBezTo>
                        <a:pt x="239" y="20"/>
                        <a:pt x="243" y="17"/>
                        <a:pt x="244" y="17"/>
                      </a:cubicBezTo>
                      <a:cubicBezTo>
                        <a:pt x="241" y="13"/>
                        <a:pt x="237" y="11"/>
                        <a:pt x="236" y="7"/>
                      </a:cubicBezTo>
                      <a:cubicBezTo>
                        <a:pt x="251" y="13"/>
                        <a:pt x="260" y="19"/>
                        <a:pt x="276" y="19"/>
                      </a:cubicBezTo>
                      <a:cubicBezTo>
                        <a:pt x="281" y="19"/>
                        <a:pt x="283" y="15"/>
                        <a:pt x="288" y="15"/>
                      </a:cubicBezTo>
                      <a:cubicBezTo>
                        <a:pt x="291" y="15"/>
                        <a:pt x="297" y="20"/>
                        <a:pt x="297" y="23"/>
                      </a:cubicBezTo>
                      <a:cubicBezTo>
                        <a:pt x="297" y="29"/>
                        <a:pt x="290" y="30"/>
                        <a:pt x="287" y="32"/>
                      </a:cubicBezTo>
                      <a:cubicBezTo>
                        <a:pt x="281" y="54"/>
                        <a:pt x="281" y="54"/>
                        <a:pt x="281" y="54"/>
                      </a:cubicBezTo>
                      <a:cubicBezTo>
                        <a:pt x="281" y="58"/>
                        <a:pt x="288" y="57"/>
                        <a:pt x="290" y="59"/>
                      </a:cubicBezTo>
                      <a:cubicBezTo>
                        <a:pt x="293" y="60"/>
                        <a:pt x="293" y="67"/>
                        <a:pt x="295" y="68"/>
                      </a:cubicBezTo>
                      <a:cubicBezTo>
                        <a:pt x="306" y="72"/>
                        <a:pt x="313" y="74"/>
                        <a:pt x="324" y="79"/>
                      </a:cubicBezTo>
                      <a:cubicBezTo>
                        <a:pt x="330" y="81"/>
                        <a:pt x="333" y="90"/>
                        <a:pt x="341" y="90"/>
                      </a:cubicBezTo>
                      <a:cubicBezTo>
                        <a:pt x="355" y="90"/>
                        <a:pt x="357" y="64"/>
                        <a:pt x="359" y="54"/>
                      </a:cubicBezTo>
                      <a:cubicBezTo>
                        <a:pt x="359" y="15"/>
                        <a:pt x="359" y="15"/>
                        <a:pt x="359" y="15"/>
                      </a:cubicBezTo>
                      <a:cubicBezTo>
                        <a:pt x="366" y="9"/>
                        <a:pt x="364" y="4"/>
                        <a:pt x="372" y="0"/>
                      </a:cubicBezTo>
                      <a:cubicBezTo>
                        <a:pt x="373" y="11"/>
                        <a:pt x="379" y="19"/>
                        <a:pt x="381" y="28"/>
                      </a:cubicBezTo>
                      <a:cubicBezTo>
                        <a:pt x="383" y="34"/>
                        <a:pt x="381" y="42"/>
                        <a:pt x="386" y="45"/>
                      </a:cubicBezTo>
                      <a:cubicBezTo>
                        <a:pt x="390" y="47"/>
                        <a:pt x="399" y="49"/>
                        <a:pt x="400" y="50"/>
                      </a:cubicBezTo>
                      <a:cubicBezTo>
                        <a:pt x="406" y="54"/>
                        <a:pt x="406" y="68"/>
                        <a:pt x="408" y="75"/>
                      </a:cubicBezTo>
                      <a:cubicBezTo>
                        <a:pt x="412" y="87"/>
                        <a:pt x="415" y="93"/>
                        <a:pt x="419" y="104"/>
                      </a:cubicBezTo>
                      <a:cubicBezTo>
                        <a:pt x="422" y="114"/>
                        <a:pt x="441" y="118"/>
                        <a:pt x="449" y="126"/>
                      </a:cubicBezTo>
                      <a:cubicBezTo>
                        <a:pt x="454" y="131"/>
                        <a:pt x="455" y="139"/>
                        <a:pt x="457" y="146"/>
                      </a:cubicBezTo>
                      <a:cubicBezTo>
                        <a:pt x="459" y="151"/>
                        <a:pt x="466" y="151"/>
                        <a:pt x="471" y="151"/>
                      </a:cubicBezTo>
                      <a:cubicBezTo>
                        <a:pt x="471" y="169"/>
                        <a:pt x="488" y="176"/>
                        <a:pt x="497" y="185"/>
                      </a:cubicBezTo>
                      <a:lnTo>
                        <a:pt x="496" y="186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5" name="Freeform 19">
                  <a:extLst>
                    <a:ext uri="{FF2B5EF4-FFF2-40B4-BE49-F238E27FC236}">
                      <a16:creationId xmlns="" xmlns:a16="http://schemas.microsoft.com/office/drawing/2014/main" id="{B01B5200-33C3-4F37-AED7-0DBE60B450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3738" y="3598863"/>
                  <a:ext cx="127000" cy="125413"/>
                </a:xfrm>
                <a:custGeom>
                  <a:avLst/>
                  <a:gdLst/>
                  <a:ahLst/>
                  <a:cxnLst>
                    <a:cxn ang="0">
                      <a:pos x="58" y="26"/>
                    </a:cxn>
                    <a:cxn ang="0">
                      <a:pos x="59" y="22"/>
                    </a:cxn>
                    <a:cxn ang="0">
                      <a:pos x="67" y="17"/>
                    </a:cxn>
                    <a:cxn ang="0">
                      <a:pos x="67" y="14"/>
                    </a:cxn>
                    <a:cxn ang="0">
                      <a:pos x="78" y="0"/>
                    </a:cxn>
                    <a:cxn ang="0">
                      <a:pos x="81" y="4"/>
                    </a:cxn>
                    <a:cxn ang="0">
                      <a:pos x="83" y="10"/>
                    </a:cxn>
                    <a:cxn ang="0">
                      <a:pos x="90" y="6"/>
                    </a:cxn>
                    <a:cxn ang="0">
                      <a:pos x="94" y="8"/>
                    </a:cxn>
                    <a:cxn ang="0">
                      <a:pos x="96" y="15"/>
                    </a:cxn>
                    <a:cxn ang="0">
                      <a:pos x="79" y="37"/>
                    </a:cxn>
                    <a:cxn ang="0">
                      <a:pos x="79" y="50"/>
                    </a:cxn>
                    <a:cxn ang="0">
                      <a:pos x="63" y="53"/>
                    </a:cxn>
                    <a:cxn ang="0">
                      <a:pos x="49" y="84"/>
                    </a:cxn>
                    <a:cxn ang="0">
                      <a:pos x="32" y="94"/>
                    </a:cxn>
                    <a:cxn ang="0">
                      <a:pos x="23" y="92"/>
                    </a:cxn>
                    <a:cxn ang="0">
                      <a:pos x="3" y="83"/>
                    </a:cxn>
                    <a:cxn ang="0">
                      <a:pos x="0" y="81"/>
                    </a:cxn>
                    <a:cxn ang="0">
                      <a:pos x="18" y="57"/>
                    </a:cxn>
                    <a:cxn ang="0">
                      <a:pos x="25" y="51"/>
                    </a:cxn>
                    <a:cxn ang="0">
                      <a:pos x="50" y="37"/>
                    </a:cxn>
                    <a:cxn ang="0">
                      <a:pos x="58" y="26"/>
                    </a:cxn>
                  </a:cxnLst>
                  <a:rect l="0" t="0" r="r" b="b"/>
                  <a:pathLst>
                    <a:path w="96" h="94">
                      <a:moveTo>
                        <a:pt x="58" y="26"/>
                      </a:moveTo>
                      <a:cubicBezTo>
                        <a:pt x="58" y="26"/>
                        <a:pt x="58" y="23"/>
                        <a:pt x="59" y="22"/>
                      </a:cubicBezTo>
                      <a:cubicBezTo>
                        <a:pt x="60" y="18"/>
                        <a:pt x="63" y="17"/>
                        <a:pt x="67" y="17"/>
                      </a:cubicBezTo>
                      <a:cubicBezTo>
                        <a:pt x="67" y="16"/>
                        <a:pt x="67" y="15"/>
                        <a:pt x="67" y="14"/>
                      </a:cubicBezTo>
                      <a:cubicBezTo>
                        <a:pt x="67" y="8"/>
                        <a:pt x="74" y="2"/>
                        <a:pt x="78" y="0"/>
                      </a:cubicBezTo>
                      <a:cubicBezTo>
                        <a:pt x="78" y="3"/>
                        <a:pt x="79" y="4"/>
                        <a:pt x="81" y="4"/>
                      </a:cubicBezTo>
                      <a:cubicBezTo>
                        <a:pt x="81" y="7"/>
                        <a:pt x="80" y="10"/>
                        <a:pt x="83" y="10"/>
                      </a:cubicBezTo>
                      <a:cubicBezTo>
                        <a:pt x="86" y="10"/>
                        <a:pt x="88" y="7"/>
                        <a:pt x="90" y="6"/>
                      </a:cubicBezTo>
                      <a:cubicBezTo>
                        <a:pt x="91" y="8"/>
                        <a:pt x="92" y="8"/>
                        <a:pt x="94" y="8"/>
                      </a:cubicBezTo>
                      <a:cubicBezTo>
                        <a:pt x="94" y="12"/>
                        <a:pt x="94" y="14"/>
                        <a:pt x="96" y="15"/>
                      </a:cubicBezTo>
                      <a:cubicBezTo>
                        <a:pt x="95" y="21"/>
                        <a:pt x="86" y="37"/>
                        <a:pt x="79" y="37"/>
                      </a:cubicBezTo>
                      <a:cubicBezTo>
                        <a:pt x="78" y="43"/>
                        <a:pt x="80" y="45"/>
                        <a:pt x="79" y="50"/>
                      </a:cubicBezTo>
                      <a:cubicBezTo>
                        <a:pt x="77" y="50"/>
                        <a:pt x="66" y="53"/>
                        <a:pt x="63" y="53"/>
                      </a:cubicBezTo>
                      <a:cubicBezTo>
                        <a:pt x="61" y="58"/>
                        <a:pt x="49" y="84"/>
                        <a:pt x="49" y="84"/>
                      </a:cubicBezTo>
                      <a:cubicBezTo>
                        <a:pt x="45" y="88"/>
                        <a:pt x="37" y="94"/>
                        <a:pt x="32" y="94"/>
                      </a:cubicBezTo>
                      <a:cubicBezTo>
                        <a:pt x="30" y="94"/>
                        <a:pt x="25" y="92"/>
                        <a:pt x="23" y="92"/>
                      </a:cubicBezTo>
                      <a:cubicBezTo>
                        <a:pt x="20" y="92"/>
                        <a:pt x="3" y="85"/>
                        <a:pt x="3" y="83"/>
                      </a:cubicBezTo>
                      <a:cubicBezTo>
                        <a:pt x="2" y="83"/>
                        <a:pt x="0" y="82"/>
                        <a:pt x="0" y="81"/>
                      </a:cubicBezTo>
                      <a:cubicBezTo>
                        <a:pt x="0" y="70"/>
                        <a:pt x="14" y="64"/>
                        <a:pt x="18" y="57"/>
                      </a:cubicBezTo>
                      <a:cubicBezTo>
                        <a:pt x="20" y="54"/>
                        <a:pt x="22" y="51"/>
                        <a:pt x="25" y="51"/>
                      </a:cubicBezTo>
                      <a:cubicBezTo>
                        <a:pt x="36" y="51"/>
                        <a:pt x="42" y="40"/>
                        <a:pt x="50" y="37"/>
                      </a:cubicBezTo>
                      <a:cubicBezTo>
                        <a:pt x="52" y="36"/>
                        <a:pt x="58" y="26"/>
                        <a:pt x="58" y="26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6" name="Freeform 20">
                  <a:extLst>
                    <a:ext uri="{FF2B5EF4-FFF2-40B4-BE49-F238E27FC236}">
                      <a16:creationId xmlns="" xmlns:a16="http://schemas.microsoft.com/office/drawing/2014/main" id="{6D5E17AD-8D25-4744-BC90-9FDEF50CBE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48513" y="3476625"/>
                  <a:ext cx="93663" cy="139700"/>
                </a:xfrm>
                <a:custGeom>
                  <a:avLst/>
                  <a:gdLst/>
                  <a:ahLst/>
                  <a:cxnLst>
                    <a:cxn ang="0">
                      <a:pos x="22" y="40"/>
                    </a:cxn>
                    <a:cxn ang="0">
                      <a:pos x="17" y="31"/>
                    </a:cxn>
                    <a:cxn ang="0">
                      <a:pos x="19" y="27"/>
                    </a:cxn>
                    <a:cxn ang="0">
                      <a:pos x="0" y="0"/>
                    </a:cxn>
                    <a:cxn ang="0">
                      <a:pos x="16" y="12"/>
                    </a:cxn>
                    <a:cxn ang="0">
                      <a:pos x="22" y="19"/>
                    </a:cxn>
                    <a:cxn ang="0">
                      <a:pos x="20" y="22"/>
                    </a:cxn>
                    <a:cxn ang="0">
                      <a:pos x="27" y="37"/>
                    </a:cxn>
                    <a:cxn ang="0">
                      <a:pos x="30" y="37"/>
                    </a:cxn>
                    <a:cxn ang="0">
                      <a:pos x="34" y="32"/>
                    </a:cxn>
                    <a:cxn ang="0">
                      <a:pos x="37" y="32"/>
                    </a:cxn>
                    <a:cxn ang="0">
                      <a:pos x="53" y="50"/>
                    </a:cxn>
                    <a:cxn ang="0">
                      <a:pos x="68" y="46"/>
                    </a:cxn>
                    <a:cxn ang="0">
                      <a:pos x="71" y="48"/>
                    </a:cxn>
                    <a:cxn ang="0">
                      <a:pos x="63" y="71"/>
                    </a:cxn>
                    <a:cxn ang="0">
                      <a:pos x="61" y="68"/>
                    </a:cxn>
                    <a:cxn ang="0">
                      <a:pos x="60" y="70"/>
                    </a:cxn>
                    <a:cxn ang="0">
                      <a:pos x="51" y="75"/>
                    </a:cxn>
                    <a:cxn ang="0">
                      <a:pos x="52" y="80"/>
                    </a:cxn>
                    <a:cxn ang="0">
                      <a:pos x="46" y="89"/>
                    </a:cxn>
                    <a:cxn ang="0">
                      <a:pos x="30" y="104"/>
                    </a:cxn>
                    <a:cxn ang="0">
                      <a:pos x="23" y="98"/>
                    </a:cxn>
                    <a:cxn ang="0">
                      <a:pos x="29" y="86"/>
                    </a:cxn>
                    <a:cxn ang="0">
                      <a:pos x="12" y="72"/>
                    </a:cxn>
                    <a:cxn ang="0">
                      <a:pos x="19" y="65"/>
                    </a:cxn>
                    <a:cxn ang="0">
                      <a:pos x="24" y="48"/>
                    </a:cxn>
                    <a:cxn ang="0">
                      <a:pos x="22" y="38"/>
                    </a:cxn>
                    <a:cxn ang="0">
                      <a:pos x="22" y="38"/>
                    </a:cxn>
                    <a:cxn ang="0">
                      <a:pos x="22" y="40"/>
                    </a:cxn>
                  </a:cxnLst>
                  <a:rect l="0" t="0" r="r" b="b"/>
                  <a:pathLst>
                    <a:path w="71" h="104">
                      <a:moveTo>
                        <a:pt x="22" y="40"/>
                      </a:moveTo>
                      <a:cubicBezTo>
                        <a:pt x="21" y="36"/>
                        <a:pt x="17" y="35"/>
                        <a:pt x="17" y="31"/>
                      </a:cubicBezTo>
                      <a:cubicBezTo>
                        <a:pt x="17" y="30"/>
                        <a:pt x="18" y="28"/>
                        <a:pt x="19" y="27"/>
                      </a:cubicBezTo>
                      <a:cubicBezTo>
                        <a:pt x="8" y="25"/>
                        <a:pt x="2" y="11"/>
                        <a:pt x="0" y="0"/>
                      </a:cubicBezTo>
                      <a:cubicBezTo>
                        <a:pt x="4" y="7"/>
                        <a:pt x="12" y="8"/>
                        <a:pt x="16" y="12"/>
                      </a:cubicBezTo>
                      <a:cubicBezTo>
                        <a:pt x="19" y="15"/>
                        <a:pt x="19" y="18"/>
                        <a:pt x="22" y="19"/>
                      </a:cubicBezTo>
                      <a:cubicBezTo>
                        <a:pt x="21" y="21"/>
                        <a:pt x="20" y="21"/>
                        <a:pt x="20" y="22"/>
                      </a:cubicBezTo>
                      <a:cubicBezTo>
                        <a:pt x="20" y="25"/>
                        <a:pt x="25" y="34"/>
                        <a:pt x="27" y="37"/>
                      </a:cubicBezTo>
                      <a:cubicBezTo>
                        <a:pt x="30" y="37"/>
                        <a:pt x="30" y="37"/>
                        <a:pt x="30" y="37"/>
                      </a:cubicBezTo>
                      <a:cubicBezTo>
                        <a:pt x="30" y="34"/>
                        <a:pt x="32" y="32"/>
                        <a:pt x="34" y="32"/>
                      </a:cubicBezTo>
                      <a:cubicBezTo>
                        <a:pt x="35" y="32"/>
                        <a:pt x="36" y="32"/>
                        <a:pt x="37" y="32"/>
                      </a:cubicBezTo>
                      <a:cubicBezTo>
                        <a:pt x="37" y="44"/>
                        <a:pt x="42" y="50"/>
                        <a:pt x="53" y="50"/>
                      </a:cubicBezTo>
                      <a:cubicBezTo>
                        <a:pt x="61" y="50"/>
                        <a:pt x="61" y="46"/>
                        <a:pt x="68" y="46"/>
                      </a:cubicBezTo>
                      <a:cubicBezTo>
                        <a:pt x="69" y="46"/>
                        <a:pt x="71" y="47"/>
                        <a:pt x="71" y="48"/>
                      </a:cubicBezTo>
                      <a:cubicBezTo>
                        <a:pt x="65" y="55"/>
                        <a:pt x="67" y="64"/>
                        <a:pt x="63" y="71"/>
                      </a:cubicBezTo>
                      <a:cubicBezTo>
                        <a:pt x="61" y="68"/>
                        <a:pt x="61" y="68"/>
                        <a:pt x="61" y="68"/>
                      </a:cubicBezTo>
                      <a:cubicBezTo>
                        <a:pt x="60" y="68"/>
                        <a:pt x="60" y="70"/>
                        <a:pt x="60" y="70"/>
                      </a:cubicBezTo>
                      <a:cubicBezTo>
                        <a:pt x="55" y="71"/>
                        <a:pt x="51" y="72"/>
                        <a:pt x="51" y="75"/>
                      </a:cubicBezTo>
                      <a:cubicBezTo>
                        <a:pt x="51" y="77"/>
                        <a:pt x="52" y="78"/>
                        <a:pt x="52" y="80"/>
                      </a:cubicBezTo>
                      <a:cubicBezTo>
                        <a:pt x="52" y="83"/>
                        <a:pt x="47" y="87"/>
                        <a:pt x="46" y="89"/>
                      </a:cubicBezTo>
                      <a:cubicBezTo>
                        <a:pt x="42" y="95"/>
                        <a:pt x="39" y="104"/>
                        <a:pt x="30" y="104"/>
                      </a:cubicBezTo>
                      <a:cubicBezTo>
                        <a:pt x="26" y="104"/>
                        <a:pt x="23" y="102"/>
                        <a:pt x="23" y="98"/>
                      </a:cubicBezTo>
                      <a:cubicBezTo>
                        <a:pt x="23" y="93"/>
                        <a:pt x="29" y="91"/>
                        <a:pt x="29" y="86"/>
                      </a:cubicBezTo>
                      <a:cubicBezTo>
                        <a:pt x="29" y="77"/>
                        <a:pt x="12" y="80"/>
                        <a:pt x="12" y="72"/>
                      </a:cubicBezTo>
                      <a:cubicBezTo>
                        <a:pt x="12" y="68"/>
                        <a:pt x="16" y="67"/>
                        <a:pt x="19" y="65"/>
                      </a:cubicBezTo>
                      <a:cubicBezTo>
                        <a:pt x="23" y="61"/>
                        <a:pt x="24" y="55"/>
                        <a:pt x="24" y="48"/>
                      </a:cubicBezTo>
                      <a:cubicBezTo>
                        <a:pt x="24" y="44"/>
                        <a:pt x="22" y="40"/>
                        <a:pt x="22" y="38"/>
                      </a:cubicBezTo>
                      <a:cubicBezTo>
                        <a:pt x="22" y="38"/>
                        <a:pt x="22" y="38"/>
                        <a:pt x="22" y="38"/>
                      </a:cubicBezTo>
                      <a:lnTo>
                        <a:pt x="22" y="40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7" name="Freeform 116">
                  <a:extLst>
                    <a:ext uri="{FF2B5EF4-FFF2-40B4-BE49-F238E27FC236}">
                      <a16:creationId xmlns="" xmlns:a16="http://schemas.microsoft.com/office/drawing/2014/main" id="{0DEF8663-FD4F-44A1-94B7-FC20A16A99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6413" y="3582988"/>
                  <a:ext cx="6350" cy="9525"/>
                </a:xfrm>
                <a:custGeom>
                  <a:avLst/>
                  <a:gdLst/>
                  <a:ahLst/>
                  <a:cxnLst>
                    <a:cxn ang="0">
                      <a:pos x="5" y="0"/>
                    </a:cxn>
                    <a:cxn ang="0">
                      <a:pos x="4" y="7"/>
                    </a:cxn>
                    <a:cxn ang="0">
                      <a:pos x="0" y="0"/>
                    </a:cxn>
                    <a:cxn ang="0">
                      <a:pos x="5" y="0"/>
                    </a:cxn>
                  </a:cxnLst>
                  <a:rect l="0" t="0" r="r" b="b"/>
                  <a:pathLst>
                    <a:path w="5" h="7">
                      <a:moveTo>
                        <a:pt x="5" y="0"/>
                      </a:moveTo>
                      <a:cubicBezTo>
                        <a:pt x="5" y="4"/>
                        <a:pt x="4" y="5"/>
                        <a:pt x="4" y="7"/>
                      </a:cubicBezTo>
                      <a:cubicBezTo>
                        <a:pt x="0" y="6"/>
                        <a:pt x="0" y="3"/>
                        <a:pt x="0" y="0"/>
                      </a:cubicBezTo>
                      <a:cubicBezTo>
                        <a:pt x="2" y="0"/>
                        <a:pt x="4" y="0"/>
                        <a:pt x="5" y="0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Freeform 117">
                  <a:extLst>
                    <a:ext uri="{FF2B5EF4-FFF2-40B4-BE49-F238E27FC236}">
                      <a16:creationId xmlns="" xmlns:a16="http://schemas.microsoft.com/office/drawing/2014/main" id="{28D09FA7-BA57-4510-A81C-68C08F1B96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64325" y="3500438"/>
                  <a:ext cx="22225" cy="11113"/>
                </a:xfrm>
                <a:custGeom>
                  <a:avLst/>
                  <a:gdLst/>
                  <a:ahLst/>
                  <a:cxnLst>
                    <a:cxn ang="0">
                      <a:pos x="16" y="4"/>
                    </a:cxn>
                    <a:cxn ang="0">
                      <a:pos x="0" y="4"/>
                    </a:cxn>
                    <a:cxn ang="0">
                      <a:pos x="16" y="4"/>
                    </a:cxn>
                  </a:cxnLst>
                  <a:rect l="0" t="0" r="r" b="b"/>
                  <a:pathLst>
                    <a:path w="16" h="8">
                      <a:moveTo>
                        <a:pt x="16" y="4"/>
                      </a:moveTo>
                      <a:cubicBezTo>
                        <a:pt x="11" y="7"/>
                        <a:pt x="4" y="8"/>
                        <a:pt x="0" y="4"/>
                      </a:cubicBezTo>
                      <a:cubicBezTo>
                        <a:pt x="9" y="0"/>
                        <a:pt x="10" y="0"/>
                        <a:pt x="16" y="4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Freeform 118">
                  <a:extLst>
                    <a:ext uri="{FF2B5EF4-FFF2-40B4-BE49-F238E27FC236}">
                      <a16:creationId xmlns="" xmlns:a16="http://schemas.microsoft.com/office/drawing/2014/main" id="{F3BA199C-12BA-48DE-9C7F-0E606F4858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6375" y="3065463"/>
                  <a:ext cx="22225" cy="9525"/>
                </a:xfrm>
                <a:custGeom>
                  <a:avLst/>
                  <a:gdLst/>
                  <a:ahLst/>
                  <a:cxnLst>
                    <a:cxn ang="0">
                      <a:pos x="17" y="1"/>
                    </a:cxn>
                    <a:cxn ang="0">
                      <a:pos x="17" y="7"/>
                    </a:cxn>
                    <a:cxn ang="0">
                      <a:pos x="13" y="7"/>
                    </a:cxn>
                    <a:cxn ang="0">
                      <a:pos x="0" y="3"/>
                    </a:cxn>
                    <a:cxn ang="0">
                      <a:pos x="17" y="1"/>
                    </a:cxn>
                  </a:cxnLst>
                  <a:rect l="0" t="0" r="r" b="b"/>
                  <a:pathLst>
                    <a:path w="17" h="7">
                      <a:moveTo>
                        <a:pt x="17" y="1"/>
                      </a:moveTo>
                      <a:cubicBezTo>
                        <a:pt x="17" y="7"/>
                        <a:pt x="17" y="7"/>
                        <a:pt x="17" y="7"/>
                      </a:cubicBezTo>
                      <a:cubicBezTo>
                        <a:pt x="16" y="7"/>
                        <a:pt x="14" y="7"/>
                        <a:pt x="13" y="7"/>
                      </a:cubicBezTo>
                      <a:cubicBezTo>
                        <a:pt x="8" y="7"/>
                        <a:pt x="2" y="5"/>
                        <a:pt x="0" y="3"/>
                      </a:cubicBezTo>
                      <a:cubicBezTo>
                        <a:pt x="8" y="1"/>
                        <a:pt x="11" y="0"/>
                        <a:pt x="17" y="1"/>
                      </a:cubicBez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54" name="Group 383">
              <a:extLst>
                <a:ext uri="{FF2B5EF4-FFF2-40B4-BE49-F238E27FC236}">
                  <a16:creationId xmlns="" xmlns:a16="http://schemas.microsoft.com/office/drawing/2014/main" id="{9F579340-62F1-429E-88C7-77EF8BCFD6A1}"/>
                </a:ext>
              </a:extLst>
            </p:cNvPr>
            <p:cNvGrpSpPr/>
            <p:nvPr/>
          </p:nvGrpSpPr>
          <p:grpSpPr>
            <a:xfrm>
              <a:off x="3853777" y="2349922"/>
              <a:ext cx="2882312" cy="2240944"/>
              <a:chOff x="4713288" y="1038225"/>
              <a:chExt cx="2847975" cy="2012950"/>
            </a:xfrm>
            <a:solidFill>
              <a:schemeClr val="tx2"/>
            </a:solidFill>
          </p:grpSpPr>
          <p:sp>
            <p:nvSpPr>
              <p:cNvPr id="55" name="Freeform 101">
                <a:extLst>
                  <a:ext uri="{FF2B5EF4-FFF2-40B4-BE49-F238E27FC236}">
                    <a16:creationId xmlns="" xmlns:a16="http://schemas.microsoft.com/office/drawing/2014/main" id="{43BA906E-B086-433D-A513-6176B36152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063" y="2127250"/>
                <a:ext cx="622300" cy="538163"/>
              </a:xfrm>
              <a:custGeom>
                <a:avLst/>
                <a:gdLst/>
                <a:ahLst/>
                <a:cxnLst>
                  <a:cxn ang="0">
                    <a:pos x="102" y="154"/>
                  </a:cxn>
                  <a:cxn ang="0">
                    <a:pos x="113" y="126"/>
                  </a:cxn>
                  <a:cxn ang="0">
                    <a:pos x="122" y="86"/>
                  </a:cxn>
                  <a:cxn ang="0">
                    <a:pos x="125" y="77"/>
                  </a:cxn>
                  <a:cxn ang="0">
                    <a:pos x="108" y="77"/>
                  </a:cxn>
                  <a:cxn ang="0">
                    <a:pos x="64" y="77"/>
                  </a:cxn>
                  <a:cxn ang="0">
                    <a:pos x="27" y="79"/>
                  </a:cxn>
                  <a:cxn ang="0">
                    <a:pos x="26" y="77"/>
                  </a:cxn>
                  <a:cxn ang="0">
                    <a:pos x="0" y="55"/>
                  </a:cxn>
                  <a:cxn ang="0">
                    <a:pos x="9" y="37"/>
                  </a:cxn>
                  <a:cxn ang="0">
                    <a:pos x="41" y="20"/>
                  </a:cxn>
                  <a:cxn ang="0">
                    <a:pos x="48" y="13"/>
                  </a:cxn>
                  <a:cxn ang="0">
                    <a:pos x="80" y="4"/>
                  </a:cxn>
                  <a:cxn ang="0">
                    <a:pos x="127" y="7"/>
                  </a:cxn>
                  <a:cxn ang="0">
                    <a:pos x="174" y="15"/>
                  </a:cxn>
                  <a:cxn ang="0">
                    <a:pos x="223" y="21"/>
                  </a:cxn>
                  <a:cxn ang="0">
                    <a:pos x="256" y="44"/>
                  </a:cxn>
                  <a:cxn ang="0">
                    <a:pos x="278" y="33"/>
                  </a:cxn>
                  <a:cxn ang="0">
                    <a:pos x="281" y="43"/>
                  </a:cxn>
                  <a:cxn ang="0">
                    <a:pos x="289" y="65"/>
                  </a:cxn>
                  <a:cxn ang="0">
                    <a:pos x="309" y="76"/>
                  </a:cxn>
                  <a:cxn ang="0">
                    <a:pos x="350" y="76"/>
                  </a:cxn>
                  <a:cxn ang="0">
                    <a:pos x="359" y="63"/>
                  </a:cxn>
                  <a:cxn ang="0">
                    <a:pos x="387" y="51"/>
                  </a:cxn>
                  <a:cxn ang="0">
                    <a:pos x="439" y="74"/>
                  </a:cxn>
                  <a:cxn ang="0">
                    <a:pos x="445" y="96"/>
                  </a:cxn>
                  <a:cxn ang="0">
                    <a:pos x="435" y="119"/>
                  </a:cxn>
                  <a:cxn ang="0">
                    <a:pos x="436" y="138"/>
                  </a:cxn>
                  <a:cxn ang="0">
                    <a:pos x="449" y="156"/>
                  </a:cxn>
                  <a:cxn ang="0">
                    <a:pos x="445" y="179"/>
                  </a:cxn>
                  <a:cxn ang="0">
                    <a:pos x="448" y="232"/>
                  </a:cxn>
                  <a:cxn ang="0">
                    <a:pos x="448" y="240"/>
                  </a:cxn>
                  <a:cxn ang="0">
                    <a:pos x="393" y="231"/>
                  </a:cxn>
                  <a:cxn ang="0">
                    <a:pos x="370" y="220"/>
                  </a:cxn>
                  <a:cxn ang="0">
                    <a:pos x="333" y="207"/>
                  </a:cxn>
                  <a:cxn ang="0">
                    <a:pos x="313" y="192"/>
                  </a:cxn>
                  <a:cxn ang="0">
                    <a:pos x="278" y="183"/>
                  </a:cxn>
                  <a:cxn ang="0">
                    <a:pos x="304" y="224"/>
                  </a:cxn>
                  <a:cxn ang="0">
                    <a:pos x="315" y="227"/>
                  </a:cxn>
                  <a:cxn ang="0">
                    <a:pos x="313" y="246"/>
                  </a:cxn>
                  <a:cxn ang="0">
                    <a:pos x="379" y="225"/>
                  </a:cxn>
                  <a:cxn ang="0">
                    <a:pos x="406" y="260"/>
                  </a:cxn>
                  <a:cxn ang="0">
                    <a:pos x="414" y="270"/>
                  </a:cxn>
                  <a:cxn ang="0">
                    <a:pos x="410" y="302"/>
                  </a:cxn>
                  <a:cxn ang="0">
                    <a:pos x="390" y="321"/>
                  </a:cxn>
                  <a:cxn ang="0">
                    <a:pos x="365" y="347"/>
                  </a:cxn>
                  <a:cxn ang="0">
                    <a:pos x="328" y="368"/>
                  </a:cxn>
                  <a:cxn ang="0">
                    <a:pos x="265" y="395"/>
                  </a:cxn>
                  <a:cxn ang="0">
                    <a:pos x="234" y="404"/>
                  </a:cxn>
                  <a:cxn ang="0">
                    <a:pos x="217" y="399"/>
                  </a:cxn>
                  <a:cxn ang="0">
                    <a:pos x="209" y="372"/>
                  </a:cxn>
                  <a:cxn ang="0">
                    <a:pos x="198" y="340"/>
                  </a:cxn>
                  <a:cxn ang="0">
                    <a:pos x="162" y="280"/>
                  </a:cxn>
                  <a:cxn ang="0">
                    <a:pos x="154" y="259"/>
                  </a:cxn>
                  <a:cxn ang="0">
                    <a:pos x="140" y="251"/>
                  </a:cxn>
                  <a:cxn ang="0">
                    <a:pos x="131" y="229"/>
                  </a:cxn>
                  <a:cxn ang="0">
                    <a:pos x="109" y="196"/>
                  </a:cxn>
                  <a:cxn ang="0">
                    <a:pos x="112" y="177"/>
                  </a:cxn>
                </a:cxnLst>
                <a:rect l="0" t="0" r="r" b="b"/>
                <a:pathLst>
                  <a:path w="467" h="405">
                    <a:moveTo>
                      <a:pt x="112" y="177"/>
                    </a:moveTo>
                    <a:cubicBezTo>
                      <a:pt x="102" y="154"/>
                      <a:pt x="102" y="154"/>
                      <a:pt x="102" y="154"/>
                    </a:cubicBezTo>
                    <a:cubicBezTo>
                      <a:pt x="102" y="151"/>
                      <a:pt x="105" y="151"/>
                      <a:pt x="106" y="149"/>
                    </a:cubicBezTo>
                    <a:cubicBezTo>
                      <a:pt x="109" y="139"/>
                      <a:pt x="110" y="134"/>
                      <a:pt x="113" y="126"/>
                    </a:cubicBezTo>
                    <a:cubicBezTo>
                      <a:pt x="115" y="117"/>
                      <a:pt x="124" y="115"/>
                      <a:pt x="124" y="104"/>
                    </a:cubicBezTo>
                    <a:cubicBezTo>
                      <a:pt x="124" y="97"/>
                      <a:pt x="122" y="91"/>
                      <a:pt x="122" y="86"/>
                    </a:cubicBezTo>
                    <a:cubicBezTo>
                      <a:pt x="122" y="83"/>
                      <a:pt x="124" y="82"/>
                      <a:pt x="125" y="81"/>
                    </a:cubicBezTo>
                    <a:cubicBezTo>
                      <a:pt x="125" y="77"/>
                      <a:pt x="125" y="77"/>
                      <a:pt x="125" y="77"/>
                    </a:cubicBezTo>
                    <a:cubicBezTo>
                      <a:pt x="121" y="78"/>
                      <a:pt x="120" y="81"/>
                      <a:pt x="117" y="81"/>
                    </a:cubicBezTo>
                    <a:cubicBezTo>
                      <a:pt x="112" y="81"/>
                      <a:pt x="110" y="79"/>
                      <a:pt x="108" y="77"/>
                    </a:cubicBezTo>
                    <a:cubicBezTo>
                      <a:pt x="101" y="82"/>
                      <a:pt x="98" y="88"/>
                      <a:pt x="86" y="88"/>
                    </a:cubicBezTo>
                    <a:cubicBezTo>
                      <a:pt x="76" y="88"/>
                      <a:pt x="73" y="77"/>
                      <a:pt x="64" y="77"/>
                    </a:cubicBezTo>
                    <a:cubicBezTo>
                      <a:pt x="54" y="77"/>
                      <a:pt x="56" y="87"/>
                      <a:pt x="48" y="87"/>
                    </a:cubicBezTo>
                    <a:cubicBezTo>
                      <a:pt x="40" y="87"/>
                      <a:pt x="35" y="75"/>
                      <a:pt x="27" y="79"/>
                    </a:cubicBezTo>
                    <a:cubicBezTo>
                      <a:pt x="22" y="79"/>
                      <a:pt x="22" y="79"/>
                      <a:pt x="22" y="79"/>
                    </a:cubicBezTo>
                    <a:cubicBezTo>
                      <a:pt x="24" y="79"/>
                      <a:pt x="25" y="78"/>
                      <a:pt x="26" y="77"/>
                    </a:cubicBezTo>
                    <a:cubicBezTo>
                      <a:pt x="23" y="74"/>
                      <a:pt x="10" y="67"/>
                      <a:pt x="15" y="63"/>
                    </a:cubicBezTo>
                    <a:cubicBezTo>
                      <a:pt x="11" y="57"/>
                      <a:pt x="6" y="58"/>
                      <a:pt x="0" y="55"/>
                    </a:cubicBezTo>
                    <a:cubicBezTo>
                      <a:pt x="4" y="50"/>
                      <a:pt x="9" y="51"/>
                      <a:pt x="9" y="43"/>
                    </a:cubicBezTo>
                    <a:cubicBezTo>
                      <a:pt x="9" y="40"/>
                      <a:pt x="8" y="40"/>
                      <a:pt x="9" y="37"/>
                    </a:cubicBezTo>
                    <a:cubicBezTo>
                      <a:pt x="6" y="37"/>
                      <a:pt x="1" y="38"/>
                      <a:pt x="1" y="35"/>
                    </a:cubicBezTo>
                    <a:cubicBezTo>
                      <a:pt x="1" y="22"/>
                      <a:pt x="33" y="24"/>
                      <a:pt x="41" y="20"/>
                    </a:cubicBezTo>
                    <a:cubicBezTo>
                      <a:pt x="40" y="17"/>
                      <a:pt x="38" y="18"/>
                      <a:pt x="38" y="15"/>
                    </a:cubicBezTo>
                    <a:cubicBezTo>
                      <a:pt x="38" y="11"/>
                      <a:pt x="46" y="13"/>
                      <a:pt x="48" y="13"/>
                    </a:cubicBezTo>
                    <a:cubicBezTo>
                      <a:pt x="53" y="13"/>
                      <a:pt x="62" y="13"/>
                      <a:pt x="62" y="13"/>
                    </a:cubicBezTo>
                    <a:cubicBezTo>
                      <a:pt x="67" y="13"/>
                      <a:pt x="75" y="7"/>
                      <a:pt x="80" y="4"/>
                    </a:cubicBezTo>
                    <a:cubicBezTo>
                      <a:pt x="86" y="0"/>
                      <a:pt x="98" y="0"/>
                      <a:pt x="106" y="0"/>
                    </a:cubicBezTo>
                    <a:cubicBezTo>
                      <a:pt x="117" y="0"/>
                      <a:pt x="117" y="7"/>
                      <a:pt x="127" y="7"/>
                    </a:cubicBezTo>
                    <a:cubicBezTo>
                      <a:pt x="127" y="12"/>
                      <a:pt x="144" y="15"/>
                      <a:pt x="149" y="15"/>
                    </a:cubicBezTo>
                    <a:cubicBezTo>
                      <a:pt x="162" y="15"/>
                      <a:pt x="170" y="15"/>
                      <a:pt x="174" y="15"/>
                    </a:cubicBezTo>
                    <a:cubicBezTo>
                      <a:pt x="186" y="15"/>
                      <a:pt x="192" y="3"/>
                      <a:pt x="205" y="3"/>
                    </a:cubicBezTo>
                    <a:cubicBezTo>
                      <a:pt x="219" y="3"/>
                      <a:pt x="218" y="12"/>
                      <a:pt x="223" y="21"/>
                    </a:cubicBezTo>
                    <a:cubicBezTo>
                      <a:pt x="224" y="23"/>
                      <a:pt x="233" y="28"/>
                      <a:pt x="233" y="28"/>
                    </a:cubicBezTo>
                    <a:cubicBezTo>
                      <a:pt x="241" y="31"/>
                      <a:pt x="243" y="44"/>
                      <a:pt x="256" y="44"/>
                    </a:cubicBezTo>
                    <a:cubicBezTo>
                      <a:pt x="265" y="44"/>
                      <a:pt x="265" y="36"/>
                      <a:pt x="271" y="34"/>
                    </a:cubicBezTo>
                    <a:cubicBezTo>
                      <a:pt x="275" y="33"/>
                      <a:pt x="274" y="33"/>
                      <a:pt x="278" y="33"/>
                    </a:cubicBezTo>
                    <a:cubicBezTo>
                      <a:pt x="279" y="35"/>
                      <a:pt x="279" y="39"/>
                      <a:pt x="281" y="41"/>
                    </a:cubicBezTo>
                    <a:cubicBezTo>
                      <a:pt x="280" y="41"/>
                      <a:pt x="281" y="42"/>
                      <a:pt x="281" y="43"/>
                    </a:cubicBezTo>
                    <a:cubicBezTo>
                      <a:pt x="281" y="48"/>
                      <a:pt x="284" y="47"/>
                      <a:pt x="286" y="51"/>
                    </a:cubicBezTo>
                    <a:cubicBezTo>
                      <a:pt x="290" y="56"/>
                      <a:pt x="286" y="59"/>
                      <a:pt x="289" y="65"/>
                    </a:cubicBezTo>
                    <a:cubicBezTo>
                      <a:pt x="291" y="70"/>
                      <a:pt x="297" y="67"/>
                      <a:pt x="301" y="68"/>
                    </a:cubicBezTo>
                    <a:cubicBezTo>
                      <a:pt x="305" y="69"/>
                      <a:pt x="306" y="73"/>
                      <a:pt x="309" y="76"/>
                    </a:cubicBezTo>
                    <a:cubicBezTo>
                      <a:pt x="312" y="79"/>
                      <a:pt x="323" y="78"/>
                      <a:pt x="329" y="78"/>
                    </a:cubicBezTo>
                    <a:cubicBezTo>
                      <a:pt x="337" y="78"/>
                      <a:pt x="345" y="77"/>
                      <a:pt x="350" y="76"/>
                    </a:cubicBezTo>
                    <a:cubicBezTo>
                      <a:pt x="350" y="72"/>
                      <a:pt x="350" y="71"/>
                      <a:pt x="350" y="68"/>
                    </a:cubicBezTo>
                    <a:cubicBezTo>
                      <a:pt x="350" y="64"/>
                      <a:pt x="355" y="64"/>
                      <a:pt x="359" y="63"/>
                    </a:cubicBezTo>
                    <a:cubicBezTo>
                      <a:pt x="364" y="61"/>
                      <a:pt x="363" y="59"/>
                      <a:pt x="368" y="57"/>
                    </a:cubicBezTo>
                    <a:cubicBezTo>
                      <a:pt x="376" y="54"/>
                      <a:pt x="381" y="56"/>
                      <a:pt x="387" y="51"/>
                    </a:cubicBezTo>
                    <a:cubicBezTo>
                      <a:pt x="397" y="57"/>
                      <a:pt x="403" y="57"/>
                      <a:pt x="412" y="60"/>
                    </a:cubicBezTo>
                    <a:cubicBezTo>
                      <a:pt x="423" y="64"/>
                      <a:pt x="426" y="74"/>
                      <a:pt x="439" y="74"/>
                    </a:cubicBezTo>
                    <a:cubicBezTo>
                      <a:pt x="439" y="76"/>
                      <a:pt x="442" y="77"/>
                      <a:pt x="443" y="79"/>
                    </a:cubicBezTo>
                    <a:cubicBezTo>
                      <a:pt x="445" y="86"/>
                      <a:pt x="442" y="92"/>
                      <a:pt x="445" y="96"/>
                    </a:cubicBezTo>
                    <a:cubicBezTo>
                      <a:pt x="442" y="98"/>
                      <a:pt x="435" y="114"/>
                      <a:pt x="435" y="115"/>
                    </a:cubicBezTo>
                    <a:cubicBezTo>
                      <a:pt x="435" y="116"/>
                      <a:pt x="436" y="118"/>
                      <a:pt x="435" y="119"/>
                    </a:cubicBezTo>
                    <a:cubicBezTo>
                      <a:pt x="436" y="121"/>
                      <a:pt x="435" y="122"/>
                      <a:pt x="436" y="124"/>
                    </a:cubicBezTo>
                    <a:cubicBezTo>
                      <a:pt x="436" y="138"/>
                      <a:pt x="436" y="138"/>
                      <a:pt x="436" y="138"/>
                    </a:cubicBezTo>
                    <a:cubicBezTo>
                      <a:pt x="438" y="142"/>
                      <a:pt x="437" y="145"/>
                      <a:pt x="439" y="149"/>
                    </a:cubicBezTo>
                    <a:cubicBezTo>
                      <a:pt x="440" y="153"/>
                      <a:pt x="449" y="149"/>
                      <a:pt x="449" y="156"/>
                    </a:cubicBezTo>
                    <a:cubicBezTo>
                      <a:pt x="449" y="165"/>
                      <a:pt x="439" y="164"/>
                      <a:pt x="439" y="171"/>
                    </a:cubicBezTo>
                    <a:cubicBezTo>
                      <a:pt x="439" y="177"/>
                      <a:pt x="443" y="177"/>
                      <a:pt x="445" y="179"/>
                    </a:cubicBezTo>
                    <a:cubicBezTo>
                      <a:pt x="452" y="194"/>
                      <a:pt x="467" y="196"/>
                      <a:pt x="467" y="215"/>
                    </a:cubicBezTo>
                    <a:cubicBezTo>
                      <a:pt x="456" y="218"/>
                      <a:pt x="448" y="220"/>
                      <a:pt x="448" y="232"/>
                    </a:cubicBezTo>
                    <a:cubicBezTo>
                      <a:pt x="448" y="235"/>
                      <a:pt x="450" y="238"/>
                      <a:pt x="450" y="240"/>
                    </a:cubicBezTo>
                    <a:cubicBezTo>
                      <a:pt x="450" y="240"/>
                      <a:pt x="448" y="240"/>
                      <a:pt x="448" y="240"/>
                    </a:cubicBezTo>
                    <a:cubicBezTo>
                      <a:pt x="439" y="240"/>
                      <a:pt x="420" y="235"/>
                      <a:pt x="408" y="235"/>
                    </a:cubicBezTo>
                    <a:cubicBezTo>
                      <a:pt x="406" y="235"/>
                      <a:pt x="393" y="231"/>
                      <a:pt x="393" y="231"/>
                    </a:cubicBezTo>
                    <a:cubicBezTo>
                      <a:pt x="388" y="226"/>
                      <a:pt x="388" y="213"/>
                      <a:pt x="379" y="213"/>
                    </a:cubicBezTo>
                    <a:cubicBezTo>
                      <a:pt x="374" y="213"/>
                      <a:pt x="372" y="217"/>
                      <a:pt x="370" y="220"/>
                    </a:cubicBezTo>
                    <a:cubicBezTo>
                      <a:pt x="348" y="220"/>
                      <a:pt x="348" y="220"/>
                      <a:pt x="348" y="220"/>
                    </a:cubicBezTo>
                    <a:cubicBezTo>
                      <a:pt x="341" y="217"/>
                      <a:pt x="337" y="212"/>
                      <a:pt x="333" y="207"/>
                    </a:cubicBezTo>
                    <a:cubicBezTo>
                      <a:pt x="327" y="202"/>
                      <a:pt x="320" y="205"/>
                      <a:pt x="315" y="200"/>
                    </a:cubicBezTo>
                    <a:cubicBezTo>
                      <a:pt x="313" y="197"/>
                      <a:pt x="314" y="194"/>
                      <a:pt x="313" y="192"/>
                    </a:cubicBezTo>
                    <a:cubicBezTo>
                      <a:pt x="308" y="182"/>
                      <a:pt x="299" y="168"/>
                      <a:pt x="286" y="168"/>
                    </a:cubicBezTo>
                    <a:cubicBezTo>
                      <a:pt x="280" y="168"/>
                      <a:pt x="278" y="176"/>
                      <a:pt x="278" y="183"/>
                    </a:cubicBezTo>
                    <a:cubicBezTo>
                      <a:pt x="278" y="187"/>
                      <a:pt x="278" y="189"/>
                      <a:pt x="278" y="193"/>
                    </a:cubicBezTo>
                    <a:cubicBezTo>
                      <a:pt x="281" y="203"/>
                      <a:pt x="293" y="222"/>
                      <a:pt x="304" y="224"/>
                    </a:cubicBezTo>
                    <a:cubicBezTo>
                      <a:pt x="304" y="229"/>
                      <a:pt x="306" y="231"/>
                      <a:pt x="307" y="235"/>
                    </a:cubicBezTo>
                    <a:cubicBezTo>
                      <a:pt x="312" y="233"/>
                      <a:pt x="311" y="228"/>
                      <a:pt x="315" y="227"/>
                    </a:cubicBezTo>
                    <a:cubicBezTo>
                      <a:pt x="316" y="228"/>
                      <a:pt x="316" y="230"/>
                      <a:pt x="316" y="231"/>
                    </a:cubicBezTo>
                    <a:cubicBezTo>
                      <a:pt x="316" y="237"/>
                      <a:pt x="313" y="240"/>
                      <a:pt x="313" y="246"/>
                    </a:cubicBezTo>
                    <a:cubicBezTo>
                      <a:pt x="313" y="252"/>
                      <a:pt x="324" y="255"/>
                      <a:pt x="331" y="255"/>
                    </a:cubicBezTo>
                    <a:cubicBezTo>
                      <a:pt x="360" y="255"/>
                      <a:pt x="363" y="237"/>
                      <a:pt x="379" y="225"/>
                    </a:cubicBezTo>
                    <a:cubicBezTo>
                      <a:pt x="379" y="241"/>
                      <a:pt x="379" y="241"/>
                      <a:pt x="379" y="241"/>
                    </a:cubicBezTo>
                    <a:cubicBezTo>
                      <a:pt x="385" y="254"/>
                      <a:pt x="393" y="256"/>
                      <a:pt x="406" y="260"/>
                    </a:cubicBezTo>
                    <a:cubicBezTo>
                      <a:pt x="411" y="261"/>
                      <a:pt x="411" y="269"/>
                      <a:pt x="414" y="271"/>
                    </a:cubicBezTo>
                    <a:cubicBezTo>
                      <a:pt x="414" y="270"/>
                      <a:pt x="414" y="270"/>
                      <a:pt x="414" y="270"/>
                    </a:cubicBezTo>
                    <a:cubicBezTo>
                      <a:pt x="416" y="274"/>
                      <a:pt x="423" y="273"/>
                      <a:pt x="423" y="277"/>
                    </a:cubicBezTo>
                    <a:cubicBezTo>
                      <a:pt x="423" y="288"/>
                      <a:pt x="410" y="291"/>
                      <a:pt x="410" y="302"/>
                    </a:cubicBezTo>
                    <a:cubicBezTo>
                      <a:pt x="403" y="302"/>
                      <a:pt x="399" y="303"/>
                      <a:pt x="397" y="309"/>
                    </a:cubicBezTo>
                    <a:cubicBezTo>
                      <a:pt x="395" y="314"/>
                      <a:pt x="396" y="321"/>
                      <a:pt x="390" y="321"/>
                    </a:cubicBezTo>
                    <a:cubicBezTo>
                      <a:pt x="384" y="321"/>
                      <a:pt x="384" y="334"/>
                      <a:pt x="378" y="334"/>
                    </a:cubicBezTo>
                    <a:cubicBezTo>
                      <a:pt x="374" y="334"/>
                      <a:pt x="365" y="342"/>
                      <a:pt x="365" y="347"/>
                    </a:cubicBezTo>
                    <a:cubicBezTo>
                      <a:pt x="353" y="349"/>
                      <a:pt x="327" y="354"/>
                      <a:pt x="327" y="364"/>
                    </a:cubicBezTo>
                    <a:cubicBezTo>
                      <a:pt x="327" y="365"/>
                      <a:pt x="327" y="367"/>
                      <a:pt x="328" y="368"/>
                    </a:cubicBezTo>
                    <a:cubicBezTo>
                      <a:pt x="318" y="373"/>
                      <a:pt x="304" y="376"/>
                      <a:pt x="294" y="378"/>
                    </a:cubicBezTo>
                    <a:cubicBezTo>
                      <a:pt x="289" y="380"/>
                      <a:pt x="271" y="392"/>
                      <a:pt x="265" y="395"/>
                    </a:cubicBezTo>
                    <a:cubicBezTo>
                      <a:pt x="252" y="395"/>
                      <a:pt x="252" y="395"/>
                      <a:pt x="252" y="395"/>
                    </a:cubicBezTo>
                    <a:cubicBezTo>
                      <a:pt x="244" y="400"/>
                      <a:pt x="243" y="404"/>
                      <a:pt x="234" y="404"/>
                    </a:cubicBezTo>
                    <a:cubicBezTo>
                      <a:pt x="231" y="405"/>
                      <a:pt x="231" y="405"/>
                      <a:pt x="231" y="405"/>
                    </a:cubicBezTo>
                    <a:cubicBezTo>
                      <a:pt x="229" y="405"/>
                      <a:pt x="218" y="400"/>
                      <a:pt x="217" y="399"/>
                    </a:cubicBezTo>
                    <a:cubicBezTo>
                      <a:pt x="216" y="399"/>
                      <a:pt x="219" y="399"/>
                      <a:pt x="217" y="394"/>
                    </a:cubicBezTo>
                    <a:cubicBezTo>
                      <a:pt x="212" y="387"/>
                      <a:pt x="209" y="380"/>
                      <a:pt x="209" y="372"/>
                    </a:cubicBezTo>
                    <a:cubicBezTo>
                      <a:pt x="204" y="371"/>
                      <a:pt x="207" y="363"/>
                      <a:pt x="208" y="359"/>
                    </a:cubicBezTo>
                    <a:cubicBezTo>
                      <a:pt x="210" y="349"/>
                      <a:pt x="203" y="345"/>
                      <a:pt x="198" y="340"/>
                    </a:cubicBezTo>
                    <a:cubicBezTo>
                      <a:pt x="193" y="335"/>
                      <a:pt x="181" y="320"/>
                      <a:pt x="181" y="309"/>
                    </a:cubicBezTo>
                    <a:cubicBezTo>
                      <a:pt x="165" y="306"/>
                      <a:pt x="162" y="297"/>
                      <a:pt x="162" y="280"/>
                    </a:cubicBezTo>
                    <a:cubicBezTo>
                      <a:pt x="162" y="270"/>
                      <a:pt x="156" y="268"/>
                      <a:pt x="154" y="259"/>
                    </a:cubicBezTo>
                    <a:cubicBezTo>
                      <a:pt x="154" y="259"/>
                      <a:pt x="154" y="259"/>
                      <a:pt x="154" y="259"/>
                    </a:cubicBezTo>
                    <a:cubicBezTo>
                      <a:pt x="152" y="258"/>
                      <a:pt x="150" y="255"/>
                      <a:pt x="148" y="254"/>
                    </a:cubicBezTo>
                    <a:cubicBezTo>
                      <a:pt x="147" y="252"/>
                      <a:pt x="141" y="253"/>
                      <a:pt x="140" y="251"/>
                    </a:cubicBezTo>
                    <a:cubicBezTo>
                      <a:pt x="137" y="249"/>
                      <a:pt x="138" y="242"/>
                      <a:pt x="137" y="239"/>
                    </a:cubicBezTo>
                    <a:cubicBezTo>
                      <a:pt x="136" y="235"/>
                      <a:pt x="132" y="231"/>
                      <a:pt x="131" y="229"/>
                    </a:cubicBezTo>
                    <a:cubicBezTo>
                      <a:pt x="125" y="221"/>
                      <a:pt x="121" y="214"/>
                      <a:pt x="116" y="207"/>
                    </a:cubicBezTo>
                    <a:cubicBezTo>
                      <a:pt x="115" y="205"/>
                      <a:pt x="109" y="198"/>
                      <a:pt x="109" y="196"/>
                    </a:cubicBezTo>
                    <a:cubicBezTo>
                      <a:pt x="109" y="192"/>
                      <a:pt x="112" y="182"/>
                      <a:pt x="112" y="175"/>
                    </a:cubicBezTo>
                    <a:lnTo>
                      <a:pt x="112" y="177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6" name="Freeform 102">
                <a:extLst>
                  <a:ext uri="{FF2B5EF4-FFF2-40B4-BE49-F238E27FC236}">
                    <a16:creationId xmlns="" xmlns:a16="http://schemas.microsoft.com/office/drawing/2014/main" id="{CF17E46F-6C77-4A6E-9C16-22A996E02D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13413" y="2714625"/>
                <a:ext cx="33338" cy="63500"/>
              </a:xfrm>
              <a:custGeom>
                <a:avLst/>
                <a:gdLst/>
                <a:ahLst/>
                <a:cxnLst>
                  <a:cxn ang="0">
                    <a:pos x="25" y="30"/>
                  </a:cxn>
                  <a:cxn ang="0">
                    <a:pos x="11" y="48"/>
                  </a:cxn>
                  <a:cxn ang="0">
                    <a:pos x="0" y="35"/>
                  </a:cxn>
                  <a:cxn ang="0">
                    <a:pos x="6" y="0"/>
                  </a:cxn>
                  <a:cxn ang="0">
                    <a:pos x="25" y="30"/>
                  </a:cxn>
                </a:cxnLst>
                <a:rect l="0" t="0" r="r" b="b"/>
                <a:pathLst>
                  <a:path w="25" h="48">
                    <a:moveTo>
                      <a:pt x="25" y="30"/>
                    </a:moveTo>
                    <a:cubicBezTo>
                      <a:pt x="25" y="37"/>
                      <a:pt x="20" y="48"/>
                      <a:pt x="11" y="48"/>
                    </a:cubicBezTo>
                    <a:cubicBezTo>
                      <a:pt x="5" y="48"/>
                      <a:pt x="0" y="41"/>
                      <a:pt x="0" y="35"/>
                    </a:cubicBezTo>
                    <a:cubicBezTo>
                      <a:pt x="0" y="22"/>
                      <a:pt x="6" y="13"/>
                      <a:pt x="6" y="0"/>
                    </a:cubicBezTo>
                    <a:cubicBezTo>
                      <a:pt x="13" y="10"/>
                      <a:pt x="25" y="15"/>
                      <a:pt x="25" y="3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Freeform 103">
                <a:extLst>
                  <a:ext uri="{FF2B5EF4-FFF2-40B4-BE49-F238E27FC236}">
                    <a16:creationId xmlns="" xmlns:a16="http://schemas.microsoft.com/office/drawing/2014/main" id="{8079FE38-C8FA-4FCB-B382-AC0E4E20F1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7500" y="2195513"/>
                <a:ext cx="677863" cy="544513"/>
              </a:xfrm>
              <a:custGeom>
                <a:avLst/>
                <a:gdLst/>
                <a:ahLst/>
                <a:cxnLst>
                  <a:cxn ang="0">
                    <a:pos x="148" y="270"/>
                  </a:cxn>
                  <a:cxn ang="0">
                    <a:pos x="174" y="340"/>
                  </a:cxn>
                  <a:cxn ang="0">
                    <a:pos x="200" y="401"/>
                  </a:cxn>
                  <a:cxn ang="0">
                    <a:pos x="216" y="401"/>
                  </a:cxn>
                  <a:cxn ang="0">
                    <a:pos x="237" y="379"/>
                  </a:cxn>
                  <a:cxn ang="0">
                    <a:pos x="243" y="341"/>
                  </a:cxn>
                  <a:cxn ang="0">
                    <a:pos x="268" y="298"/>
                  </a:cxn>
                  <a:cxn ang="0">
                    <a:pos x="326" y="240"/>
                  </a:cxn>
                  <a:cxn ang="0">
                    <a:pos x="374" y="218"/>
                  </a:cxn>
                  <a:cxn ang="0">
                    <a:pos x="409" y="259"/>
                  </a:cxn>
                  <a:cxn ang="0">
                    <a:pos x="423" y="302"/>
                  </a:cxn>
                  <a:cxn ang="0">
                    <a:pos x="457" y="300"/>
                  </a:cxn>
                  <a:cxn ang="0">
                    <a:pos x="476" y="367"/>
                  </a:cxn>
                  <a:cxn ang="0">
                    <a:pos x="489" y="358"/>
                  </a:cxn>
                  <a:cxn ang="0">
                    <a:pos x="472" y="316"/>
                  </a:cxn>
                  <a:cxn ang="0">
                    <a:pos x="473" y="288"/>
                  </a:cxn>
                  <a:cxn ang="0">
                    <a:pos x="483" y="254"/>
                  </a:cxn>
                  <a:cxn ang="0">
                    <a:pos x="487" y="213"/>
                  </a:cxn>
                  <a:cxn ang="0">
                    <a:pos x="467" y="197"/>
                  </a:cxn>
                  <a:cxn ang="0">
                    <a:pos x="445" y="125"/>
                  </a:cxn>
                  <a:cxn ang="0">
                    <a:pos x="423" y="130"/>
                  </a:cxn>
                  <a:cxn ang="0">
                    <a:pos x="373" y="144"/>
                  </a:cxn>
                  <a:cxn ang="0">
                    <a:pos x="341" y="147"/>
                  </a:cxn>
                  <a:cxn ang="0">
                    <a:pos x="295" y="136"/>
                  </a:cxn>
                  <a:cxn ang="0">
                    <a:pos x="254" y="116"/>
                  </a:cxn>
                  <a:cxn ang="0">
                    <a:pos x="226" y="89"/>
                  </a:cxn>
                  <a:cxn ang="0">
                    <a:pos x="229" y="69"/>
                  </a:cxn>
                  <a:cxn ang="0">
                    <a:pos x="213" y="43"/>
                  </a:cxn>
                  <a:cxn ang="0">
                    <a:pos x="178" y="16"/>
                  </a:cxn>
                  <a:cxn ang="0">
                    <a:pos x="131" y="0"/>
                  </a:cxn>
                  <a:cxn ang="0">
                    <a:pos x="94" y="21"/>
                  </a:cxn>
                  <a:cxn ang="0">
                    <a:pos x="65" y="13"/>
                  </a:cxn>
                  <a:cxn ang="0">
                    <a:pos x="23" y="46"/>
                  </a:cxn>
                  <a:cxn ang="0">
                    <a:pos x="0" y="64"/>
                  </a:cxn>
                  <a:cxn ang="0">
                    <a:pos x="1" y="87"/>
                  </a:cxn>
                  <a:cxn ang="0">
                    <a:pos x="4" y="120"/>
                  </a:cxn>
                  <a:cxn ang="0">
                    <a:pos x="13" y="181"/>
                  </a:cxn>
                  <a:cxn ang="0">
                    <a:pos x="34" y="185"/>
                  </a:cxn>
                  <a:cxn ang="0">
                    <a:pos x="70" y="185"/>
                  </a:cxn>
                  <a:cxn ang="0">
                    <a:pos x="118" y="219"/>
                  </a:cxn>
                  <a:cxn ang="0">
                    <a:pos x="127" y="248"/>
                  </a:cxn>
                  <a:cxn ang="0">
                    <a:pos x="145" y="233"/>
                  </a:cxn>
                  <a:cxn ang="0">
                    <a:pos x="149" y="265"/>
                  </a:cxn>
                </a:cxnLst>
                <a:rect l="0" t="0" r="r" b="b"/>
                <a:pathLst>
                  <a:path w="509" h="410">
                    <a:moveTo>
                      <a:pt x="149" y="265"/>
                    </a:moveTo>
                    <a:cubicBezTo>
                      <a:pt x="147" y="263"/>
                      <a:pt x="147" y="263"/>
                      <a:pt x="147" y="263"/>
                    </a:cubicBezTo>
                    <a:cubicBezTo>
                      <a:pt x="147" y="265"/>
                      <a:pt x="148" y="268"/>
                      <a:pt x="148" y="270"/>
                    </a:cubicBezTo>
                    <a:cubicBezTo>
                      <a:pt x="148" y="278"/>
                      <a:pt x="153" y="286"/>
                      <a:pt x="155" y="295"/>
                    </a:cubicBezTo>
                    <a:cubicBezTo>
                      <a:pt x="158" y="305"/>
                      <a:pt x="166" y="319"/>
                      <a:pt x="168" y="326"/>
                    </a:cubicBezTo>
                    <a:cubicBezTo>
                      <a:pt x="170" y="332"/>
                      <a:pt x="170" y="334"/>
                      <a:pt x="174" y="340"/>
                    </a:cubicBezTo>
                    <a:cubicBezTo>
                      <a:pt x="177" y="345"/>
                      <a:pt x="175" y="351"/>
                      <a:pt x="179" y="358"/>
                    </a:cubicBezTo>
                    <a:cubicBezTo>
                      <a:pt x="180" y="362"/>
                      <a:pt x="187" y="366"/>
                      <a:pt x="188" y="372"/>
                    </a:cubicBezTo>
                    <a:cubicBezTo>
                      <a:pt x="191" y="382"/>
                      <a:pt x="196" y="390"/>
                      <a:pt x="200" y="401"/>
                    </a:cubicBezTo>
                    <a:cubicBezTo>
                      <a:pt x="200" y="402"/>
                      <a:pt x="202" y="405"/>
                      <a:pt x="204" y="405"/>
                    </a:cubicBezTo>
                    <a:cubicBezTo>
                      <a:pt x="204" y="409"/>
                      <a:pt x="207" y="410"/>
                      <a:pt x="210" y="410"/>
                    </a:cubicBezTo>
                    <a:cubicBezTo>
                      <a:pt x="214" y="410"/>
                      <a:pt x="214" y="405"/>
                      <a:pt x="216" y="401"/>
                    </a:cubicBezTo>
                    <a:cubicBezTo>
                      <a:pt x="218" y="397"/>
                      <a:pt x="219" y="398"/>
                      <a:pt x="224" y="396"/>
                    </a:cubicBezTo>
                    <a:cubicBezTo>
                      <a:pt x="228" y="394"/>
                      <a:pt x="227" y="382"/>
                      <a:pt x="233" y="381"/>
                    </a:cubicBezTo>
                    <a:cubicBezTo>
                      <a:pt x="234" y="380"/>
                      <a:pt x="237" y="380"/>
                      <a:pt x="237" y="379"/>
                    </a:cubicBezTo>
                    <a:cubicBezTo>
                      <a:pt x="240" y="379"/>
                      <a:pt x="240" y="379"/>
                      <a:pt x="240" y="379"/>
                    </a:cubicBezTo>
                    <a:cubicBezTo>
                      <a:pt x="237" y="367"/>
                      <a:pt x="237" y="367"/>
                      <a:pt x="237" y="367"/>
                    </a:cubicBezTo>
                    <a:cubicBezTo>
                      <a:pt x="237" y="359"/>
                      <a:pt x="243" y="352"/>
                      <a:pt x="243" y="341"/>
                    </a:cubicBezTo>
                    <a:cubicBezTo>
                      <a:pt x="243" y="334"/>
                      <a:pt x="240" y="329"/>
                      <a:pt x="240" y="321"/>
                    </a:cubicBezTo>
                    <a:cubicBezTo>
                      <a:pt x="240" y="312"/>
                      <a:pt x="249" y="311"/>
                      <a:pt x="257" y="308"/>
                    </a:cubicBezTo>
                    <a:cubicBezTo>
                      <a:pt x="260" y="307"/>
                      <a:pt x="265" y="302"/>
                      <a:pt x="268" y="298"/>
                    </a:cubicBezTo>
                    <a:cubicBezTo>
                      <a:pt x="277" y="290"/>
                      <a:pt x="284" y="281"/>
                      <a:pt x="293" y="272"/>
                    </a:cubicBezTo>
                    <a:cubicBezTo>
                      <a:pt x="300" y="265"/>
                      <a:pt x="313" y="263"/>
                      <a:pt x="321" y="255"/>
                    </a:cubicBezTo>
                    <a:cubicBezTo>
                      <a:pt x="325" y="251"/>
                      <a:pt x="325" y="246"/>
                      <a:pt x="326" y="240"/>
                    </a:cubicBezTo>
                    <a:cubicBezTo>
                      <a:pt x="328" y="236"/>
                      <a:pt x="337" y="236"/>
                      <a:pt x="340" y="229"/>
                    </a:cubicBezTo>
                    <a:cubicBezTo>
                      <a:pt x="344" y="231"/>
                      <a:pt x="344" y="233"/>
                      <a:pt x="351" y="233"/>
                    </a:cubicBezTo>
                    <a:cubicBezTo>
                      <a:pt x="362" y="233"/>
                      <a:pt x="374" y="231"/>
                      <a:pt x="374" y="218"/>
                    </a:cubicBezTo>
                    <a:cubicBezTo>
                      <a:pt x="381" y="219"/>
                      <a:pt x="389" y="222"/>
                      <a:pt x="390" y="228"/>
                    </a:cubicBezTo>
                    <a:cubicBezTo>
                      <a:pt x="392" y="233"/>
                      <a:pt x="391" y="240"/>
                      <a:pt x="395" y="245"/>
                    </a:cubicBezTo>
                    <a:cubicBezTo>
                      <a:pt x="398" y="251"/>
                      <a:pt x="403" y="255"/>
                      <a:pt x="409" y="259"/>
                    </a:cubicBezTo>
                    <a:cubicBezTo>
                      <a:pt x="414" y="267"/>
                      <a:pt x="419" y="274"/>
                      <a:pt x="422" y="283"/>
                    </a:cubicBezTo>
                    <a:cubicBezTo>
                      <a:pt x="423" y="285"/>
                      <a:pt x="425" y="286"/>
                      <a:pt x="425" y="289"/>
                    </a:cubicBezTo>
                    <a:cubicBezTo>
                      <a:pt x="425" y="293"/>
                      <a:pt x="423" y="296"/>
                      <a:pt x="423" y="302"/>
                    </a:cubicBezTo>
                    <a:cubicBezTo>
                      <a:pt x="423" y="307"/>
                      <a:pt x="423" y="313"/>
                      <a:pt x="430" y="313"/>
                    </a:cubicBezTo>
                    <a:cubicBezTo>
                      <a:pt x="442" y="313"/>
                      <a:pt x="445" y="300"/>
                      <a:pt x="453" y="293"/>
                    </a:cubicBezTo>
                    <a:cubicBezTo>
                      <a:pt x="455" y="295"/>
                      <a:pt x="454" y="297"/>
                      <a:pt x="457" y="300"/>
                    </a:cubicBezTo>
                    <a:cubicBezTo>
                      <a:pt x="457" y="300"/>
                      <a:pt x="461" y="300"/>
                      <a:pt x="462" y="302"/>
                    </a:cubicBezTo>
                    <a:cubicBezTo>
                      <a:pt x="467" y="308"/>
                      <a:pt x="459" y="322"/>
                      <a:pt x="465" y="322"/>
                    </a:cubicBezTo>
                    <a:cubicBezTo>
                      <a:pt x="465" y="336"/>
                      <a:pt x="476" y="347"/>
                      <a:pt x="476" y="367"/>
                    </a:cubicBezTo>
                    <a:cubicBezTo>
                      <a:pt x="476" y="371"/>
                      <a:pt x="473" y="382"/>
                      <a:pt x="476" y="383"/>
                    </a:cubicBezTo>
                    <a:cubicBezTo>
                      <a:pt x="480" y="376"/>
                      <a:pt x="481" y="371"/>
                      <a:pt x="485" y="363"/>
                    </a:cubicBezTo>
                    <a:cubicBezTo>
                      <a:pt x="486" y="361"/>
                      <a:pt x="489" y="360"/>
                      <a:pt x="489" y="358"/>
                    </a:cubicBezTo>
                    <a:cubicBezTo>
                      <a:pt x="489" y="354"/>
                      <a:pt x="483" y="334"/>
                      <a:pt x="479" y="330"/>
                    </a:cubicBezTo>
                    <a:cubicBezTo>
                      <a:pt x="476" y="327"/>
                      <a:pt x="472" y="325"/>
                      <a:pt x="472" y="320"/>
                    </a:cubicBezTo>
                    <a:cubicBezTo>
                      <a:pt x="472" y="319"/>
                      <a:pt x="472" y="318"/>
                      <a:pt x="472" y="316"/>
                    </a:cubicBezTo>
                    <a:cubicBezTo>
                      <a:pt x="472" y="317"/>
                      <a:pt x="472" y="317"/>
                      <a:pt x="472" y="317"/>
                    </a:cubicBezTo>
                    <a:cubicBezTo>
                      <a:pt x="473" y="316"/>
                      <a:pt x="476" y="311"/>
                      <a:pt x="476" y="307"/>
                    </a:cubicBezTo>
                    <a:cubicBezTo>
                      <a:pt x="476" y="302"/>
                      <a:pt x="476" y="293"/>
                      <a:pt x="473" y="288"/>
                    </a:cubicBezTo>
                    <a:cubicBezTo>
                      <a:pt x="470" y="284"/>
                      <a:pt x="464" y="284"/>
                      <a:pt x="464" y="276"/>
                    </a:cubicBezTo>
                    <a:cubicBezTo>
                      <a:pt x="464" y="268"/>
                      <a:pt x="467" y="262"/>
                      <a:pt x="472" y="258"/>
                    </a:cubicBezTo>
                    <a:cubicBezTo>
                      <a:pt x="474" y="255"/>
                      <a:pt x="479" y="256"/>
                      <a:pt x="483" y="254"/>
                    </a:cubicBezTo>
                    <a:cubicBezTo>
                      <a:pt x="493" y="247"/>
                      <a:pt x="500" y="244"/>
                      <a:pt x="509" y="230"/>
                    </a:cubicBezTo>
                    <a:cubicBezTo>
                      <a:pt x="506" y="230"/>
                      <a:pt x="505" y="231"/>
                      <a:pt x="501" y="231"/>
                    </a:cubicBezTo>
                    <a:cubicBezTo>
                      <a:pt x="493" y="231"/>
                      <a:pt x="487" y="222"/>
                      <a:pt x="487" y="213"/>
                    </a:cubicBezTo>
                    <a:cubicBezTo>
                      <a:pt x="483" y="212"/>
                      <a:pt x="482" y="199"/>
                      <a:pt x="478" y="199"/>
                    </a:cubicBezTo>
                    <a:cubicBezTo>
                      <a:pt x="475" y="199"/>
                      <a:pt x="472" y="202"/>
                      <a:pt x="469" y="202"/>
                    </a:cubicBezTo>
                    <a:cubicBezTo>
                      <a:pt x="468" y="202"/>
                      <a:pt x="467" y="199"/>
                      <a:pt x="467" y="197"/>
                    </a:cubicBezTo>
                    <a:cubicBezTo>
                      <a:pt x="467" y="181"/>
                      <a:pt x="479" y="180"/>
                      <a:pt x="479" y="163"/>
                    </a:cubicBezTo>
                    <a:cubicBezTo>
                      <a:pt x="479" y="154"/>
                      <a:pt x="472" y="151"/>
                      <a:pt x="468" y="144"/>
                    </a:cubicBezTo>
                    <a:cubicBezTo>
                      <a:pt x="457" y="139"/>
                      <a:pt x="448" y="140"/>
                      <a:pt x="445" y="125"/>
                    </a:cubicBezTo>
                    <a:cubicBezTo>
                      <a:pt x="442" y="125"/>
                      <a:pt x="442" y="125"/>
                      <a:pt x="442" y="125"/>
                    </a:cubicBezTo>
                    <a:cubicBezTo>
                      <a:pt x="438" y="129"/>
                      <a:pt x="438" y="129"/>
                      <a:pt x="438" y="129"/>
                    </a:cubicBezTo>
                    <a:cubicBezTo>
                      <a:pt x="433" y="131"/>
                      <a:pt x="427" y="126"/>
                      <a:pt x="423" y="130"/>
                    </a:cubicBezTo>
                    <a:cubicBezTo>
                      <a:pt x="422" y="132"/>
                      <a:pt x="421" y="133"/>
                      <a:pt x="418" y="135"/>
                    </a:cubicBezTo>
                    <a:cubicBezTo>
                      <a:pt x="415" y="137"/>
                      <a:pt x="401" y="149"/>
                      <a:pt x="394" y="149"/>
                    </a:cubicBezTo>
                    <a:cubicBezTo>
                      <a:pt x="387" y="149"/>
                      <a:pt x="382" y="144"/>
                      <a:pt x="373" y="144"/>
                    </a:cubicBezTo>
                    <a:cubicBezTo>
                      <a:pt x="362" y="144"/>
                      <a:pt x="360" y="152"/>
                      <a:pt x="354" y="155"/>
                    </a:cubicBezTo>
                    <a:cubicBezTo>
                      <a:pt x="353" y="152"/>
                      <a:pt x="352" y="145"/>
                      <a:pt x="349" y="145"/>
                    </a:cubicBezTo>
                    <a:cubicBezTo>
                      <a:pt x="347" y="145"/>
                      <a:pt x="345" y="147"/>
                      <a:pt x="341" y="147"/>
                    </a:cubicBezTo>
                    <a:cubicBezTo>
                      <a:pt x="335" y="147"/>
                      <a:pt x="329" y="147"/>
                      <a:pt x="323" y="147"/>
                    </a:cubicBezTo>
                    <a:cubicBezTo>
                      <a:pt x="313" y="147"/>
                      <a:pt x="309" y="141"/>
                      <a:pt x="302" y="136"/>
                    </a:cubicBezTo>
                    <a:cubicBezTo>
                      <a:pt x="300" y="135"/>
                      <a:pt x="296" y="139"/>
                      <a:pt x="295" y="136"/>
                    </a:cubicBezTo>
                    <a:cubicBezTo>
                      <a:pt x="293" y="132"/>
                      <a:pt x="293" y="129"/>
                      <a:pt x="290" y="127"/>
                    </a:cubicBezTo>
                    <a:cubicBezTo>
                      <a:pt x="283" y="124"/>
                      <a:pt x="279" y="126"/>
                      <a:pt x="273" y="120"/>
                    </a:cubicBezTo>
                    <a:cubicBezTo>
                      <a:pt x="268" y="115"/>
                      <a:pt x="263" y="118"/>
                      <a:pt x="254" y="116"/>
                    </a:cubicBezTo>
                    <a:cubicBezTo>
                      <a:pt x="246" y="114"/>
                      <a:pt x="243" y="108"/>
                      <a:pt x="236" y="106"/>
                    </a:cubicBezTo>
                    <a:cubicBezTo>
                      <a:pt x="234" y="105"/>
                      <a:pt x="229" y="106"/>
                      <a:pt x="228" y="103"/>
                    </a:cubicBezTo>
                    <a:cubicBezTo>
                      <a:pt x="227" y="98"/>
                      <a:pt x="227" y="94"/>
                      <a:pt x="226" y="89"/>
                    </a:cubicBezTo>
                    <a:cubicBezTo>
                      <a:pt x="226" y="85"/>
                      <a:pt x="226" y="85"/>
                      <a:pt x="226" y="85"/>
                    </a:cubicBezTo>
                    <a:cubicBezTo>
                      <a:pt x="231" y="85"/>
                      <a:pt x="236" y="86"/>
                      <a:pt x="236" y="80"/>
                    </a:cubicBezTo>
                    <a:cubicBezTo>
                      <a:pt x="236" y="75"/>
                      <a:pt x="229" y="74"/>
                      <a:pt x="229" y="69"/>
                    </a:cubicBezTo>
                    <a:cubicBezTo>
                      <a:pt x="229" y="57"/>
                      <a:pt x="246" y="59"/>
                      <a:pt x="246" y="47"/>
                    </a:cubicBezTo>
                    <a:cubicBezTo>
                      <a:pt x="246" y="43"/>
                      <a:pt x="236" y="35"/>
                      <a:pt x="232" y="35"/>
                    </a:cubicBezTo>
                    <a:cubicBezTo>
                      <a:pt x="224" y="35"/>
                      <a:pt x="221" y="42"/>
                      <a:pt x="213" y="43"/>
                    </a:cubicBezTo>
                    <a:cubicBezTo>
                      <a:pt x="205" y="40"/>
                      <a:pt x="200" y="40"/>
                      <a:pt x="194" y="34"/>
                    </a:cubicBezTo>
                    <a:cubicBezTo>
                      <a:pt x="191" y="31"/>
                      <a:pt x="193" y="25"/>
                      <a:pt x="188" y="24"/>
                    </a:cubicBezTo>
                    <a:cubicBezTo>
                      <a:pt x="182" y="22"/>
                      <a:pt x="178" y="24"/>
                      <a:pt x="178" y="16"/>
                    </a:cubicBezTo>
                    <a:cubicBezTo>
                      <a:pt x="172" y="15"/>
                      <a:pt x="168" y="15"/>
                      <a:pt x="163" y="15"/>
                    </a:cubicBezTo>
                    <a:cubicBezTo>
                      <a:pt x="154" y="15"/>
                      <a:pt x="150" y="23"/>
                      <a:pt x="140" y="23"/>
                    </a:cubicBezTo>
                    <a:cubicBezTo>
                      <a:pt x="130" y="23"/>
                      <a:pt x="140" y="0"/>
                      <a:pt x="131" y="0"/>
                    </a:cubicBezTo>
                    <a:cubicBezTo>
                      <a:pt x="122" y="0"/>
                      <a:pt x="120" y="10"/>
                      <a:pt x="116" y="10"/>
                    </a:cubicBezTo>
                    <a:cubicBezTo>
                      <a:pt x="115" y="10"/>
                      <a:pt x="114" y="11"/>
                      <a:pt x="113" y="10"/>
                    </a:cubicBezTo>
                    <a:cubicBezTo>
                      <a:pt x="110" y="16"/>
                      <a:pt x="103" y="21"/>
                      <a:pt x="94" y="21"/>
                    </a:cubicBezTo>
                    <a:cubicBezTo>
                      <a:pt x="91" y="21"/>
                      <a:pt x="90" y="16"/>
                      <a:pt x="86" y="16"/>
                    </a:cubicBezTo>
                    <a:cubicBezTo>
                      <a:pt x="83" y="16"/>
                      <a:pt x="73" y="20"/>
                      <a:pt x="72" y="15"/>
                    </a:cubicBezTo>
                    <a:cubicBezTo>
                      <a:pt x="68" y="15"/>
                      <a:pt x="69" y="13"/>
                      <a:pt x="65" y="13"/>
                    </a:cubicBezTo>
                    <a:cubicBezTo>
                      <a:pt x="54" y="13"/>
                      <a:pt x="53" y="24"/>
                      <a:pt x="45" y="32"/>
                    </a:cubicBezTo>
                    <a:cubicBezTo>
                      <a:pt x="42" y="35"/>
                      <a:pt x="37" y="35"/>
                      <a:pt x="33" y="39"/>
                    </a:cubicBezTo>
                    <a:cubicBezTo>
                      <a:pt x="30" y="42"/>
                      <a:pt x="28" y="46"/>
                      <a:pt x="23" y="46"/>
                    </a:cubicBezTo>
                    <a:cubicBezTo>
                      <a:pt x="19" y="46"/>
                      <a:pt x="16" y="42"/>
                      <a:pt x="12" y="42"/>
                    </a:cubicBezTo>
                    <a:cubicBezTo>
                      <a:pt x="11" y="42"/>
                      <a:pt x="11" y="45"/>
                      <a:pt x="10" y="45"/>
                    </a:cubicBezTo>
                    <a:cubicBezTo>
                      <a:pt x="7" y="47"/>
                      <a:pt x="0" y="63"/>
                      <a:pt x="0" y="64"/>
                    </a:cubicBezTo>
                    <a:cubicBezTo>
                      <a:pt x="0" y="65"/>
                      <a:pt x="1" y="67"/>
                      <a:pt x="0" y="68"/>
                    </a:cubicBezTo>
                    <a:cubicBezTo>
                      <a:pt x="1" y="70"/>
                      <a:pt x="0" y="71"/>
                      <a:pt x="1" y="73"/>
                    </a:cubicBezTo>
                    <a:cubicBezTo>
                      <a:pt x="1" y="87"/>
                      <a:pt x="1" y="87"/>
                      <a:pt x="1" y="87"/>
                    </a:cubicBezTo>
                    <a:cubicBezTo>
                      <a:pt x="3" y="91"/>
                      <a:pt x="2" y="94"/>
                      <a:pt x="4" y="98"/>
                    </a:cubicBezTo>
                    <a:cubicBezTo>
                      <a:pt x="5" y="102"/>
                      <a:pt x="14" y="98"/>
                      <a:pt x="14" y="105"/>
                    </a:cubicBezTo>
                    <a:cubicBezTo>
                      <a:pt x="14" y="114"/>
                      <a:pt x="4" y="113"/>
                      <a:pt x="4" y="120"/>
                    </a:cubicBezTo>
                    <a:cubicBezTo>
                      <a:pt x="4" y="126"/>
                      <a:pt x="8" y="126"/>
                      <a:pt x="10" y="128"/>
                    </a:cubicBezTo>
                    <a:cubicBezTo>
                      <a:pt x="17" y="143"/>
                      <a:pt x="32" y="145"/>
                      <a:pt x="32" y="164"/>
                    </a:cubicBezTo>
                    <a:cubicBezTo>
                      <a:pt x="21" y="167"/>
                      <a:pt x="13" y="169"/>
                      <a:pt x="13" y="181"/>
                    </a:cubicBezTo>
                    <a:cubicBezTo>
                      <a:pt x="13" y="184"/>
                      <a:pt x="15" y="187"/>
                      <a:pt x="15" y="189"/>
                    </a:cubicBezTo>
                    <a:cubicBezTo>
                      <a:pt x="30" y="188"/>
                      <a:pt x="30" y="188"/>
                      <a:pt x="30" y="188"/>
                    </a:cubicBezTo>
                    <a:cubicBezTo>
                      <a:pt x="31" y="187"/>
                      <a:pt x="33" y="186"/>
                      <a:pt x="34" y="185"/>
                    </a:cubicBezTo>
                    <a:cubicBezTo>
                      <a:pt x="46" y="188"/>
                      <a:pt x="46" y="188"/>
                      <a:pt x="46" y="188"/>
                    </a:cubicBezTo>
                    <a:cubicBezTo>
                      <a:pt x="50" y="188"/>
                      <a:pt x="52" y="184"/>
                      <a:pt x="57" y="184"/>
                    </a:cubicBezTo>
                    <a:cubicBezTo>
                      <a:pt x="62" y="184"/>
                      <a:pt x="65" y="184"/>
                      <a:pt x="70" y="185"/>
                    </a:cubicBezTo>
                    <a:cubicBezTo>
                      <a:pt x="75" y="187"/>
                      <a:pt x="78" y="197"/>
                      <a:pt x="82" y="203"/>
                    </a:cubicBezTo>
                    <a:cubicBezTo>
                      <a:pt x="86" y="209"/>
                      <a:pt x="99" y="218"/>
                      <a:pt x="108" y="218"/>
                    </a:cubicBezTo>
                    <a:cubicBezTo>
                      <a:pt x="111" y="218"/>
                      <a:pt x="114" y="218"/>
                      <a:pt x="118" y="219"/>
                    </a:cubicBezTo>
                    <a:cubicBezTo>
                      <a:pt x="116" y="221"/>
                      <a:pt x="116" y="225"/>
                      <a:pt x="112" y="225"/>
                    </a:cubicBezTo>
                    <a:cubicBezTo>
                      <a:pt x="108" y="227"/>
                      <a:pt x="105" y="225"/>
                      <a:pt x="101" y="227"/>
                    </a:cubicBezTo>
                    <a:cubicBezTo>
                      <a:pt x="108" y="234"/>
                      <a:pt x="113" y="248"/>
                      <a:pt x="127" y="248"/>
                    </a:cubicBezTo>
                    <a:cubicBezTo>
                      <a:pt x="138" y="248"/>
                      <a:pt x="139" y="233"/>
                      <a:pt x="144" y="227"/>
                    </a:cubicBezTo>
                    <a:cubicBezTo>
                      <a:pt x="148" y="227"/>
                      <a:pt x="148" y="227"/>
                      <a:pt x="148" y="227"/>
                    </a:cubicBezTo>
                    <a:cubicBezTo>
                      <a:pt x="148" y="229"/>
                      <a:pt x="145" y="232"/>
                      <a:pt x="145" y="233"/>
                    </a:cubicBezTo>
                    <a:cubicBezTo>
                      <a:pt x="145" y="239"/>
                      <a:pt x="150" y="244"/>
                      <a:pt x="150" y="251"/>
                    </a:cubicBezTo>
                    <a:cubicBezTo>
                      <a:pt x="150" y="257"/>
                      <a:pt x="147" y="258"/>
                      <a:pt x="147" y="264"/>
                    </a:cubicBezTo>
                    <a:lnTo>
                      <a:pt x="149" y="26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Freeform 104">
                <a:extLst>
                  <a:ext uri="{FF2B5EF4-FFF2-40B4-BE49-F238E27FC236}">
                    <a16:creationId xmlns="" xmlns:a16="http://schemas.microsoft.com/office/drawing/2014/main" id="{2072C63E-301D-4260-9361-74EC0CECD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5350" y="2781300"/>
                <a:ext cx="177800" cy="192088"/>
              </a:xfrm>
              <a:custGeom>
                <a:avLst/>
                <a:gdLst/>
                <a:ahLst/>
                <a:cxnLst>
                  <a:cxn ang="0">
                    <a:pos x="59" y="74"/>
                  </a:cxn>
                  <a:cxn ang="0">
                    <a:pos x="58" y="70"/>
                  </a:cxn>
                  <a:cxn ang="0">
                    <a:pos x="51" y="68"/>
                  </a:cxn>
                  <a:cxn ang="0">
                    <a:pos x="45" y="53"/>
                  </a:cxn>
                  <a:cxn ang="0">
                    <a:pos x="28" y="38"/>
                  </a:cxn>
                  <a:cxn ang="0">
                    <a:pos x="22" y="25"/>
                  </a:cxn>
                  <a:cxn ang="0">
                    <a:pos x="11" y="21"/>
                  </a:cxn>
                  <a:cxn ang="0">
                    <a:pos x="0" y="3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11" y="4"/>
                  </a:cxn>
                  <a:cxn ang="0">
                    <a:pos x="26" y="4"/>
                  </a:cxn>
                  <a:cxn ang="0">
                    <a:pos x="42" y="20"/>
                  </a:cxn>
                  <a:cxn ang="0">
                    <a:pos x="47" y="23"/>
                  </a:cxn>
                  <a:cxn ang="0">
                    <a:pos x="61" y="35"/>
                  </a:cxn>
                  <a:cxn ang="0">
                    <a:pos x="86" y="53"/>
                  </a:cxn>
                  <a:cxn ang="0">
                    <a:pos x="101" y="64"/>
                  </a:cxn>
                  <a:cxn ang="0">
                    <a:pos x="100" y="66"/>
                  </a:cxn>
                  <a:cxn ang="0">
                    <a:pos x="103" y="66"/>
                  </a:cxn>
                  <a:cxn ang="0">
                    <a:pos x="107" y="70"/>
                  </a:cxn>
                  <a:cxn ang="0">
                    <a:pos x="105" y="74"/>
                  </a:cxn>
                  <a:cxn ang="0">
                    <a:pos x="114" y="81"/>
                  </a:cxn>
                  <a:cxn ang="0">
                    <a:pos x="124" y="98"/>
                  </a:cxn>
                  <a:cxn ang="0">
                    <a:pos x="133" y="106"/>
                  </a:cxn>
                  <a:cxn ang="0">
                    <a:pos x="133" y="125"/>
                  </a:cxn>
                  <a:cxn ang="0">
                    <a:pos x="131" y="138"/>
                  </a:cxn>
                  <a:cxn ang="0">
                    <a:pos x="119" y="144"/>
                  </a:cxn>
                  <a:cxn ang="0">
                    <a:pos x="108" y="132"/>
                  </a:cxn>
                  <a:cxn ang="0">
                    <a:pos x="84" y="112"/>
                  </a:cxn>
                  <a:cxn ang="0">
                    <a:pos x="67" y="85"/>
                  </a:cxn>
                  <a:cxn ang="0">
                    <a:pos x="59" y="74"/>
                  </a:cxn>
                </a:cxnLst>
                <a:rect l="0" t="0" r="r" b="b"/>
                <a:pathLst>
                  <a:path w="133" h="144">
                    <a:moveTo>
                      <a:pt x="59" y="74"/>
                    </a:moveTo>
                    <a:cubicBezTo>
                      <a:pt x="58" y="74"/>
                      <a:pt x="59" y="72"/>
                      <a:pt x="58" y="70"/>
                    </a:cubicBezTo>
                    <a:cubicBezTo>
                      <a:pt x="57" y="69"/>
                      <a:pt x="52" y="69"/>
                      <a:pt x="51" y="68"/>
                    </a:cubicBezTo>
                    <a:cubicBezTo>
                      <a:pt x="49" y="67"/>
                      <a:pt x="45" y="56"/>
                      <a:pt x="45" y="53"/>
                    </a:cubicBezTo>
                    <a:cubicBezTo>
                      <a:pt x="41" y="43"/>
                      <a:pt x="31" y="44"/>
                      <a:pt x="28" y="38"/>
                    </a:cubicBezTo>
                    <a:cubicBezTo>
                      <a:pt x="26" y="33"/>
                      <a:pt x="24" y="30"/>
                      <a:pt x="22" y="25"/>
                    </a:cubicBezTo>
                    <a:cubicBezTo>
                      <a:pt x="20" y="21"/>
                      <a:pt x="15" y="22"/>
                      <a:pt x="11" y="21"/>
                    </a:cubicBezTo>
                    <a:cubicBezTo>
                      <a:pt x="8" y="20"/>
                      <a:pt x="1" y="8"/>
                      <a:pt x="0" y="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7" y="0"/>
                      <a:pt x="8" y="2"/>
                      <a:pt x="11" y="4"/>
                    </a:cubicBezTo>
                    <a:cubicBezTo>
                      <a:pt x="26" y="4"/>
                      <a:pt x="26" y="4"/>
                      <a:pt x="26" y="4"/>
                    </a:cubicBezTo>
                    <a:cubicBezTo>
                      <a:pt x="35" y="7"/>
                      <a:pt x="38" y="13"/>
                      <a:pt x="42" y="20"/>
                    </a:cubicBezTo>
                    <a:cubicBezTo>
                      <a:pt x="43" y="23"/>
                      <a:pt x="45" y="22"/>
                      <a:pt x="47" y="23"/>
                    </a:cubicBezTo>
                    <a:cubicBezTo>
                      <a:pt x="53" y="25"/>
                      <a:pt x="56" y="30"/>
                      <a:pt x="61" y="35"/>
                    </a:cubicBezTo>
                    <a:cubicBezTo>
                      <a:pt x="69" y="43"/>
                      <a:pt x="74" y="49"/>
                      <a:pt x="86" y="53"/>
                    </a:cubicBezTo>
                    <a:cubicBezTo>
                      <a:pt x="93" y="55"/>
                      <a:pt x="101" y="57"/>
                      <a:pt x="101" y="64"/>
                    </a:cubicBezTo>
                    <a:cubicBezTo>
                      <a:pt x="101" y="64"/>
                      <a:pt x="100" y="65"/>
                      <a:pt x="100" y="66"/>
                    </a:cubicBezTo>
                    <a:cubicBezTo>
                      <a:pt x="101" y="66"/>
                      <a:pt x="102" y="66"/>
                      <a:pt x="103" y="66"/>
                    </a:cubicBezTo>
                    <a:cubicBezTo>
                      <a:pt x="105" y="66"/>
                      <a:pt x="106" y="68"/>
                      <a:pt x="107" y="70"/>
                    </a:cubicBezTo>
                    <a:cubicBezTo>
                      <a:pt x="105" y="74"/>
                      <a:pt x="105" y="74"/>
                      <a:pt x="105" y="74"/>
                    </a:cubicBezTo>
                    <a:cubicBezTo>
                      <a:pt x="105" y="80"/>
                      <a:pt x="109" y="81"/>
                      <a:pt x="114" y="81"/>
                    </a:cubicBezTo>
                    <a:cubicBezTo>
                      <a:pt x="114" y="91"/>
                      <a:pt x="119" y="93"/>
                      <a:pt x="124" y="98"/>
                    </a:cubicBezTo>
                    <a:cubicBezTo>
                      <a:pt x="127" y="101"/>
                      <a:pt x="133" y="102"/>
                      <a:pt x="133" y="106"/>
                    </a:cubicBezTo>
                    <a:cubicBezTo>
                      <a:pt x="133" y="112"/>
                      <a:pt x="133" y="116"/>
                      <a:pt x="133" y="125"/>
                    </a:cubicBezTo>
                    <a:cubicBezTo>
                      <a:pt x="128" y="127"/>
                      <a:pt x="131" y="133"/>
                      <a:pt x="131" y="138"/>
                    </a:cubicBezTo>
                    <a:cubicBezTo>
                      <a:pt x="131" y="143"/>
                      <a:pt x="122" y="144"/>
                      <a:pt x="119" y="144"/>
                    </a:cubicBezTo>
                    <a:cubicBezTo>
                      <a:pt x="116" y="144"/>
                      <a:pt x="109" y="132"/>
                      <a:pt x="108" y="132"/>
                    </a:cubicBezTo>
                    <a:cubicBezTo>
                      <a:pt x="100" y="124"/>
                      <a:pt x="92" y="120"/>
                      <a:pt x="84" y="112"/>
                    </a:cubicBezTo>
                    <a:cubicBezTo>
                      <a:pt x="75" y="103"/>
                      <a:pt x="71" y="95"/>
                      <a:pt x="67" y="85"/>
                    </a:cubicBezTo>
                    <a:cubicBezTo>
                      <a:pt x="66" y="83"/>
                      <a:pt x="60" y="74"/>
                      <a:pt x="59" y="7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9" name="Freeform 105">
                <a:extLst>
                  <a:ext uri="{FF2B5EF4-FFF2-40B4-BE49-F238E27FC236}">
                    <a16:creationId xmlns="" xmlns:a16="http://schemas.microsoft.com/office/drawing/2014/main" id="{4D87A3AE-1B4E-4282-980B-42FC20136F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03950" y="2757488"/>
                <a:ext cx="169863" cy="188913"/>
              </a:xfrm>
              <a:custGeom>
                <a:avLst/>
                <a:gdLst/>
                <a:ahLst/>
                <a:cxnLst>
                  <a:cxn ang="0">
                    <a:pos x="37" y="130"/>
                  </a:cxn>
                  <a:cxn ang="0">
                    <a:pos x="36" y="124"/>
                  </a:cxn>
                  <a:cxn ang="0">
                    <a:pos x="27" y="126"/>
                  </a:cxn>
                  <a:cxn ang="0">
                    <a:pos x="11" y="102"/>
                  </a:cxn>
                  <a:cxn ang="0">
                    <a:pos x="12" y="99"/>
                  </a:cxn>
                  <a:cxn ang="0">
                    <a:pos x="6" y="97"/>
                  </a:cxn>
                  <a:cxn ang="0">
                    <a:pos x="0" y="78"/>
                  </a:cxn>
                  <a:cxn ang="0">
                    <a:pos x="15" y="74"/>
                  </a:cxn>
                  <a:cxn ang="0">
                    <a:pos x="33" y="54"/>
                  </a:cxn>
                  <a:cxn ang="0">
                    <a:pos x="45" y="50"/>
                  </a:cxn>
                  <a:cxn ang="0">
                    <a:pos x="56" y="41"/>
                  </a:cxn>
                  <a:cxn ang="0">
                    <a:pos x="59" y="35"/>
                  </a:cxn>
                  <a:cxn ang="0">
                    <a:pos x="63" y="32"/>
                  </a:cxn>
                  <a:cxn ang="0">
                    <a:pos x="66" y="29"/>
                  </a:cxn>
                  <a:cxn ang="0">
                    <a:pos x="82" y="23"/>
                  </a:cxn>
                  <a:cxn ang="0">
                    <a:pos x="102" y="0"/>
                  </a:cxn>
                  <a:cxn ang="0">
                    <a:pos x="109" y="11"/>
                  </a:cxn>
                  <a:cxn ang="0">
                    <a:pos x="127" y="23"/>
                  </a:cxn>
                  <a:cxn ang="0">
                    <a:pos x="117" y="29"/>
                  </a:cxn>
                  <a:cxn ang="0">
                    <a:pos x="119" y="31"/>
                  </a:cxn>
                  <a:cxn ang="0">
                    <a:pos x="106" y="37"/>
                  </a:cxn>
                  <a:cxn ang="0">
                    <a:pos x="108" y="41"/>
                  </a:cxn>
                  <a:cxn ang="0">
                    <a:pos x="105" y="44"/>
                  </a:cxn>
                  <a:cxn ang="0">
                    <a:pos x="125" y="73"/>
                  </a:cxn>
                  <a:cxn ang="0">
                    <a:pos x="115" y="77"/>
                  </a:cxn>
                  <a:cxn ang="0">
                    <a:pos x="111" y="78"/>
                  </a:cxn>
                  <a:cxn ang="0">
                    <a:pos x="109" y="83"/>
                  </a:cxn>
                  <a:cxn ang="0">
                    <a:pos x="103" y="102"/>
                  </a:cxn>
                  <a:cxn ang="0">
                    <a:pos x="93" y="113"/>
                  </a:cxn>
                  <a:cxn ang="0">
                    <a:pos x="95" y="119"/>
                  </a:cxn>
                  <a:cxn ang="0">
                    <a:pos x="90" y="134"/>
                  </a:cxn>
                  <a:cxn ang="0">
                    <a:pos x="76" y="141"/>
                  </a:cxn>
                  <a:cxn ang="0">
                    <a:pos x="71" y="135"/>
                  </a:cxn>
                  <a:cxn ang="0">
                    <a:pos x="51" y="128"/>
                  </a:cxn>
                  <a:cxn ang="0">
                    <a:pos x="40" y="132"/>
                  </a:cxn>
                  <a:cxn ang="0">
                    <a:pos x="37" y="130"/>
                  </a:cxn>
                </a:cxnLst>
                <a:rect l="0" t="0" r="r" b="b"/>
                <a:pathLst>
                  <a:path w="127" h="141">
                    <a:moveTo>
                      <a:pt x="37" y="130"/>
                    </a:moveTo>
                    <a:cubicBezTo>
                      <a:pt x="36" y="130"/>
                      <a:pt x="36" y="125"/>
                      <a:pt x="36" y="124"/>
                    </a:cubicBezTo>
                    <a:cubicBezTo>
                      <a:pt x="32" y="123"/>
                      <a:pt x="30" y="126"/>
                      <a:pt x="27" y="126"/>
                    </a:cubicBezTo>
                    <a:cubicBezTo>
                      <a:pt x="10" y="126"/>
                      <a:pt x="17" y="110"/>
                      <a:pt x="11" y="102"/>
                    </a:cubicBezTo>
                    <a:cubicBezTo>
                      <a:pt x="11" y="101"/>
                      <a:pt x="12" y="100"/>
                      <a:pt x="12" y="99"/>
                    </a:cubicBezTo>
                    <a:cubicBezTo>
                      <a:pt x="11" y="97"/>
                      <a:pt x="8" y="97"/>
                      <a:pt x="6" y="97"/>
                    </a:cubicBezTo>
                    <a:cubicBezTo>
                      <a:pt x="4" y="96"/>
                      <a:pt x="0" y="80"/>
                      <a:pt x="0" y="78"/>
                    </a:cubicBezTo>
                    <a:cubicBezTo>
                      <a:pt x="0" y="71"/>
                      <a:pt x="9" y="74"/>
                      <a:pt x="15" y="74"/>
                    </a:cubicBezTo>
                    <a:cubicBezTo>
                      <a:pt x="29" y="74"/>
                      <a:pt x="27" y="60"/>
                      <a:pt x="33" y="54"/>
                    </a:cubicBezTo>
                    <a:cubicBezTo>
                      <a:pt x="36" y="51"/>
                      <a:pt x="41" y="51"/>
                      <a:pt x="45" y="50"/>
                    </a:cubicBezTo>
                    <a:cubicBezTo>
                      <a:pt x="52" y="49"/>
                      <a:pt x="52" y="44"/>
                      <a:pt x="56" y="41"/>
                    </a:cubicBezTo>
                    <a:cubicBezTo>
                      <a:pt x="54" y="39"/>
                      <a:pt x="59" y="35"/>
                      <a:pt x="59" y="35"/>
                    </a:cubicBezTo>
                    <a:cubicBezTo>
                      <a:pt x="61" y="34"/>
                      <a:pt x="61" y="33"/>
                      <a:pt x="63" y="32"/>
                    </a:cubicBezTo>
                    <a:cubicBezTo>
                      <a:pt x="64" y="32"/>
                      <a:pt x="65" y="30"/>
                      <a:pt x="66" y="29"/>
                    </a:cubicBezTo>
                    <a:cubicBezTo>
                      <a:pt x="70" y="25"/>
                      <a:pt x="80" y="27"/>
                      <a:pt x="82" y="23"/>
                    </a:cubicBezTo>
                    <a:cubicBezTo>
                      <a:pt x="85" y="16"/>
                      <a:pt x="95" y="0"/>
                      <a:pt x="102" y="0"/>
                    </a:cubicBezTo>
                    <a:cubicBezTo>
                      <a:pt x="109" y="0"/>
                      <a:pt x="109" y="4"/>
                      <a:pt x="109" y="11"/>
                    </a:cubicBezTo>
                    <a:cubicBezTo>
                      <a:pt x="109" y="20"/>
                      <a:pt x="127" y="15"/>
                      <a:pt x="127" y="23"/>
                    </a:cubicBezTo>
                    <a:cubicBezTo>
                      <a:pt x="127" y="27"/>
                      <a:pt x="117" y="25"/>
                      <a:pt x="117" y="29"/>
                    </a:cubicBezTo>
                    <a:cubicBezTo>
                      <a:pt x="117" y="30"/>
                      <a:pt x="118" y="31"/>
                      <a:pt x="119" y="31"/>
                    </a:cubicBezTo>
                    <a:cubicBezTo>
                      <a:pt x="118" y="32"/>
                      <a:pt x="106" y="37"/>
                      <a:pt x="106" y="37"/>
                    </a:cubicBezTo>
                    <a:cubicBezTo>
                      <a:pt x="107" y="38"/>
                      <a:pt x="108" y="40"/>
                      <a:pt x="108" y="41"/>
                    </a:cubicBezTo>
                    <a:cubicBezTo>
                      <a:pt x="107" y="42"/>
                      <a:pt x="105" y="43"/>
                      <a:pt x="105" y="44"/>
                    </a:cubicBezTo>
                    <a:cubicBezTo>
                      <a:pt x="105" y="51"/>
                      <a:pt x="117" y="73"/>
                      <a:pt x="125" y="73"/>
                    </a:cubicBezTo>
                    <a:cubicBezTo>
                      <a:pt x="124" y="79"/>
                      <a:pt x="120" y="77"/>
                      <a:pt x="115" y="77"/>
                    </a:cubicBezTo>
                    <a:cubicBezTo>
                      <a:pt x="114" y="77"/>
                      <a:pt x="112" y="78"/>
                      <a:pt x="111" y="78"/>
                    </a:cubicBezTo>
                    <a:cubicBezTo>
                      <a:pt x="109" y="83"/>
                      <a:pt x="109" y="83"/>
                      <a:pt x="109" y="83"/>
                    </a:cubicBezTo>
                    <a:cubicBezTo>
                      <a:pt x="106" y="92"/>
                      <a:pt x="103" y="95"/>
                      <a:pt x="103" y="102"/>
                    </a:cubicBezTo>
                    <a:cubicBezTo>
                      <a:pt x="98" y="103"/>
                      <a:pt x="93" y="110"/>
                      <a:pt x="93" y="113"/>
                    </a:cubicBezTo>
                    <a:cubicBezTo>
                      <a:pt x="93" y="116"/>
                      <a:pt x="95" y="117"/>
                      <a:pt x="95" y="119"/>
                    </a:cubicBezTo>
                    <a:cubicBezTo>
                      <a:pt x="95" y="122"/>
                      <a:pt x="90" y="129"/>
                      <a:pt x="90" y="134"/>
                    </a:cubicBezTo>
                    <a:cubicBezTo>
                      <a:pt x="83" y="135"/>
                      <a:pt x="82" y="141"/>
                      <a:pt x="76" y="141"/>
                    </a:cubicBezTo>
                    <a:cubicBezTo>
                      <a:pt x="72" y="141"/>
                      <a:pt x="71" y="137"/>
                      <a:pt x="71" y="135"/>
                    </a:cubicBezTo>
                    <a:cubicBezTo>
                      <a:pt x="64" y="133"/>
                      <a:pt x="59" y="128"/>
                      <a:pt x="51" y="128"/>
                    </a:cubicBezTo>
                    <a:cubicBezTo>
                      <a:pt x="48" y="128"/>
                      <a:pt x="45" y="132"/>
                      <a:pt x="40" y="132"/>
                    </a:cubicBezTo>
                    <a:cubicBezTo>
                      <a:pt x="39" y="132"/>
                      <a:pt x="38" y="130"/>
                      <a:pt x="37" y="13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0" name="Freeform 106">
                <a:extLst>
                  <a:ext uri="{FF2B5EF4-FFF2-40B4-BE49-F238E27FC236}">
                    <a16:creationId xmlns="" xmlns:a16="http://schemas.microsoft.com/office/drawing/2014/main" id="{C7D1B175-CB2B-483F-A40B-8C6DA434AB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7463" y="2847975"/>
                <a:ext cx="106363" cy="123825"/>
              </a:xfrm>
              <a:custGeom>
                <a:avLst/>
                <a:gdLst/>
                <a:ahLst/>
                <a:cxnLst>
                  <a:cxn ang="0">
                    <a:pos x="31" y="34"/>
                  </a:cxn>
                  <a:cxn ang="0">
                    <a:pos x="27" y="38"/>
                  </a:cxn>
                  <a:cxn ang="0">
                    <a:pos x="17" y="24"/>
                  </a:cxn>
                  <a:cxn ang="0">
                    <a:pos x="32" y="16"/>
                  </a:cxn>
                  <a:cxn ang="0">
                    <a:pos x="49" y="15"/>
                  </a:cxn>
                  <a:cxn ang="0">
                    <a:pos x="64" y="18"/>
                  </a:cxn>
                  <a:cxn ang="0">
                    <a:pos x="77" y="4"/>
                  </a:cxn>
                  <a:cxn ang="0">
                    <a:pos x="79" y="0"/>
                  </a:cxn>
                  <a:cxn ang="0">
                    <a:pos x="77" y="0"/>
                  </a:cxn>
                  <a:cxn ang="0">
                    <a:pos x="63" y="10"/>
                  </a:cxn>
                  <a:cxn ang="0">
                    <a:pos x="59" y="10"/>
                  </a:cxn>
                  <a:cxn ang="0">
                    <a:pos x="28" y="5"/>
                  </a:cxn>
                  <a:cxn ang="0">
                    <a:pos x="12" y="30"/>
                  </a:cxn>
                  <a:cxn ang="0">
                    <a:pos x="8" y="37"/>
                  </a:cxn>
                  <a:cxn ang="0">
                    <a:pos x="0" y="61"/>
                  </a:cxn>
                  <a:cxn ang="0">
                    <a:pos x="8" y="66"/>
                  </a:cxn>
                  <a:cxn ang="0">
                    <a:pos x="8" y="87"/>
                  </a:cxn>
                  <a:cxn ang="0">
                    <a:pos x="16" y="93"/>
                  </a:cxn>
                  <a:cxn ang="0">
                    <a:pos x="22" y="76"/>
                  </a:cxn>
                  <a:cxn ang="0">
                    <a:pos x="18" y="61"/>
                  </a:cxn>
                  <a:cxn ang="0">
                    <a:pos x="25" y="56"/>
                  </a:cxn>
                  <a:cxn ang="0">
                    <a:pos x="28" y="56"/>
                  </a:cxn>
                  <a:cxn ang="0">
                    <a:pos x="27" y="65"/>
                  </a:cxn>
                  <a:cxn ang="0">
                    <a:pos x="34" y="79"/>
                  </a:cxn>
                  <a:cxn ang="0">
                    <a:pos x="34" y="83"/>
                  </a:cxn>
                  <a:cxn ang="0">
                    <a:pos x="39" y="83"/>
                  </a:cxn>
                  <a:cxn ang="0">
                    <a:pos x="49" y="73"/>
                  </a:cxn>
                  <a:cxn ang="0">
                    <a:pos x="43" y="65"/>
                  </a:cxn>
                  <a:cxn ang="0">
                    <a:pos x="45" y="63"/>
                  </a:cxn>
                  <a:cxn ang="0">
                    <a:pos x="34" y="44"/>
                  </a:cxn>
                  <a:cxn ang="0">
                    <a:pos x="57" y="31"/>
                  </a:cxn>
                  <a:cxn ang="0">
                    <a:pos x="57" y="28"/>
                  </a:cxn>
                  <a:cxn ang="0">
                    <a:pos x="31" y="36"/>
                  </a:cxn>
                  <a:cxn ang="0">
                    <a:pos x="31" y="34"/>
                  </a:cxn>
                </a:cxnLst>
                <a:rect l="0" t="0" r="r" b="b"/>
                <a:pathLst>
                  <a:path w="79" h="93">
                    <a:moveTo>
                      <a:pt x="31" y="34"/>
                    </a:moveTo>
                    <a:cubicBezTo>
                      <a:pt x="30" y="36"/>
                      <a:pt x="29" y="38"/>
                      <a:pt x="27" y="38"/>
                    </a:cubicBezTo>
                    <a:cubicBezTo>
                      <a:pt x="20" y="38"/>
                      <a:pt x="17" y="30"/>
                      <a:pt x="17" y="24"/>
                    </a:cubicBezTo>
                    <a:cubicBezTo>
                      <a:pt x="17" y="15"/>
                      <a:pt x="24" y="16"/>
                      <a:pt x="32" y="16"/>
                    </a:cubicBezTo>
                    <a:cubicBezTo>
                      <a:pt x="39" y="16"/>
                      <a:pt x="42" y="15"/>
                      <a:pt x="49" y="15"/>
                    </a:cubicBezTo>
                    <a:cubicBezTo>
                      <a:pt x="54" y="15"/>
                      <a:pt x="58" y="18"/>
                      <a:pt x="64" y="18"/>
                    </a:cubicBezTo>
                    <a:cubicBezTo>
                      <a:pt x="73" y="18"/>
                      <a:pt x="76" y="10"/>
                      <a:pt x="77" y="4"/>
                    </a:cubicBezTo>
                    <a:cubicBezTo>
                      <a:pt x="79" y="4"/>
                      <a:pt x="79" y="1"/>
                      <a:pt x="79" y="0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2" y="4"/>
                      <a:pt x="65" y="8"/>
                      <a:pt x="63" y="10"/>
                    </a:cubicBezTo>
                    <a:cubicBezTo>
                      <a:pt x="59" y="10"/>
                      <a:pt x="59" y="10"/>
                      <a:pt x="59" y="10"/>
                    </a:cubicBezTo>
                    <a:cubicBezTo>
                      <a:pt x="28" y="5"/>
                      <a:pt x="28" y="5"/>
                      <a:pt x="28" y="5"/>
                    </a:cubicBezTo>
                    <a:cubicBezTo>
                      <a:pt x="17" y="5"/>
                      <a:pt x="12" y="20"/>
                      <a:pt x="12" y="30"/>
                    </a:cubicBezTo>
                    <a:cubicBezTo>
                      <a:pt x="12" y="33"/>
                      <a:pt x="8" y="35"/>
                      <a:pt x="8" y="37"/>
                    </a:cubicBezTo>
                    <a:cubicBezTo>
                      <a:pt x="4" y="47"/>
                      <a:pt x="0" y="51"/>
                      <a:pt x="0" y="61"/>
                    </a:cubicBezTo>
                    <a:cubicBezTo>
                      <a:pt x="0" y="66"/>
                      <a:pt x="6" y="66"/>
                      <a:pt x="8" y="66"/>
                    </a:cubicBezTo>
                    <a:cubicBezTo>
                      <a:pt x="8" y="73"/>
                      <a:pt x="8" y="83"/>
                      <a:pt x="8" y="87"/>
                    </a:cubicBezTo>
                    <a:cubicBezTo>
                      <a:pt x="8" y="90"/>
                      <a:pt x="12" y="93"/>
                      <a:pt x="16" y="93"/>
                    </a:cubicBezTo>
                    <a:cubicBezTo>
                      <a:pt x="20" y="93"/>
                      <a:pt x="22" y="78"/>
                      <a:pt x="22" y="76"/>
                    </a:cubicBezTo>
                    <a:cubicBezTo>
                      <a:pt x="22" y="70"/>
                      <a:pt x="18" y="67"/>
                      <a:pt x="18" y="61"/>
                    </a:cubicBezTo>
                    <a:cubicBezTo>
                      <a:pt x="18" y="58"/>
                      <a:pt x="22" y="56"/>
                      <a:pt x="25" y="56"/>
                    </a:cubicBezTo>
                    <a:cubicBezTo>
                      <a:pt x="26" y="56"/>
                      <a:pt x="27" y="56"/>
                      <a:pt x="28" y="56"/>
                    </a:cubicBezTo>
                    <a:cubicBezTo>
                      <a:pt x="27" y="65"/>
                      <a:pt x="27" y="65"/>
                      <a:pt x="27" y="65"/>
                    </a:cubicBezTo>
                    <a:cubicBezTo>
                      <a:pt x="27" y="71"/>
                      <a:pt x="34" y="73"/>
                      <a:pt x="34" y="79"/>
                    </a:cubicBezTo>
                    <a:cubicBezTo>
                      <a:pt x="34" y="80"/>
                      <a:pt x="34" y="81"/>
                      <a:pt x="34" y="83"/>
                    </a:cubicBezTo>
                    <a:cubicBezTo>
                      <a:pt x="39" y="83"/>
                      <a:pt x="39" y="83"/>
                      <a:pt x="39" y="83"/>
                    </a:cubicBezTo>
                    <a:cubicBezTo>
                      <a:pt x="39" y="78"/>
                      <a:pt x="49" y="78"/>
                      <a:pt x="49" y="73"/>
                    </a:cubicBezTo>
                    <a:cubicBezTo>
                      <a:pt x="47" y="73"/>
                      <a:pt x="43" y="68"/>
                      <a:pt x="43" y="65"/>
                    </a:cubicBezTo>
                    <a:cubicBezTo>
                      <a:pt x="43" y="65"/>
                      <a:pt x="44" y="64"/>
                      <a:pt x="45" y="63"/>
                    </a:cubicBezTo>
                    <a:cubicBezTo>
                      <a:pt x="42" y="61"/>
                      <a:pt x="34" y="46"/>
                      <a:pt x="34" y="44"/>
                    </a:cubicBezTo>
                    <a:cubicBezTo>
                      <a:pt x="46" y="44"/>
                      <a:pt x="47" y="35"/>
                      <a:pt x="57" y="31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4" y="27"/>
                      <a:pt x="31" y="35"/>
                      <a:pt x="31" y="36"/>
                    </a:cubicBezTo>
                    <a:lnTo>
                      <a:pt x="31" y="3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Freeform 107">
                <a:extLst>
                  <a:ext uri="{FF2B5EF4-FFF2-40B4-BE49-F238E27FC236}">
                    <a16:creationId xmlns="" xmlns:a16="http://schemas.microsoft.com/office/drawing/2014/main" id="{B1BF7B43-AD73-4AA7-8619-0EA19AFE86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5213" y="2973388"/>
                <a:ext cx="171450" cy="49213"/>
              </a:xfrm>
              <a:custGeom>
                <a:avLst/>
                <a:gdLst/>
                <a:ahLst/>
                <a:cxnLst>
                  <a:cxn ang="0">
                    <a:pos x="123" y="36"/>
                  </a:cxn>
                  <a:cxn ang="0">
                    <a:pos x="114" y="33"/>
                  </a:cxn>
                  <a:cxn ang="0">
                    <a:pos x="114" y="37"/>
                  </a:cxn>
                  <a:cxn ang="0">
                    <a:pos x="67" y="31"/>
                  </a:cxn>
                  <a:cxn ang="0">
                    <a:pos x="56" y="25"/>
                  </a:cxn>
                  <a:cxn ang="0">
                    <a:pos x="32" y="22"/>
                  </a:cxn>
                  <a:cxn ang="0">
                    <a:pos x="14" y="20"/>
                  </a:cxn>
                  <a:cxn ang="0">
                    <a:pos x="0" y="10"/>
                  </a:cxn>
                  <a:cxn ang="0">
                    <a:pos x="11" y="1"/>
                  </a:cxn>
                  <a:cxn ang="0">
                    <a:pos x="14" y="3"/>
                  </a:cxn>
                  <a:cxn ang="0">
                    <a:pos x="22" y="0"/>
                  </a:cxn>
                  <a:cxn ang="0">
                    <a:pos x="55" y="14"/>
                  </a:cxn>
                  <a:cxn ang="0">
                    <a:pos x="68" y="7"/>
                  </a:cxn>
                  <a:cxn ang="0">
                    <a:pos x="88" y="15"/>
                  </a:cxn>
                  <a:cxn ang="0">
                    <a:pos x="101" y="14"/>
                  </a:cxn>
                  <a:cxn ang="0">
                    <a:pos x="105" y="14"/>
                  </a:cxn>
                  <a:cxn ang="0">
                    <a:pos x="89" y="17"/>
                  </a:cxn>
                  <a:cxn ang="0">
                    <a:pos x="107" y="22"/>
                  </a:cxn>
                  <a:cxn ang="0">
                    <a:pos x="111" y="26"/>
                  </a:cxn>
                  <a:cxn ang="0">
                    <a:pos x="121" y="27"/>
                  </a:cxn>
                  <a:cxn ang="0">
                    <a:pos x="128" y="31"/>
                  </a:cxn>
                  <a:cxn ang="0">
                    <a:pos x="123" y="36"/>
                  </a:cxn>
                </a:cxnLst>
                <a:rect l="0" t="0" r="r" b="b"/>
                <a:pathLst>
                  <a:path w="128" h="37">
                    <a:moveTo>
                      <a:pt x="123" y="36"/>
                    </a:moveTo>
                    <a:cubicBezTo>
                      <a:pt x="119" y="36"/>
                      <a:pt x="119" y="33"/>
                      <a:pt x="114" y="33"/>
                    </a:cubicBezTo>
                    <a:cubicBezTo>
                      <a:pt x="113" y="33"/>
                      <a:pt x="114" y="36"/>
                      <a:pt x="114" y="37"/>
                    </a:cubicBezTo>
                    <a:cubicBezTo>
                      <a:pt x="100" y="32"/>
                      <a:pt x="85" y="31"/>
                      <a:pt x="67" y="31"/>
                    </a:cubicBezTo>
                    <a:cubicBezTo>
                      <a:pt x="62" y="31"/>
                      <a:pt x="61" y="25"/>
                      <a:pt x="56" y="25"/>
                    </a:cubicBezTo>
                    <a:cubicBezTo>
                      <a:pt x="48" y="25"/>
                      <a:pt x="41" y="25"/>
                      <a:pt x="32" y="22"/>
                    </a:cubicBezTo>
                    <a:cubicBezTo>
                      <a:pt x="25" y="20"/>
                      <a:pt x="19" y="24"/>
                      <a:pt x="14" y="20"/>
                    </a:cubicBezTo>
                    <a:cubicBezTo>
                      <a:pt x="10" y="15"/>
                      <a:pt x="7" y="10"/>
                      <a:pt x="0" y="10"/>
                    </a:cubicBezTo>
                    <a:cubicBezTo>
                      <a:pt x="0" y="9"/>
                      <a:pt x="8" y="1"/>
                      <a:pt x="11" y="1"/>
                    </a:cubicBezTo>
                    <a:cubicBezTo>
                      <a:pt x="12" y="1"/>
                      <a:pt x="13" y="3"/>
                      <a:pt x="14" y="3"/>
                    </a:cubicBezTo>
                    <a:cubicBezTo>
                      <a:pt x="17" y="3"/>
                      <a:pt x="19" y="0"/>
                      <a:pt x="22" y="0"/>
                    </a:cubicBezTo>
                    <a:cubicBezTo>
                      <a:pt x="35" y="0"/>
                      <a:pt x="41" y="14"/>
                      <a:pt x="55" y="14"/>
                    </a:cubicBezTo>
                    <a:cubicBezTo>
                      <a:pt x="62" y="14"/>
                      <a:pt x="63" y="7"/>
                      <a:pt x="68" y="7"/>
                    </a:cubicBezTo>
                    <a:cubicBezTo>
                      <a:pt x="77" y="7"/>
                      <a:pt x="80" y="15"/>
                      <a:pt x="88" y="15"/>
                    </a:cubicBezTo>
                    <a:cubicBezTo>
                      <a:pt x="101" y="14"/>
                      <a:pt x="101" y="14"/>
                      <a:pt x="101" y="14"/>
                    </a:cubicBezTo>
                    <a:cubicBezTo>
                      <a:pt x="105" y="14"/>
                      <a:pt x="105" y="14"/>
                      <a:pt x="105" y="14"/>
                    </a:cubicBezTo>
                    <a:cubicBezTo>
                      <a:pt x="104" y="16"/>
                      <a:pt x="89" y="17"/>
                      <a:pt x="89" y="17"/>
                    </a:cubicBezTo>
                    <a:cubicBezTo>
                      <a:pt x="93" y="22"/>
                      <a:pt x="99" y="22"/>
                      <a:pt x="107" y="22"/>
                    </a:cubicBezTo>
                    <a:cubicBezTo>
                      <a:pt x="110" y="22"/>
                      <a:pt x="110" y="26"/>
                      <a:pt x="111" y="26"/>
                    </a:cubicBezTo>
                    <a:cubicBezTo>
                      <a:pt x="114" y="30"/>
                      <a:pt x="117" y="26"/>
                      <a:pt x="121" y="27"/>
                    </a:cubicBezTo>
                    <a:cubicBezTo>
                      <a:pt x="125" y="29"/>
                      <a:pt x="125" y="30"/>
                      <a:pt x="128" y="31"/>
                    </a:cubicBezTo>
                    <a:cubicBezTo>
                      <a:pt x="127" y="33"/>
                      <a:pt x="124" y="36"/>
                      <a:pt x="123" y="3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2" name="Freeform 108">
                <a:extLst>
                  <a:ext uri="{FF2B5EF4-FFF2-40B4-BE49-F238E27FC236}">
                    <a16:creationId xmlns="" xmlns:a16="http://schemas.microsoft.com/office/drawing/2014/main" id="{B9CB82FB-5DAC-4889-9BE3-1925088973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6513" y="3013075"/>
                <a:ext cx="52388" cy="12700"/>
              </a:xfrm>
              <a:custGeom>
                <a:avLst/>
                <a:gdLst/>
                <a:ahLst/>
                <a:cxnLst>
                  <a:cxn ang="0">
                    <a:pos x="26" y="9"/>
                  </a:cxn>
                  <a:cxn ang="0">
                    <a:pos x="10" y="9"/>
                  </a:cxn>
                  <a:cxn ang="0">
                    <a:pos x="0" y="4"/>
                  </a:cxn>
                  <a:cxn ang="0">
                    <a:pos x="8" y="1"/>
                  </a:cxn>
                  <a:cxn ang="0">
                    <a:pos x="26" y="4"/>
                  </a:cxn>
                  <a:cxn ang="0">
                    <a:pos x="39" y="0"/>
                  </a:cxn>
                  <a:cxn ang="0">
                    <a:pos x="26" y="9"/>
                  </a:cxn>
                </a:cxnLst>
                <a:rect l="0" t="0" r="r" b="b"/>
                <a:pathLst>
                  <a:path w="39" h="9">
                    <a:moveTo>
                      <a:pt x="26" y="9"/>
                    </a:moveTo>
                    <a:cubicBezTo>
                      <a:pt x="20" y="9"/>
                      <a:pt x="13" y="9"/>
                      <a:pt x="10" y="9"/>
                    </a:cubicBezTo>
                    <a:cubicBezTo>
                      <a:pt x="7" y="9"/>
                      <a:pt x="0" y="9"/>
                      <a:pt x="0" y="4"/>
                    </a:cubicBezTo>
                    <a:cubicBezTo>
                      <a:pt x="0" y="1"/>
                      <a:pt x="5" y="1"/>
                      <a:pt x="8" y="1"/>
                    </a:cubicBezTo>
                    <a:cubicBezTo>
                      <a:pt x="16" y="1"/>
                      <a:pt x="19" y="4"/>
                      <a:pt x="26" y="4"/>
                    </a:cubicBezTo>
                    <a:cubicBezTo>
                      <a:pt x="32" y="4"/>
                      <a:pt x="35" y="2"/>
                      <a:pt x="39" y="0"/>
                    </a:cubicBezTo>
                    <a:cubicBezTo>
                      <a:pt x="35" y="6"/>
                      <a:pt x="32" y="7"/>
                      <a:pt x="26" y="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3" name="Freeform 109">
                <a:extLst>
                  <a:ext uri="{FF2B5EF4-FFF2-40B4-BE49-F238E27FC236}">
                    <a16:creationId xmlns="" xmlns:a16="http://schemas.microsoft.com/office/drawing/2014/main" id="{0BDA349F-5EC2-48F7-8F66-9F8C1C12AD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5713" y="3016250"/>
                <a:ext cx="36513" cy="12700"/>
              </a:xfrm>
              <a:custGeom>
                <a:avLst/>
                <a:gdLst/>
                <a:ahLst/>
                <a:cxnLst>
                  <a:cxn ang="0">
                    <a:pos x="27" y="6"/>
                  </a:cxn>
                  <a:cxn ang="0">
                    <a:pos x="23" y="6"/>
                  </a:cxn>
                  <a:cxn ang="0">
                    <a:pos x="19" y="5"/>
                  </a:cxn>
                  <a:cxn ang="0">
                    <a:pos x="9" y="9"/>
                  </a:cxn>
                  <a:cxn ang="0">
                    <a:pos x="0" y="6"/>
                  </a:cxn>
                  <a:cxn ang="0">
                    <a:pos x="7" y="1"/>
                  </a:cxn>
                  <a:cxn ang="0">
                    <a:pos x="16" y="3"/>
                  </a:cxn>
                  <a:cxn ang="0">
                    <a:pos x="16" y="0"/>
                  </a:cxn>
                  <a:cxn ang="0">
                    <a:pos x="27" y="0"/>
                  </a:cxn>
                  <a:cxn ang="0">
                    <a:pos x="27" y="6"/>
                  </a:cxn>
                </a:cxnLst>
                <a:rect l="0" t="0" r="r" b="b"/>
                <a:pathLst>
                  <a:path w="27" h="9">
                    <a:moveTo>
                      <a:pt x="27" y="6"/>
                    </a:moveTo>
                    <a:cubicBezTo>
                      <a:pt x="23" y="6"/>
                      <a:pt x="23" y="6"/>
                      <a:pt x="23" y="6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5" y="6"/>
                      <a:pt x="13" y="9"/>
                      <a:pt x="9" y="9"/>
                    </a:cubicBezTo>
                    <a:cubicBezTo>
                      <a:pt x="5" y="9"/>
                      <a:pt x="0" y="8"/>
                      <a:pt x="0" y="6"/>
                    </a:cubicBezTo>
                    <a:cubicBezTo>
                      <a:pt x="0" y="1"/>
                      <a:pt x="3" y="1"/>
                      <a:pt x="7" y="1"/>
                    </a:cubicBezTo>
                    <a:cubicBezTo>
                      <a:pt x="11" y="1"/>
                      <a:pt x="13" y="2"/>
                      <a:pt x="16" y="3"/>
                    </a:cubicBezTo>
                    <a:cubicBezTo>
                      <a:pt x="16" y="2"/>
                      <a:pt x="16" y="1"/>
                      <a:pt x="16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3"/>
                      <a:pt x="26" y="5"/>
                      <a:pt x="27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4" name="Freeform 110">
                <a:extLst>
                  <a:ext uri="{FF2B5EF4-FFF2-40B4-BE49-F238E27FC236}">
                    <a16:creationId xmlns="" xmlns:a16="http://schemas.microsoft.com/office/drawing/2014/main" id="{9E5E8E24-A2F3-4C07-9FA9-8401532AA9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3813" y="3030538"/>
                <a:ext cx="26988" cy="19050"/>
              </a:xfrm>
              <a:custGeom>
                <a:avLst/>
                <a:gdLst/>
                <a:ahLst/>
                <a:cxnLst>
                  <a:cxn ang="0">
                    <a:pos x="15" y="14"/>
                  </a:cxn>
                  <a:cxn ang="0">
                    <a:pos x="12" y="9"/>
                  </a:cxn>
                  <a:cxn ang="0">
                    <a:pos x="0" y="4"/>
                  </a:cxn>
                  <a:cxn ang="0">
                    <a:pos x="9" y="1"/>
                  </a:cxn>
                  <a:cxn ang="0">
                    <a:pos x="13" y="1"/>
                  </a:cxn>
                  <a:cxn ang="0">
                    <a:pos x="20" y="11"/>
                  </a:cxn>
                  <a:cxn ang="0">
                    <a:pos x="16" y="14"/>
                  </a:cxn>
                  <a:cxn ang="0">
                    <a:pos x="15" y="14"/>
                  </a:cxn>
                </a:cxnLst>
                <a:rect l="0" t="0" r="r" b="b"/>
                <a:pathLst>
                  <a:path w="20" h="14">
                    <a:moveTo>
                      <a:pt x="15" y="14"/>
                    </a:moveTo>
                    <a:cubicBezTo>
                      <a:pt x="12" y="14"/>
                      <a:pt x="12" y="10"/>
                      <a:pt x="12" y="9"/>
                    </a:cubicBezTo>
                    <a:cubicBezTo>
                      <a:pt x="8" y="9"/>
                      <a:pt x="0" y="8"/>
                      <a:pt x="0" y="4"/>
                    </a:cubicBezTo>
                    <a:cubicBezTo>
                      <a:pt x="0" y="0"/>
                      <a:pt x="6" y="1"/>
                      <a:pt x="9" y="1"/>
                    </a:cubicBezTo>
                    <a:cubicBezTo>
                      <a:pt x="10" y="1"/>
                      <a:pt x="12" y="1"/>
                      <a:pt x="13" y="1"/>
                    </a:cubicBezTo>
                    <a:cubicBezTo>
                      <a:pt x="13" y="7"/>
                      <a:pt x="20" y="6"/>
                      <a:pt x="20" y="11"/>
                    </a:cubicBezTo>
                    <a:cubicBezTo>
                      <a:pt x="20" y="13"/>
                      <a:pt x="18" y="14"/>
                      <a:pt x="16" y="14"/>
                    </a:cubicBezTo>
                    <a:cubicBezTo>
                      <a:pt x="16" y="14"/>
                      <a:pt x="15" y="14"/>
                      <a:pt x="15" y="1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5" name="Freeform 111">
                <a:extLst>
                  <a:ext uri="{FF2B5EF4-FFF2-40B4-BE49-F238E27FC236}">
                    <a16:creationId xmlns="" xmlns:a16="http://schemas.microsoft.com/office/drawing/2014/main" id="{D1019EFF-E14E-43D7-B18C-82C3D36418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3013" y="3014663"/>
                <a:ext cx="11113" cy="11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8" y="3"/>
                  </a:cxn>
                  <a:cxn ang="0">
                    <a:pos x="3" y="8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cubicBezTo>
                      <a:pt x="1" y="0"/>
                      <a:pt x="2" y="0"/>
                      <a:pt x="4" y="0"/>
                    </a:cubicBezTo>
                    <a:cubicBezTo>
                      <a:pt x="6" y="0"/>
                      <a:pt x="6" y="2"/>
                      <a:pt x="8" y="3"/>
                    </a:cubicBezTo>
                    <a:cubicBezTo>
                      <a:pt x="7" y="6"/>
                      <a:pt x="5" y="8"/>
                      <a:pt x="3" y="8"/>
                    </a:cubicBezTo>
                    <a:cubicBezTo>
                      <a:pt x="2" y="8"/>
                      <a:pt x="0" y="6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6" name="Freeform 112">
                <a:extLst>
                  <a:ext uri="{FF2B5EF4-FFF2-40B4-BE49-F238E27FC236}">
                    <a16:creationId xmlns="" xmlns:a16="http://schemas.microsoft.com/office/drawing/2014/main" id="{F2F55212-F6F7-4081-B21B-C2322D7873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8425" y="3016250"/>
                <a:ext cx="58738" cy="34925"/>
              </a:xfrm>
              <a:custGeom>
                <a:avLst/>
                <a:gdLst/>
                <a:ahLst/>
                <a:cxnLst>
                  <a:cxn ang="0">
                    <a:pos x="19" y="13"/>
                  </a:cxn>
                  <a:cxn ang="0">
                    <a:pos x="17" y="19"/>
                  </a:cxn>
                  <a:cxn ang="0">
                    <a:pos x="3" y="26"/>
                  </a:cxn>
                  <a:cxn ang="0">
                    <a:pos x="0" y="22"/>
                  </a:cxn>
                  <a:cxn ang="0">
                    <a:pos x="15" y="10"/>
                  </a:cxn>
                  <a:cxn ang="0">
                    <a:pos x="17" y="6"/>
                  </a:cxn>
                  <a:cxn ang="0">
                    <a:pos x="45" y="3"/>
                  </a:cxn>
                  <a:cxn ang="0">
                    <a:pos x="19" y="13"/>
                  </a:cxn>
                </a:cxnLst>
                <a:rect l="0" t="0" r="r" b="b"/>
                <a:pathLst>
                  <a:path w="45" h="26">
                    <a:moveTo>
                      <a:pt x="19" y="13"/>
                    </a:moveTo>
                    <a:cubicBezTo>
                      <a:pt x="16" y="13"/>
                      <a:pt x="19" y="17"/>
                      <a:pt x="17" y="19"/>
                    </a:cubicBezTo>
                    <a:cubicBezTo>
                      <a:pt x="15" y="21"/>
                      <a:pt x="8" y="26"/>
                      <a:pt x="3" y="26"/>
                    </a:cubicBezTo>
                    <a:cubicBezTo>
                      <a:pt x="1" y="26"/>
                      <a:pt x="0" y="24"/>
                      <a:pt x="0" y="22"/>
                    </a:cubicBezTo>
                    <a:cubicBezTo>
                      <a:pt x="0" y="12"/>
                      <a:pt x="8" y="12"/>
                      <a:pt x="15" y="10"/>
                    </a:cubicBezTo>
                    <a:cubicBezTo>
                      <a:pt x="16" y="10"/>
                      <a:pt x="16" y="7"/>
                      <a:pt x="17" y="6"/>
                    </a:cubicBezTo>
                    <a:cubicBezTo>
                      <a:pt x="21" y="2"/>
                      <a:pt x="41" y="0"/>
                      <a:pt x="45" y="3"/>
                    </a:cubicBezTo>
                    <a:cubicBezTo>
                      <a:pt x="40" y="9"/>
                      <a:pt x="26" y="13"/>
                      <a:pt x="19" y="1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7" name="Freeform 113">
                <a:extLst>
                  <a:ext uri="{FF2B5EF4-FFF2-40B4-BE49-F238E27FC236}">
                    <a16:creationId xmlns="" xmlns:a16="http://schemas.microsoft.com/office/drawing/2014/main" id="{74A5F220-E30E-4D3F-8D3B-32F7A174B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9700" y="2922588"/>
                <a:ext cx="17463" cy="19050"/>
              </a:xfrm>
              <a:custGeom>
                <a:avLst/>
                <a:gdLst/>
                <a:ahLst/>
                <a:cxnLst>
                  <a:cxn ang="0">
                    <a:pos x="13" y="8"/>
                  </a:cxn>
                  <a:cxn ang="0">
                    <a:pos x="8" y="14"/>
                  </a:cxn>
                  <a:cxn ang="0">
                    <a:pos x="0" y="5"/>
                  </a:cxn>
                  <a:cxn ang="0">
                    <a:pos x="13" y="8"/>
                  </a:cxn>
                </a:cxnLst>
                <a:rect l="0" t="0" r="r" b="b"/>
                <a:pathLst>
                  <a:path w="13" h="14">
                    <a:moveTo>
                      <a:pt x="13" y="8"/>
                    </a:moveTo>
                    <a:cubicBezTo>
                      <a:pt x="13" y="9"/>
                      <a:pt x="10" y="14"/>
                      <a:pt x="8" y="14"/>
                    </a:cubicBezTo>
                    <a:cubicBezTo>
                      <a:pt x="6" y="14"/>
                      <a:pt x="0" y="9"/>
                      <a:pt x="0" y="5"/>
                    </a:cubicBezTo>
                    <a:cubicBezTo>
                      <a:pt x="0" y="0"/>
                      <a:pt x="13" y="4"/>
                      <a:pt x="13" y="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8" name="Freeform 114">
                <a:extLst>
                  <a:ext uri="{FF2B5EF4-FFF2-40B4-BE49-F238E27FC236}">
                    <a16:creationId xmlns="" xmlns:a16="http://schemas.microsoft.com/office/drawing/2014/main" id="{AB527EBE-F4AA-46D0-870F-1D78BF699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9863" y="2924175"/>
                <a:ext cx="47625" cy="14288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36" y="10"/>
                  </a:cxn>
                  <a:cxn ang="0">
                    <a:pos x="34" y="10"/>
                  </a:cxn>
                  <a:cxn ang="0">
                    <a:pos x="18" y="6"/>
                  </a:cxn>
                  <a:cxn ang="0">
                    <a:pos x="8" y="6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3" y="0"/>
                  </a:cxn>
                  <a:cxn ang="0">
                    <a:pos x="30" y="2"/>
                  </a:cxn>
                  <a:cxn ang="0">
                    <a:pos x="31" y="2"/>
                  </a:cxn>
                </a:cxnLst>
                <a:rect l="0" t="0" r="r" b="b"/>
                <a:pathLst>
                  <a:path w="36" h="10">
                    <a:moveTo>
                      <a:pt x="31" y="2"/>
                    </a:moveTo>
                    <a:cubicBezTo>
                      <a:pt x="32" y="5"/>
                      <a:pt x="36" y="6"/>
                      <a:pt x="36" y="10"/>
                    </a:cubicBezTo>
                    <a:cubicBezTo>
                      <a:pt x="36" y="10"/>
                      <a:pt x="35" y="10"/>
                      <a:pt x="34" y="10"/>
                    </a:cubicBezTo>
                    <a:cubicBezTo>
                      <a:pt x="28" y="10"/>
                      <a:pt x="25" y="6"/>
                      <a:pt x="18" y="6"/>
                    </a:cubicBezTo>
                    <a:cubicBezTo>
                      <a:pt x="14" y="6"/>
                      <a:pt x="12" y="6"/>
                      <a:pt x="8" y="6"/>
                    </a:cubicBezTo>
                    <a:cubicBezTo>
                      <a:pt x="6" y="6"/>
                      <a:pt x="0" y="4"/>
                      <a:pt x="0" y="4"/>
                    </a:cubicBezTo>
                    <a:cubicBezTo>
                      <a:pt x="0" y="2"/>
                      <a:pt x="3" y="1"/>
                      <a:pt x="3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4" y="3"/>
                      <a:pt x="27" y="2"/>
                      <a:pt x="30" y="2"/>
                    </a:cubicBezTo>
                    <a:lnTo>
                      <a:pt x="31" y="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9" name="Freeform 115">
                <a:extLst>
                  <a:ext uri="{FF2B5EF4-FFF2-40B4-BE49-F238E27FC236}">
                    <a16:creationId xmlns="" xmlns:a16="http://schemas.microsoft.com/office/drawing/2014/main" id="{BED4E17C-BF71-4164-B7D8-D9D5E13BC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3513" y="2836863"/>
                <a:ext cx="19050" cy="46038"/>
              </a:xfrm>
              <a:custGeom>
                <a:avLst/>
                <a:gdLst/>
                <a:ahLst/>
                <a:cxnLst>
                  <a:cxn ang="0">
                    <a:pos x="4" y="28"/>
                  </a:cxn>
                  <a:cxn ang="0">
                    <a:pos x="4" y="25"/>
                  </a:cxn>
                  <a:cxn ang="0">
                    <a:pos x="14" y="24"/>
                  </a:cxn>
                  <a:cxn ang="0">
                    <a:pos x="11" y="17"/>
                  </a:cxn>
                  <a:cxn ang="0">
                    <a:pos x="15" y="12"/>
                  </a:cxn>
                  <a:cxn ang="0">
                    <a:pos x="4" y="0"/>
                  </a:cxn>
                  <a:cxn ang="0">
                    <a:pos x="0" y="9"/>
                  </a:cxn>
                  <a:cxn ang="0">
                    <a:pos x="3" y="21"/>
                  </a:cxn>
                  <a:cxn ang="0">
                    <a:pos x="3" y="27"/>
                  </a:cxn>
                  <a:cxn ang="0">
                    <a:pos x="9" y="35"/>
                  </a:cxn>
                  <a:cxn ang="0">
                    <a:pos x="4" y="28"/>
                  </a:cxn>
                </a:cxnLst>
                <a:rect l="0" t="0" r="r" b="b"/>
                <a:pathLst>
                  <a:path w="15" h="35">
                    <a:moveTo>
                      <a:pt x="4" y="28"/>
                    </a:moveTo>
                    <a:cubicBezTo>
                      <a:pt x="4" y="25"/>
                      <a:pt x="4" y="25"/>
                      <a:pt x="4" y="25"/>
                    </a:cubicBezTo>
                    <a:cubicBezTo>
                      <a:pt x="8" y="25"/>
                      <a:pt x="12" y="24"/>
                      <a:pt x="14" y="24"/>
                    </a:cubicBezTo>
                    <a:cubicBezTo>
                      <a:pt x="14" y="20"/>
                      <a:pt x="11" y="20"/>
                      <a:pt x="11" y="17"/>
                    </a:cubicBezTo>
                    <a:cubicBezTo>
                      <a:pt x="11" y="15"/>
                      <a:pt x="15" y="14"/>
                      <a:pt x="15" y="12"/>
                    </a:cubicBezTo>
                    <a:cubicBezTo>
                      <a:pt x="8" y="10"/>
                      <a:pt x="4" y="6"/>
                      <a:pt x="4" y="0"/>
                    </a:cubicBezTo>
                    <a:cubicBezTo>
                      <a:pt x="0" y="2"/>
                      <a:pt x="0" y="5"/>
                      <a:pt x="0" y="9"/>
                    </a:cubicBezTo>
                    <a:cubicBezTo>
                      <a:pt x="0" y="15"/>
                      <a:pt x="3" y="16"/>
                      <a:pt x="3" y="21"/>
                    </a:cubicBezTo>
                    <a:cubicBezTo>
                      <a:pt x="3" y="26"/>
                      <a:pt x="3" y="24"/>
                      <a:pt x="3" y="27"/>
                    </a:cubicBezTo>
                    <a:cubicBezTo>
                      <a:pt x="3" y="30"/>
                      <a:pt x="4" y="35"/>
                      <a:pt x="9" y="35"/>
                    </a:cubicBezTo>
                    <a:cubicBezTo>
                      <a:pt x="7" y="32"/>
                      <a:pt x="6" y="31"/>
                      <a:pt x="4" y="2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0" name="Freeform 119">
                <a:extLst>
                  <a:ext uri="{FF2B5EF4-FFF2-40B4-BE49-F238E27FC236}">
                    <a16:creationId xmlns="" xmlns:a16="http://schemas.microsoft.com/office/drawing/2014/main" id="{814FF3AB-97F8-441B-8F0F-44DFEE2F5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4613" y="2709863"/>
                <a:ext cx="76200" cy="71438"/>
              </a:xfrm>
              <a:custGeom>
                <a:avLst/>
                <a:gdLst/>
                <a:ahLst/>
                <a:cxnLst>
                  <a:cxn ang="0">
                    <a:pos x="48" y="38"/>
                  </a:cxn>
                  <a:cxn ang="0">
                    <a:pos x="46" y="35"/>
                  </a:cxn>
                  <a:cxn ang="0">
                    <a:pos x="42" y="40"/>
                  </a:cxn>
                  <a:cxn ang="0">
                    <a:pos x="47" y="48"/>
                  </a:cxn>
                  <a:cxn ang="0">
                    <a:pos x="42" y="53"/>
                  </a:cxn>
                  <a:cxn ang="0">
                    <a:pos x="40" y="50"/>
                  </a:cxn>
                  <a:cxn ang="0">
                    <a:pos x="36" y="51"/>
                  </a:cxn>
                  <a:cxn ang="0">
                    <a:pos x="26" y="37"/>
                  </a:cxn>
                  <a:cxn ang="0">
                    <a:pos x="28" y="32"/>
                  </a:cxn>
                  <a:cxn ang="0">
                    <a:pos x="27" y="29"/>
                  </a:cxn>
                  <a:cxn ang="0">
                    <a:pos x="21" y="28"/>
                  </a:cxn>
                  <a:cxn ang="0">
                    <a:pos x="21" y="32"/>
                  </a:cxn>
                  <a:cxn ang="0">
                    <a:pos x="17" y="30"/>
                  </a:cxn>
                  <a:cxn ang="0">
                    <a:pos x="16" y="32"/>
                  </a:cxn>
                  <a:cxn ang="0">
                    <a:pos x="12" y="28"/>
                  </a:cxn>
                  <a:cxn ang="0">
                    <a:pos x="4" y="45"/>
                  </a:cxn>
                  <a:cxn ang="0">
                    <a:pos x="4" y="36"/>
                  </a:cxn>
                  <a:cxn ang="0">
                    <a:pos x="2" y="32"/>
                  </a:cxn>
                  <a:cxn ang="0">
                    <a:pos x="5" y="22"/>
                  </a:cxn>
                  <a:cxn ang="0">
                    <a:pos x="19" y="14"/>
                  </a:cxn>
                  <a:cxn ang="0">
                    <a:pos x="26" y="20"/>
                  </a:cxn>
                  <a:cxn ang="0">
                    <a:pos x="28" y="20"/>
                  </a:cxn>
                  <a:cxn ang="0">
                    <a:pos x="32" y="15"/>
                  </a:cxn>
                  <a:cxn ang="0">
                    <a:pos x="41" y="9"/>
                  </a:cxn>
                  <a:cxn ang="0">
                    <a:pos x="42" y="0"/>
                  </a:cxn>
                  <a:cxn ang="0">
                    <a:pos x="48" y="4"/>
                  </a:cxn>
                  <a:cxn ang="0">
                    <a:pos x="58" y="33"/>
                  </a:cxn>
                  <a:cxn ang="0">
                    <a:pos x="53" y="46"/>
                  </a:cxn>
                  <a:cxn ang="0">
                    <a:pos x="48" y="36"/>
                  </a:cxn>
                  <a:cxn ang="0">
                    <a:pos x="48" y="38"/>
                  </a:cxn>
                </a:cxnLst>
                <a:rect l="0" t="0" r="r" b="b"/>
                <a:pathLst>
                  <a:path w="58" h="53">
                    <a:moveTo>
                      <a:pt x="48" y="38"/>
                    </a:moveTo>
                    <a:cubicBezTo>
                      <a:pt x="48" y="37"/>
                      <a:pt x="47" y="36"/>
                      <a:pt x="46" y="35"/>
                    </a:cubicBezTo>
                    <a:cubicBezTo>
                      <a:pt x="44" y="37"/>
                      <a:pt x="42" y="38"/>
                      <a:pt x="42" y="40"/>
                    </a:cubicBezTo>
                    <a:cubicBezTo>
                      <a:pt x="42" y="43"/>
                      <a:pt x="47" y="44"/>
                      <a:pt x="47" y="48"/>
                    </a:cubicBezTo>
                    <a:cubicBezTo>
                      <a:pt x="47" y="51"/>
                      <a:pt x="45" y="53"/>
                      <a:pt x="42" y="53"/>
                    </a:cubicBezTo>
                    <a:cubicBezTo>
                      <a:pt x="41" y="53"/>
                      <a:pt x="40" y="51"/>
                      <a:pt x="40" y="50"/>
                    </a:cubicBezTo>
                    <a:cubicBezTo>
                      <a:pt x="39" y="51"/>
                      <a:pt x="37" y="51"/>
                      <a:pt x="36" y="51"/>
                    </a:cubicBezTo>
                    <a:cubicBezTo>
                      <a:pt x="31" y="51"/>
                      <a:pt x="26" y="44"/>
                      <a:pt x="26" y="37"/>
                    </a:cubicBezTo>
                    <a:cubicBezTo>
                      <a:pt x="26" y="34"/>
                      <a:pt x="27" y="33"/>
                      <a:pt x="28" y="32"/>
                    </a:cubicBezTo>
                    <a:cubicBezTo>
                      <a:pt x="28" y="31"/>
                      <a:pt x="27" y="30"/>
                      <a:pt x="27" y="29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1" y="30"/>
                      <a:pt x="20" y="31"/>
                      <a:pt x="21" y="32"/>
                    </a:cubicBezTo>
                    <a:cubicBezTo>
                      <a:pt x="18" y="32"/>
                      <a:pt x="18" y="31"/>
                      <a:pt x="17" y="30"/>
                    </a:cubicBezTo>
                    <a:cubicBezTo>
                      <a:pt x="17" y="30"/>
                      <a:pt x="16" y="31"/>
                      <a:pt x="16" y="32"/>
                    </a:cubicBezTo>
                    <a:cubicBezTo>
                      <a:pt x="14" y="31"/>
                      <a:pt x="12" y="28"/>
                      <a:pt x="12" y="28"/>
                    </a:cubicBezTo>
                    <a:cubicBezTo>
                      <a:pt x="8" y="32"/>
                      <a:pt x="8" y="45"/>
                      <a:pt x="4" y="45"/>
                    </a:cubicBezTo>
                    <a:cubicBezTo>
                      <a:pt x="0" y="45"/>
                      <a:pt x="4" y="37"/>
                      <a:pt x="4" y="36"/>
                    </a:cubicBezTo>
                    <a:cubicBezTo>
                      <a:pt x="4" y="35"/>
                      <a:pt x="2" y="33"/>
                      <a:pt x="2" y="32"/>
                    </a:cubicBezTo>
                    <a:cubicBezTo>
                      <a:pt x="2" y="28"/>
                      <a:pt x="4" y="26"/>
                      <a:pt x="5" y="22"/>
                    </a:cubicBezTo>
                    <a:cubicBezTo>
                      <a:pt x="13" y="22"/>
                      <a:pt x="11" y="14"/>
                      <a:pt x="19" y="14"/>
                    </a:cubicBezTo>
                    <a:cubicBezTo>
                      <a:pt x="24" y="14"/>
                      <a:pt x="23" y="20"/>
                      <a:pt x="26" y="20"/>
                    </a:cubicBezTo>
                    <a:cubicBezTo>
                      <a:pt x="27" y="20"/>
                      <a:pt x="27" y="20"/>
                      <a:pt x="28" y="20"/>
                    </a:cubicBezTo>
                    <a:cubicBezTo>
                      <a:pt x="28" y="18"/>
                      <a:pt x="30" y="16"/>
                      <a:pt x="32" y="15"/>
                    </a:cubicBezTo>
                    <a:cubicBezTo>
                      <a:pt x="32" y="10"/>
                      <a:pt x="39" y="12"/>
                      <a:pt x="41" y="9"/>
                    </a:cubicBezTo>
                    <a:cubicBezTo>
                      <a:pt x="42" y="7"/>
                      <a:pt x="42" y="1"/>
                      <a:pt x="42" y="0"/>
                    </a:cubicBezTo>
                    <a:cubicBezTo>
                      <a:pt x="45" y="0"/>
                      <a:pt x="47" y="2"/>
                      <a:pt x="48" y="4"/>
                    </a:cubicBezTo>
                    <a:cubicBezTo>
                      <a:pt x="51" y="7"/>
                      <a:pt x="58" y="30"/>
                      <a:pt x="58" y="33"/>
                    </a:cubicBezTo>
                    <a:cubicBezTo>
                      <a:pt x="58" y="37"/>
                      <a:pt x="53" y="39"/>
                      <a:pt x="53" y="46"/>
                    </a:cubicBezTo>
                    <a:cubicBezTo>
                      <a:pt x="51" y="46"/>
                      <a:pt x="48" y="37"/>
                      <a:pt x="48" y="36"/>
                    </a:cubicBezTo>
                    <a:lnTo>
                      <a:pt x="48" y="38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1" name="Freeform 120">
                <a:extLst>
                  <a:ext uri="{FF2B5EF4-FFF2-40B4-BE49-F238E27FC236}">
                    <a16:creationId xmlns="" xmlns:a16="http://schemas.microsoft.com/office/drawing/2014/main" id="{EF7B818A-2817-426F-B701-4A03E5D38B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4763" y="2690813"/>
                <a:ext cx="36513" cy="39688"/>
              </a:xfrm>
              <a:custGeom>
                <a:avLst/>
                <a:gdLst/>
                <a:ahLst/>
                <a:cxnLst>
                  <a:cxn ang="0">
                    <a:pos x="3" y="29"/>
                  </a:cxn>
                  <a:cxn ang="0">
                    <a:pos x="0" y="29"/>
                  </a:cxn>
                  <a:cxn ang="0">
                    <a:pos x="22" y="5"/>
                  </a:cxn>
                  <a:cxn ang="0">
                    <a:pos x="25" y="0"/>
                  </a:cxn>
                  <a:cxn ang="0">
                    <a:pos x="28" y="6"/>
                  </a:cxn>
                  <a:cxn ang="0">
                    <a:pos x="24" y="9"/>
                  </a:cxn>
                  <a:cxn ang="0">
                    <a:pos x="17" y="13"/>
                  </a:cxn>
                  <a:cxn ang="0">
                    <a:pos x="3" y="29"/>
                  </a:cxn>
                </a:cxnLst>
                <a:rect l="0" t="0" r="r" b="b"/>
                <a:pathLst>
                  <a:path w="28" h="29">
                    <a:moveTo>
                      <a:pt x="3" y="29"/>
                    </a:moveTo>
                    <a:cubicBezTo>
                      <a:pt x="0" y="29"/>
                      <a:pt x="0" y="29"/>
                      <a:pt x="0" y="29"/>
                    </a:cubicBezTo>
                    <a:cubicBezTo>
                      <a:pt x="4" y="18"/>
                      <a:pt x="18" y="13"/>
                      <a:pt x="22" y="5"/>
                    </a:cubicBezTo>
                    <a:cubicBezTo>
                      <a:pt x="23" y="3"/>
                      <a:pt x="23" y="1"/>
                      <a:pt x="25" y="0"/>
                    </a:cubicBezTo>
                    <a:cubicBezTo>
                      <a:pt x="24" y="4"/>
                      <a:pt x="26" y="5"/>
                      <a:pt x="28" y="6"/>
                    </a:cubicBezTo>
                    <a:cubicBezTo>
                      <a:pt x="26" y="8"/>
                      <a:pt x="26" y="9"/>
                      <a:pt x="24" y="9"/>
                    </a:cubicBezTo>
                    <a:cubicBezTo>
                      <a:pt x="23" y="12"/>
                      <a:pt x="20" y="13"/>
                      <a:pt x="17" y="13"/>
                    </a:cubicBezTo>
                    <a:cubicBezTo>
                      <a:pt x="15" y="22"/>
                      <a:pt x="8" y="26"/>
                      <a:pt x="3" y="2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2" name="Freeform 121">
                <a:extLst>
                  <a:ext uri="{FF2B5EF4-FFF2-40B4-BE49-F238E27FC236}">
                    <a16:creationId xmlns="" xmlns:a16="http://schemas.microsoft.com/office/drawing/2014/main" id="{B9FC8BA9-292A-44A2-A6CA-FD5D824DAC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3338" y="2563813"/>
                <a:ext cx="71438" cy="101600"/>
              </a:xfrm>
              <a:custGeom>
                <a:avLst/>
                <a:gdLst/>
                <a:ahLst/>
                <a:cxnLst>
                  <a:cxn ang="0">
                    <a:pos x="4" y="31"/>
                  </a:cxn>
                  <a:cxn ang="0">
                    <a:pos x="6" y="20"/>
                  </a:cxn>
                  <a:cxn ang="0">
                    <a:pos x="5" y="7"/>
                  </a:cxn>
                  <a:cxn ang="0">
                    <a:pos x="9" y="0"/>
                  </a:cxn>
                  <a:cxn ang="0">
                    <a:pos x="16" y="7"/>
                  </a:cxn>
                  <a:cxn ang="0">
                    <a:pos x="21" y="3"/>
                  </a:cxn>
                  <a:cxn ang="0">
                    <a:pos x="22" y="5"/>
                  </a:cxn>
                  <a:cxn ang="0">
                    <a:pos x="23" y="8"/>
                  </a:cxn>
                  <a:cxn ang="0">
                    <a:pos x="28" y="25"/>
                  </a:cxn>
                  <a:cxn ang="0">
                    <a:pos x="20" y="42"/>
                  </a:cxn>
                  <a:cxn ang="0">
                    <a:pos x="30" y="59"/>
                  </a:cxn>
                  <a:cxn ang="0">
                    <a:pos x="30" y="58"/>
                  </a:cxn>
                  <a:cxn ang="0">
                    <a:pos x="34" y="55"/>
                  </a:cxn>
                  <a:cxn ang="0">
                    <a:pos x="43" y="64"/>
                  </a:cxn>
                  <a:cxn ang="0">
                    <a:pos x="46" y="61"/>
                  </a:cxn>
                  <a:cxn ang="0">
                    <a:pos x="49" y="62"/>
                  </a:cxn>
                  <a:cxn ang="0">
                    <a:pos x="46" y="66"/>
                  </a:cxn>
                  <a:cxn ang="0">
                    <a:pos x="49" y="66"/>
                  </a:cxn>
                  <a:cxn ang="0">
                    <a:pos x="54" y="71"/>
                  </a:cxn>
                  <a:cxn ang="0">
                    <a:pos x="54" y="74"/>
                  </a:cxn>
                  <a:cxn ang="0">
                    <a:pos x="53" y="76"/>
                  </a:cxn>
                  <a:cxn ang="0">
                    <a:pos x="51" y="73"/>
                  </a:cxn>
                  <a:cxn ang="0">
                    <a:pos x="36" y="61"/>
                  </a:cxn>
                  <a:cxn ang="0">
                    <a:pos x="37" y="69"/>
                  </a:cxn>
                  <a:cxn ang="0">
                    <a:pos x="25" y="60"/>
                  </a:cxn>
                  <a:cxn ang="0">
                    <a:pos x="19" y="62"/>
                  </a:cxn>
                  <a:cxn ang="0">
                    <a:pos x="13" y="57"/>
                  </a:cxn>
                  <a:cxn ang="0">
                    <a:pos x="15" y="53"/>
                  </a:cxn>
                  <a:cxn ang="0">
                    <a:pos x="15" y="49"/>
                  </a:cxn>
                  <a:cxn ang="0">
                    <a:pos x="13" y="49"/>
                  </a:cxn>
                  <a:cxn ang="0">
                    <a:pos x="10" y="51"/>
                  </a:cxn>
                  <a:cxn ang="0">
                    <a:pos x="1" y="44"/>
                  </a:cxn>
                  <a:cxn ang="0">
                    <a:pos x="4" y="31"/>
                  </a:cxn>
                </a:cxnLst>
                <a:rect l="0" t="0" r="r" b="b"/>
                <a:pathLst>
                  <a:path w="54" h="76">
                    <a:moveTo>
                      <a:pt x="4" y="31"/>
                    </a:moveTo>
                    <a:cubicBezTo>
                      <a:pt x="6" y="28"/>
                      <a:pt x="6" y="23"/>
                      <a:pt x="6" y="20"/>
                    </a:cubicBezTo>
                    <a:cubicBezTo>
                      <a:pt x="7" y="15"/>
                      <a:pt x="5" y="12"/>
                      <a:pt x="5" y="7"/>
                    </a:cubicBezTo>
                    <a:cubicBezTo>
                      <a:pt x="5" y="3"/>
                      <a:pt x="6" y="0"/>
                      <a:pt x="9" y="0"/>
                    </a:cubicBezTo>
                    <a:cubicBezTo>
                      <a:pt x="13" y="0"/>
                      <a:pt x="12" y="7"/>
                      <a:pt x="16" y="7"/>
                    </a:cubicBezTo>
                    <a:cubicBezTo>
                      <a:pt x="18" y="7"/>
                      <a:pt x="20" y="4"/>
                      <a:pt x="21" y="3"/>
                    </a:cubicBezTo>
                    <a:cubicBezTo>
                      <a:pt x="21" y="3"/>
                      <a:pt x="22" y="4"/>
                      <a:pt x="22" y="5"/>
                    </a:cubicBezTo>
                    <a:cubicBezTo>
                      <a:pt x="22" y="6"/>
                      <a:pt x="23" y="7"/>
                      <a:pt x="23" y="8"/>
                    </a:cubicBezTo>
                    <a:cubicBezTo>
                      <a:pt x="23" y="13"/>
                      <a:pt x="28" y="18"/>
                      <a:pt x="28" y="25"/>
                    </a:cubicBezTo>
                    <a:cubicBezTo>
                      <a:pt x="28" y="33"/>
                      <a:pt x="20" y="34"/>
                      <a:pt x="20" y="42"/>
                    </a:cubicBezTo>
                    <a:cubicBezTo>
                      <a:pt x="20" y="48"/>
                      <a:pt x="26" y="57"/>
                      <a:pt x="30" y="59"/>
                    </a:cubicBezTo>
                    <a:cubicBezTo>
                      <a:pt x="30" y="59"/>
                      <a:pt x="30" y="58"/>
                      <a:pt x="30" y="58"/>
                    </a:cubicBezTo>
                    <a:cubicBezTo>
                      <a:pt x="30" y="56"/>
                      <a:pt x="32" y="54"/>
                      <a:pt x="34" y="55"/>
                    </a:cubicBezTo>
                    <a:cubicBezTo>
                      <a:pt x="39" y="55"/>
                      <a:pt x="40" y="63"/>
                      <a:pt x="43" y="64"/>
                    </a:cubicBezTo>
                    <a:cubicBezTo>
                      <a:pt x="44" y="64"/>
                      <a:pt x="45" y="61"/>
                      <a:pt x="46" y="61"/>
                    </a:cubicBezTo>
                    <a:cubicBezTo>
                      <a:pt x="47" y="61"/>
                      <a:pt x="48" y="62"/>
                      <a:pt x="49" y="62"/>
                    </a:cubicBezTo>
                    <a:cubicBezTo>
                      <a:pt x="48" y="64"/>
                      <a:pt x="46" y="64"/>
                      <a:pt x="46" y="66"/>
                    </a:cubicBezTo>
                    <a:cubicBezTo>
                      <a:pt x="46" y="67"/>
                      <a:pt x="48" y="67"/>
                      <a:pt x="49" y="66"/>
                    </a:cubicBezTo>
                    <a:cubicBezTo>
                      <a:pt x="49" y="69"/>
                      <a:pt x="51" y="71"/>
                      <a:pt x="54" y="71"/>
                    </a:cubicBezTo>
                    <a:cubicBezTo>
                      <a:pt x="54" y="72"/>
                      <a:pt x="54" y="73"/>
                      <a:pt x="54" y="74"/>
                    </a:cubicBezTo>
                    <a:cubicBezTo>
                      <a:pt x="54" y="75"/>
                      <a:pt x="53" y="76"/>
                      <a:pt x="53" y="76"/>
                    </a:cubicBezTo>
                    <a:cubicBezTo>
                      <a:pt x="51" y="76"/>
                      <a:pt x="51" y="74"/>
                      <a:pt x="51" y="73"/>
                    </a:cubicBezTo>
                    <a:cubicBezTo>
                      <a:pt x="48" y="69"/>
                      <a:pt x="39" y="65"/>
                      <a:pt x="36" y="61"/>
                    </a:cubicBezTo>
                    <a:cubicBezTo>
                      <a:pt x="34" y="64"/>
                      <a:pt x="35" y="66"/>
                      <a:pt x="37" y="69"/>
                    </a:cubicBezTo>
                    <a:cubicBezTo>
                      <a:pt x="31" y="69"/>
                      <a:pt x="31" y="60"/>
                      <a:pt x="25" y="60"/>
                    </a:cubicBezTo>
                    <a:cubicBezTo>
                      <a:pt x="23" y="60"/>
                      <a:pt x="21" y="62"/>
                      <a:pt x="19" y="62"/>
                    </a:cubicBezTo>
                    <a:cubicBezTo>
                      <a:pt x="16" y="62"/>
                      <a:pt x="13" y="59"/>
                      <a:pt x="13" y="57"/>
                    </a:cubicBezTo>
                    <a:cubicBezTo>
                      <a:pt x="13" y="55"/>
                      <a:pt x="14" y="53"/>
                      <a:pt x="15" y="53"/>
                    </a:cubicBezTo>
                    <a:cubicBezTo>
                      <a:pt x="15" y="49"/>
                      <a:pt x="15" y="49"/>
                      <a:pt x="15" y="49"/>
                    </a:cubicBezTo>
                    <a:cubicBezTo>
                      <a:pt x="13" y="49"/>
                      <a:pt x="13" y="49"/>
                      <a:pt x="13" y="49"/>
                    </a:cubicBezTo>
                    <a:cubicBezTo>
                      <a:pt x="12" y="50"/>
                      <a:pt x="11" y="51"/>
                      <a:pt x="10" y="51"/>
                    </a:cubicBezTo>
                    <a:cubicBezTo>
                      <a:pt x="8" y="51"/>
                      <a:pt x="1" y="47"/>
                      <a:pt x="1" y="44"/>
                    </a:cubicBezTo>
                    <a:cubicBezTo>
                      <a:pt x="1" y="38"/>
                      <a:pt x="0" y="30"/>
                      <a:pt x="4" y="3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3" name="Freeform 122">
                <a:extLst>
                  <a:ext uri="{FF2B5EF4-FFF2-40B4-BE49-F238E27FC236}">
                    <a16:creationId xmlns="" xmlns:a16="http://schemas.microsoft.com/office/drawing/2014/main" id="{D32E2BCF-8ECC-4A5F-9171-51585634EA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7950" y="2665413"/>
                <a:ext cx="23813" cy="41275"/>
              </a:xfrm>
              <a:custGeom>
                <a:avLst/>
                <a:gdLst/>
                <a:ahLst/>
                <a:cxnLst>
                  <a:cxn ang="0">
                    <a:pos x="16" y="20"/>
                  </a:cxn>
                  <a:cxn ang="0">
                    <a:pos x="10" y="20"/>
                  </a:cxn>
                  <a:cxn ang="0">
                    <a:pos x="14" y="28"/>
                  </a:cxn>
                  <a:cxn ang="0">
                    <a:pos x="14" y="30"/>
                  </a:cxn>
                  <a:cxn ang="0">
                    <a:pos x="10" y="30"/>
                  </a:cxn>
                  <a:cxn ang="0">
                    <a:pos x="8" y="25"/>
                  </a:cxn>
                  <a:cxn ang="0">
                    <a:pos x="8" y="23"/>
                  </a:cxn>
                  <a:cxn ang="0">
                    <a:pos x="2" y="17"/>
                  </a:cxn>
                  <a:cxn ang="0">
                    <a:pos x="2" y="15"/>
                  </a:cxn>
                  <a:cxn ang="0">
                    <a:pos x="8" y="15"/>
                  </a:cxn>
                  <a:cxn ang="0">
                    <a:pos x="10" y="13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13" y="2"/>
                  </a:cxn>
                  <a:cxn ang="0">
                    <a:pos x="13" y="6"/>
                  </a:cxn>
                  <a:cxn ang="0">
                    <a:pos x="15" y="6"/>
                  </a:cxn>
                  <a:cxn ang="0">
                    <a:pos x="15" y="12"/>
                  </a:cxn>
                  <a:cxn ang="0">
                    <a:pos x="18" y="15"/>
                  </a:cxn>
                  <a:cxn ang="0">
                    <a:pos x="16" y="20"/>
                  </a:cxn>
                </a:cxnLst>
                <a:rect l="0" t="0" r="r" b="b"/>
                <a:pathLst>
                  <a:path w="18" h="30">
                    <a:moveTo>
                      <a:pt x="16" y="20"/>
                    </a:moveTo>
                    <a:cubicBezTo>
                      <a:pt x="10" y="20"/>
                      <a:pt x="10" y="20"/>
                      <a:pt x="10" y="20"/>
                    </a:cubicBezTo>
                    <a:cubicBezTo>
                      <a:pt x="11" y="23"/>
                      <a:pt x="12" y="27"/>
                      <a:pt x="14" y="28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3" y="30"/>
                      <a:pt x="11" y="30"/>
                      <a:pt x="10" y="30"/>
                    </a:cubicBezTo>
                    <a:cubicBezTo>
                      <a:pt x="7" y="30"/>
                      <a:pt x="7" y="27"/>
                      <a:pt x="8" y="25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5" y="23"/>
                      <a:pt x="3" y="19"/>
                      <a:pt x="2" y="17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4" y="15"/>
                      <a:pt x="7" y="15"/>
                      <a:pt x="8" y="15"/>
                    </a:cubicBezTo>
                    <a:cubicBezTo>
                      <a:pt x="8" y="15"/>
                      <a:pt x="10" y="14"/>
                      <a:pt x="10" y="13"/>
                    </a:cubicBezTo>
                    <a:cubicBezTo>
                      <a:pt x="10" y="8"/>
                      <a:pt x="1" y="5"/>
                      <a:pt x="0" y="2"/>
                    </a:cubicBezTo>
                    <a:cubicBezTo>
                      <a:pt x="1" y="1"/>
                      <a:pt x="3" y="0"/>
                      <a:pt x="4" y="0"/>
                    </a:cubicBezTo>
                    <a:cubicBezTo>
                      <a:pt x="7" y="0"/>
                      <a:pt x="9" y="2"/>
                      <a:pt x="13" y="2"/>
                    </a:cubicBezTo>
                    <a:cubicBezTo>
                      <a:pt x="13" y="3"/>
                      <a:pt x="13" y="5"/>
                      <a:pt x="13" y="6"/>
                    </a:cubicBezTo>
                    <a:cubicBezTo>
                      <a:pt x="13" y="6"/>
                      <a:pt x="14" y="6"/>
                      <a:pt x="15" y="6"/>
                    </a:cubicBezTo>
                    <a:cubicBezTo>
                      <a:pt x="15" y="8"/>
                      <a:pt x="15" y="12"/>
                      <a:pt x="15" y="12"/>
                    </a:cubicBezTo>
                    <a:cubicBezTo>
                      <a:pt x="15" y="12"/>
                      <a:pt x="18" y="15"/>
                      <a:pt x="18" y="15"/>
                    </a:cubicBezTo>
                    <a:cubicBezTo>
                      <a:pt x="18" y="18"/>
                      <a:pt x="17" y="19"/>
                      <a:pt x="16" y="2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4" name="Freeform 123">
                <a:extLst>
                  <a:ext uri="{FF2B5EF4-FFF2-40B4-BE49-F238E27FC236}">
                    <a16:creationId xmlns="" xmlns:a16="http://schemas.microsoft.com/office/drawing/2014/main" id="{C1A9BA50-957F-4367-8DAF-1E0055944D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23025" y="2676525"/>
                <a:ext cx="19050" cy="25400"/>
              </a:xfrm>
              <a:custGeom>
                <a:avLst/>
                <a:gdLst/>
                <a:ahLst/>
                <a:cxnLst>
                  <a:cxn ang="0">
                    <a:pos x="3" y="1"/>
                  </a:cxn>
                  <a:cxn ang="0">
                    <a:pos x="14" y="7"/>
                  </a:cxn>
                  <a:cxn ang="0">
                    <a:pos x="1" y="19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5" y="2"/>
                  </a:cxn>
                  <a:cxn ang="0">
                    <a:pos x="3" y="1"/>
                  </a:cxn>
                </a:cxnLst>
                <a:rect l="0" t="0" r="r" b="b"/>
                <a:pathLst>
                  <a:path w="14" h="19">
                    <a:moveTo>
                      <a:pt x="3" y="1"/>
                    </a:moveTo>
                    <a:cubicBezTo>
                      <a:pt x="4" y="3"/>
                      <a:pt x="14" y="4"/>
                      <a:pt x="14" y="7"/>
                    </a:cubicBezTo>
                    <a:cubicBezTo>
                      <a:pt x="14" y="14"/>
                      <a:pt x="5" y="17"/>
                      <a:pt x="1" y="19"/>
                    </a:cubicBezTo>
                    <a:cubicBezTo>
                      <a:pt x="1" y="13"/>
                      <a:pt x="0" y="6"/>
                      <a:pt x="0" y="2"/>
                    </a:cubicBezTo>
                    <a:cubicBezTo>
                      <a:pt x="0" y="1"/>
                      <a:pt x="2" y="0"/>
                      <a:pt x="2" y="0"/>
                    </a:cubicBezTo>
                    <a:cubicBezTo>
                      <a:pt x="3" y="0"/>
                      <a:pt x="4" y="2"/>
                      <a:pt x="5" y="2"/>
                    </a:cubicBezTo>
                    <a:lnTo>
                      <a:pt x="3" y="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" name="Freeform 124">
                <a:extLst>
                  <a:ext uri="{FF2B5EF4-FFF2-40B4-BE49-F238E27FC236}">
                    <a16:creationId xmlns="" xmlns:a16="http://schemas.microsoft.com/office/drawing/2014/main" id="{906BF818-4E0F-4DFA-B566-183F41BCF6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2550" y="2692400"/>
                <a:ext cx="19050" cy="31750"/>
              </a:xfrm>
              <a:custGeom>
                <a:avLst/>
                <a:gdLst/>
                <a:ahLst/>
                <a:cxnLst>
                  <a:cxn ang="0">
                    <a:pos x="14" y="5"/>
                  </a:cxn>
                  <a:cxn ang="0">
                    <a:pos x="9" y="17"/>
                  </a:cxn>
                  <a:cxn ang="0">
                    <a:pos x="11" y="22"/>
                  </a:cxn>
                  <a:cxn ang="0">
                    <a:pos x="9" y="24"/>
                  </a:cxn>
                  <a:cxn ang="0">
                    <a:pos x="0" y="14"/>
                  </a:cxn>
                  <a:cxn ang="0">
                    <a:pos x="4" y="12"/>
                  </a:cxn>
                  <a:cxn ang="0">
                    <a:pos x="8" y="1"/>
                  </a:cxn>
                  <a:cxn ang="0">
                    <a:pos x="14" y="5"/>
                  </a:cxn>
                </a:cxnLst>
                <a:rect l="0" t="0" r="r" b="b"/>
                <a:pathLst>
                  <a:path w="14" h="24">
                    <a:moveTo>
                      <a:pt x="14" y="5"/>
                    </a:moveTo>
                    <a:cubicBezTo>
                      <a:pt x="14" y="10"/>
                      <a:pt x="10" y="13"/>
                      <a:pt x="9" y="17"/>
                    </a:cubicBezTo>
                    <a:cubicBezTo>
                      <a:pt x="9" y="21"/>
                      <a:pt x="11" y="20"/>
                      <a:pt x="11" y="22"/>
                    </a:cubicBezTo>
                    <a:cubicBezTo>
                      <a:pt x="11" y="23"/>
                      <a:pt x="10" y="24"/>
                      <a:pt x="9" y="24"/>
                    </a:cubicBezTo>
                    <a:cubicBezTo>
                      <a:pt x="7" y="24"/>
                      <a:pt x="0" y="17"/>
                      <a:pt x="0" y="14"/>
                    </a:cubicBezTo>
                    <a:cubicBezTo>
                      <a:pt x="0" y="13"/>
                      <a:pt x="3" y="12"/>
                      <a:pt x="4" y="12"/>
                    </a:cubicBezTo>
                    <a:cubicBezTo>
                      <a:pt x="4" y="11"/>
                      <a:pt x="6" y="1"/>
                      <a:pt x="8" y="1"/>
                    </a:cubicBezTo>
                    <a:cubicBezTo>
                      <a:pt x="12" y="0"/>
                      <a:pt x="14" y="3"/>
                      <a:pt x="14" y="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" name="Freeform 125">
                <a:extLst>
                  <a:ext uri="{FF2B5EF4-FFF2-40B4-BE49-F238E27FC236}">
                    <a16:creationId xmlns="" xmlns:a16="http://schemas.microsoft.com/office/drawing/2014/main" id="{BD8D358F-9207-4330-96CC-299E6706F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0013" y="2693988"/>
                <a:ext cx="7938" cy="2063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2" y="15"/>
                  </a:cxn>
                  <a:cxn ang="0">
                    <a:pos x="0" y="15"/>
                  </a:cxn>
                  <a:cxn ang="0">
                    <a:pos x="4" y="0"/>
                  </a:cxn>
                  <a:cxn ang="0">
                    <a:pos x="7" y="0"/>
                  </a:cxn>
                </a:cxnLst>
                <a:rect l="0" t="0" r="r" b="b"/>
                <a:pathLst>
                  <a:path w="7" h="15">
                    <a:moveTo>
                      <a:pt x="7" y="0"/>
                    </a:moveTo>
                    <a:cubicBezTo>
                      <a:pt x="7" y="7"/>
                      <a:pt x="2" y="9"/>
                      <a:pt x="2" y="15"/>
                    </a:cubicBezTo>
                    <a:cubicBezTo>
                      <a:pt x="2" y="15"/>
                      <a:pt x="0" y="15"/>
                      <a:pt x="0" y="15"/>
                    </a:cubicBezTo>
                    <a:cubicBezTo>
                      <a:pt x="1" y="10"/>
                      <a:pt x="4" y="7"/>
                      <a:pt x="4" y="0"/>
                    </a:cubicBezTo>
                    <a:cubicBezTo>
                      <a:pt x="5" y="0"/>
                      <a:pt x="6" y="0"/>
                      <a:pt x="7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" name="Freeform 126">
                <a:extLst>
                  <a:ext uri="{FF2B5EF4-FFF2-40B4-BE49-F238E27FC236}">
                    <a16:creationId xmlns="" xmlns:a16="http://schemas.microsoft.com/office/drawing/2014/main" id="{5921CB41-E2FF-427F-9327-FE62BFC629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4775" y="2706688"/>
                <a:ext cx="11113" cy="11113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" y="8"/>
                  </a:cxn>
                  <a:cxn ang="0">
                    <a:pos x="0" y="6"/>
                  </a:cxn>
                  <a:cxn ang="0">
                    <a:pos x="3" y="0"/>
                  </a:cxn>
                  <a:cxn ang="0">
                    <a:pos x="8" y="0"/>
                  </a:cxn>
                </a:cxnLst>
                <a:rect l="0" t="0" r="r" b="b"/>
                <a:pathLst>
                  <a:path w="8" h="8">
                    <a:moveTo>
                      <a:pt x="8" y="0"/>
                    </a:moveTo>
                    <a:cubicBezTo>
                      <a:pt x="8" y="4"/>
                      <a:pt x="6" y="8"/>
                      <a:pt x="2" y="8"/>
                    </a:cubicBezTo>
                    <a:cubicBezTo>
                      <a:pt x="1" y="8"/>
                      <a:pt x="0" y="6"/>
                      <a:pt x="0" y="6"/>
                    </a:cubicBezTo>
                    <a:cubicBezTo>
                      <a:pt x="0" y="3"/>
                      <a:pt x="2" y="2"/>
                      <a:pt x="3" y="0"/>
                    </a:cubicBezTo>
                    <a:cubicBezTo>
                      <a:pt x="5" y="1"/>
                      <a:pt x="7" y="1"/>
                      <a:pt x="8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8" name="Freeform 127">
                <a:extLst>
                  <a:ext uri="{FF2B5EF4-FFF2-40B4-BE49-F238E27FC236}">
                    <a16:creationId xmlns="" xmlns:a16="http://schemas.microsoft.com/office/drawing/2014/main" id="{977CE9F5-22F4-497E-B116-92025657BC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2075" y="2665413"/>
                <a:ext cx="12700" cy="1746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0" y="10"/>
                  </a:cxn>
                  <a:cxn ang="0">
                    <a:pos x="6" y="6"/>
                  </a:cxn>
                  <a:cxn ang="0">
                    <a:pos x="0" y="6"/>
                  </a:cxn>
                </a:cxnLst>
                <a:rect l="0" t="0" r="r" b="b"/>
                <a:pathLst>
                  <a:path w="10" h="12">
                    <a:moveTo>
                      <a:pt x="0" y="6"/>
                    </a:moveTo>
                    <a:cubicBezTo>
                      <a:pt x="0" y="3"/>
                      <a:pt x="0" y="2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4"/>
                      <a:pt x="10" y="5"/>
                      <a:pt x="10" y="10"/>
                    </a:cubicBezTo>
                    <a:cubicBezTo>
                      <a:pt x="10" y="12"/>
                      <a:pt x="6" y="8"/>
                      <a:pt x="6" y="6"/>
                    </a:cubicBezTo>
                    <a:cubicBezTo>
                      <a:pt x="4" y="5"/>
                      <a:pt x="2" y="6"/>
                      <a:pt x="0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9" name="Freeform 128">
                <a:extLst>
                  <a:ext uri="{FF2B5EF4-FFF2-40B4-BE49-F238E27FC236}">
                    <a16:creationId xmlns="" xmlns:a16="http://schemas.microsoft.com/office/drawing/2014/main" id="{E7B84B07-D59F-48B0-BCDE-86DD6CFC60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97625" y="2649538"/>
                <a:ext cx="19050" cy="20638"/>
              </a:xfrm>
              <a:custGeom>
                <a:avLst/>
                <a:gdLst/>
                <a:ahLst/>
                <a:cxnLst>
                  <a:cxn ang="0">
                    <a:pos x="11" y="15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14" y="7"/>
                  </a:cxn>
                  <a:cxn ang="0">
                    <a:pos x="11" y="15"/>
                  </a:cxn>
                </a:cxnLst>
                <a:rect l="0" t="0" r="r" b="b"/>
                <a:pathLst>
                  <a:path w="15" h="15">
                    <a:moveTo>
                      <a:pt x="11" y="15"/>
                    </a:moveTo>
                    <a:cubicBezTo>
                      <a:pt x="9" y="15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8" y="3"/>
                      <a:pt x="13" y="2"/>
                      <a:pt x="14" y="7"/>
                    </a:cubicBezTo>
                    <a:cubicBezTo>
                      <a:pt x="15" y="10"/>
                      <a:pt x="13" y="15"/>
                      <a:pt x="11" y="1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0" name="Freeform 129">
                <a:extLst>
                  <a:ext uri="{FF2B5EF4-FFF2-40B4-BE49-F238E27FC236}">
                    <a16:creationId xmlns="" xmlns:a16="http://schemas.microsoft.com/office/drawing/2014/main" id="{DA76AAC0-5888-4DD1-AF21-5527651B7D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16675" y="2652713"/>
                <a:ext cx="6350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cubicBezTo>
                      <a:pt x="1" y="1"/>
                      <a:pt x="3" y="1"/>
                      <a:pt x="4" y="1"/>
                    </a:cubicBezTo>
                    <a:cubicBezTo>
                      <a:pt x="3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Freeform 130">
                <a:extLst>
                  <a:ext uri="{FF2B5EF4-FFF2-40B4-BE49-F238E27FC236}">
                    <a16:creationId xmlns="" xmlns:a16="http://schemas.microsoft.com/office/drawing/2014/main" id="{B76A0B4D-F901-4552-94A9-B78323D9FB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8100" y="2441575"/>
                <a:ext cx="36513" cy="50800"/>
              </a:xfrm>
              <a:custGeom>
                <a:avLst/>
                <a:gdLst/>
                <a:ahLst/>
                <a:cxnLst>
                  <a:cxn ang="0">
                    <a:pos x="8" y="39"/>
                  </a:cxn>
                  <a:cxn ang="0">
                    <a:pos x="1" y="26"/>
                  </a:cxn>
                  <a:cxn ang="0">
                    <a:pos x="16" y="0"/>
                  </a:cxn>
                  <a:cxn ang="0">
                    <a:pos x="8" y="39"/>
                  </a:cxn>
                </a:cxnLst>
                <a:rect l="0" t="0" r="r" b="b"/>
                <a:pathLst>
                  <a:path w="27" h="39">
                    <a:moveTo>
                      <a:pt x="8" y="39"/>
                    </a:moveTo>
                    <a:cubicBezTo>
                      <a:pt x="0" y="39"/>
                      <a:pt x="1" y="33"/>
                      <a:pt x="1" y="26"/>
                    </a:cubicBezTo>
                    <a:cubicBezTo>
                      <a:pt x="1" y="17"/>
                      <a:pt x="10" y="0"/>
                      <a:pt x="16" y="0"/>
                    </a:cubicBezTo>
                    <a:cubicBezTo>
                      <a:pt x="27" y="0"/>
                      <a:pt x="18" y="39"/>
                      <a:pt x="8" y="3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2" name="Freeform 131">
                <a:extLst>
                  <a:ext uri="{FF2B5EF4-FFF2-40B4-BE49-F238E27FC236}">
                    <a16:creationId xmlns="" xmlns:a16="http://schemas.microsoft.com/office/drawing/2014/main" id="{94A6D86F-5254-4069-B7E8-92621DB021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4425" y="2532063"/>
                <a:ext cx="41275" cy="34925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26" y="0"/>
                  </a:cxn>
                  <a:cxn ang="0">
                    <a:pos x="31" y="7"/>
                  </a:cxn>
                  <a:cxn ang="0">
                    <a:pos x="11" y="27"/>
                  </a:cxn>
                  <a:cxn ang="0">
                    <a:pos x="2" y="18"/>
                  </a:cxn>
                  <a:cxn ang="0">
                    <a:pos x="2" y="11"/>
                  </a:cxn>
                </a:cxnLst>
                <a:rect l="0" t="0" r="r" b="b"/>
                <a:pathLst>
                  <a:path w="31" h="27">
                    <a:moveTo>
                      <a:pt x="2" y="11"/>
                    </a:moveTo>
                    <a:cubicBezTo>
                      <a:pt x="5" y="11"/>
                      <a:pt x="20" y="0"/>
                      <a:pt x="26" y="0"/>
                    </a:cubicBezTo>
                    <a:cubicBezTo>
                      <a:pt x="28" y="0"/>
                      <a:pt x="31" y="4"/>
                      <a:pt x="31" y="7"/>
                    </a:cubicBezTo>
                    <a:cubicBezTo>
                      <a:pt x="31" y="13"/>
                      <a:pt x="18" y="27"/>
                      <a:pt x="11" y="27"/>
                    </a:cubicBezTo>
                    <a:cubicBezTo>
                      <a:pt x="5" y="27"/>
                      <a:pt x="2" y="24"/>
                      <a:pt x="2" y="18"/>
                    </a:cubicBezTo>
                    <a:cubicBezTo>
                      <a:pt x="2" y="15"/>
                      <a:pt x="0" y="11"/>
                      <a:pt x="2" y="1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3" name="Freeform 132">
                <a:extLst>
                  <a:ext uri="{FF2B5EF4-FFF2-40B4-BE49-F238E27FC236}">
                    <a16:creationId xmlns="" xmlns:a16="http://schemas.microsoft.com/office/drawing/2014/main" id="{F7EBB22E-0E0A-426D-A4DE-2A138DADE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5038" y="2476500"/>
                <a:ext cx="195263" cy="374650"/>
              </a:xfrm>
              <a:custGeom>
                <a:avLst/>
                <a:gdLst/>
                <a:ahLst/>
                <a:cxnLst>
                  <a:cxn ang="0">
                    <a:pos x="12" y="172"/>
                  </a:cxn>
                  <a:cxn ang="0">
                    <a:pos x="21" y="152"/>
                  </a:cxn>
                  <a:cxn ang="0">
                    <a:pos x="25" y="147"/>
                  </a:cxn>
                  <a:cxn ang="0">
                    <a:pos x="15" y="119"/>
                  </a:cxn>
                  <a:cxn ang="0">
                    <a:pos x="8" y="109"/>
                  </a:cxn>
                  <a:cxn ang="0">
                    <a:pos x="8" y="105"/>
                  </a:cxn>
                  <a:cxn ang="0">
                    <a:pos x="8" y="106"/>
                  </a:cxn>
                  <a:cxn ang="0">
                    <a:pos x="12" y="96"/>
                  </a:cxn>
                  <a:cxn ang="0">
                    <a:pos x="9" y="77"/>
                  </a:cxn>
                  <a:cxn ang="0">
                    <a:pos x="0" y="65"/>
                  </a:cxn>
                  <a:cxn ang="0">
                    <a:pos x="8" y="47"/>
                  </a:cxn>
                  <a:cxn ang="0">
                    <a:pos x="19" y="43"/>
                  </a:cxn>
                  <a:cxn ang="0">
                    <a:pos x="45" y="19"/>
                  </a:cxn>
                  <a:cxn ang="0">
                    <a:pos x="47" y="19"/>
                  </a:cxn>
                  <a:cxn ang="0">
                    <a:pos x="50" y="24"/>
                  </a:cxn>
                  <a:cxn ang="0">
                    <a:pos x="52" y="20"/>
                  </a:cxn>
                  <a:cxn ang="0">
                    <a:pos x="52" y="9"/>
                  </a:cxn>
                  <a:cxn ang="0">
                    <a:pos x="64" y="6"/>
                  </a:cxn>
                  <a:cxn ang="0">
                    <a:pos x="78" y="6"/>
                  </a:cxn>
                  <a:cxn ang="0">
                    <a:pos x="96" y="0"/>
                  </a:cxn>
                  <a:cxn ang="0">
                    <a:pos x="115" y="5"/>
                  </a:cxn>
                  <a:cxn ang="0">
                    <a:pos x="130" y="22"/>
                  </a:cxn>
                  <a:cxn ang="0">
                    <a:pos x="100" y="58"/>
                  </a:cxn>
                  <a:cxn ang="0">
                    <a:pos x="104" y="64"/>
                  </a:cxn>
                  <a:cxn ang="0">
                    <a:pos x="129" y="93"/>
                  </a:cxn>
                  <a:cxn ang="0">
                    <a:pos x="147" y="134"/>
                  </a:cxn>
                  <a:cxn ang="0">
                    <a:pos x="142" y="156"/>
                  </a:cxn>
                  <a:cxn ang="0">
                    <a:pos x="115" y="170"/>
                  </a:cxn>
                  <a:cxn ang="0">
                    <a:pos x="105" y="180"/>
                  </a:cxn>
                  <a:cxn ang="0">
                    <a:pos x="104" y="176"/>
                  </a:cxn>
                  <a:cxn ang="0">
                    <a:pos x="104" y="181"/>
                  </a:cxn>
                  <a:cxn ang="0">
                    <a:pos x="93" y="192"/>
                  </a:cxn>
                  <a:cxn ang="0">
                    <a:pos x="90" y="183"/>
                  </a:cxn>
                  <a:cxn ang="0">
                    <a:pos x="91" y="177"/>
                  </a:cxn>
                  <a:cxn ang="0">
                    <a:pos x="88" y="170"/>
                  </a:cxn>
                  <a:cxn ang="0">
                    <a:pos x="73" y="161"/>
                  </a:cxn>
                  <a:cxn ang="0">
                    <a:pos x="63" y="149"/>
                  </a:cxn>
                  <a:cxn ang="0">
                    <a:pos x="43" y="141"/>
                  </a:cxn>
                  <a:cxn ang="0">
                    <a:pos x="41" y="135"/>
                  </a:cxn>
                  <a:cxn ang="0">
                    <a:pos x="30" y="129"/>
                  </a:cxn>
                  <a:cxn ang="0">
                    <a:pos x="27" y="134"/>
                  </a:cxn>
                  <a:cxn ang="0">
                    <a:pos x="29" y="142"/>
                  </a:cxn>
                  <a:cxn ang="0">
                    <a:pos x="16" y="171"/>
                  </a:cxn>
                  <a:cxn ang="0">
                    <a:pos x="31" y="192"/>
                  </a:cxn>
                  <a:cxn ang="0">
                    <a:pos x="30" y="192"/>
                  </a:cxn>
                  <a:cxn ang="0">
                    <a:pos x="35" y="206"/>
                  </a:cxn>
                  <a:cxn ang="0">
                    <a:pos x="73" y="243"/>
                  </a:cxn>
                  <a:cxn ang="0">
                    <a:pos x="71" y="251"/>
                  </a:cxn>
                  <a:cxn ang="0">
                    <a:pos x="80" y="267"/>
                  </a:cxn>
                  <a:cxn ang="0">
                    <a:pos x="84" y="280"/>
                  </a:cxn>
                  <a:cxn ang="0">
                    <a:pos x="78" y="280"/>
                  </a:cxn>
                  <a:cxn ang="0">
                    <a:pos x="75" y="282"/>
                  </a:cxn>
                  <a:cxn ang="0">
                    <a:pos x="68" y="278"/>
                  </a:cxn>
                  <a:cxn ang="0">
                    <a:pos x="37" y="246"/>
                  </a:cxn>
                  <a:cxn ang="0">
                    <a:pos x="27" y="214"/>
                  </a:cxn>
                  <a:cxn ang="0">
                    <a:pos x="14" y="192"/>
                  </a:cxn>
                  <a:cxn ang="0">
                    <a:pos x="8" y="192"/>
                  </a:cxn>
                  <a:cxn ang="0">
                    <a:pos x="8" y="189"/>
                  </a:cxn>
                  <a:cxn ang="0">
                    <a:pos x="10" y="172"/>
                  </a:cxn>
                  <a:cxn ang="0">
                    <a:pos x="11" y="172"/>
                  </a:cxn>
                  <a:cxn ang="0">
                    <a:pos x="12" y="172"/>
                  </a:cxn>
                </a:cxnLst>
                <a:rect l="0" t="0" r="r" b="b"/>
                <a:pathLst>
                  <a:path w="147" h="282">
                    <a:moveTo>
                      <a:pt x="12" y="172"/>
                    </a:moveTo>
                    <a:cubicBezTo>
                      <a:pt x="16" y="165"/>
                      <a:pt x="17" y="160"/>
                      <a:pt x="21" y="152"/>
                    </a:cubicBezTo>
                    <a:cubicBezTo>
                      <a:pt x="22" y="150"/>
                      <a:pt x="25" y="149"/>
                      <a:pt x="25" y="147"/>
                    </a:cubicBezTo>
                    <a:cubicBezTo>
                      <a:pt x="25" y="143"/>
                      <a:pt x="19" y="123"/>
                      <a:pt x="15" y="119"/>
                    </a:cubicBezTo>
                    <a:cubicBezTo>
                      <a:pt x="12" y="116"/>
                      <a:pt x="8" y="114"/>
                      <a:pt x="8" y="109"/>
                    </a:cubicBezTo>
                    <a:cubicBezTo>
                      <a:pt x="8" y="108"/>
                      <a:pt x="8" y="107"/>
                      <a:pt x="8" y="105"/>
                    </a:cubicBezTo>
                    <a:cubicBezTo>
                      <a:pt x="8" y="106"/>
                      <a:pt x="8" y="106"/>
                      <a:pt x="8" y="106"/>
                    </a:cubicBezTo>
                    <a:cubicBezTo>
                      <a:pt x="9" y="105"/>
                      <a:pt x="12" y="100"/>
                      <a:pt x="12" y="96"/>
                    </a:cubicBezTo>
                    <a:cubicBezTo>
                      <a:pt x="12" y="91"/>
                      <a:pt x="12" y="82"/>
                      <a:pt x="9" y="77"/>
                    </a:cubicBezTo>
                    <a:cubicBezTo>
                      <a:pt x="6" y="73"/>
                      <a:pt x="0" y="73"/>
                      <a:pt x="0" y="65"/>
                    </a:cubicBezTo>
                    <a:cubicBezTo>
                      <a:pt x="0" y="57"/>
                      <a:pt x="3" y="51"/>
                      <a:pt x="8" y="47"/>
                    </a:cubicBezTo>
                    <a:cubicBezTo>
                      <a:pt x="10" y="44"/>
                      <a:pt x="15" y="45"/>
                      <a:pt x="19" y="43"/>
                    </a:cubicBezTo>
                    <a:cubicBezTo>
                      <a:pt x="29" y="36"/>
                      <a:pt x="36" y="33"/>
                      <a:pt x="45" y="19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23"/>
                      <a:pt x="49" y="24"/>
                      <a:pt x="50" y="24"/>
                    </a:cubicBezTo>
                    <a:cubicBezTo>
                      <a:pt x="51" y="24"/>
                      <a:pt x="52" y="22"/>
                      <a:pt x="52" y="20"/>
                    </a:cubicBezTo>
                    <a:cubicBezTo>
                      <a:pt x="52" y="16"/>
                      <a:pt x="52" y="13"/>
                      <a:pt x="52" y="9"/>
                    </a:cubicBezTo>
                    <a:cubicBezTo>
                      <a:pt x="52" y="9"/>
                      <a:pt x="62" y="6"/>
                      <a:pt x="64" y="6"/>
                    </a:cubicBezTo>
                    <a:cubicBezTo>
                      <a:pt x="78" y="6"/>
                      <a:pt x="78" y="6"/>
                      <a:pt x="78" y="6"/>
                    </a:cubicBezTo>
                    <a:cubicBezTo>
                      <a:pt x="84" y="9"/>
                      <a:pt x="89" y="0"/>
                      <a:pt x="96" y="0"/>
                    </a:cubicBezTo>
                    <a:cubicBezTo>
                      <a:pt x="103" y="0"/>
                      <a:pt x="107" y="5"/>
                      <a:pt x="115" y="5"/>
                    </a:cubicBezTo>
                    <a:cubicBezTo>
                      <a:pt x="115" y="16"/>
                      <a:pt x="123" y="20"/>
                      <a:pt x="130" y="22"/>
                    </a:cubicBezTo>
                    <a:cubicBezTo>
                      <a:pt x="121" y="36"/>
                      <a:pt x="100" y="39"/>
                      <a:pt x="100" y="58"/>
                    </a:cubicBezTo>
                    <a:cubicBezTo>
                      <a:pt x="100" y="62"/>
                      <a:pt x="102" y="63"/>
                      <a:pt x="104" y="64"/>
                    </a:cubicBezTo>
                    <a:cubicBezTo>
                      <a:pt x="114" y="74"/>
                      <a:pt x="118" y="86"/>
                      <a:pt x="129" y="93"/>
                    </a:cubicBezTo>
                    <a:cubicBezTo>
                      <a:pt x="140" y="100"/>
                      <a:pt x="147" y="119"/>
                      <a:pt x="147" y="134"/>
                    </a:cubicBezTo>
                    <a:cubicBezTo>
                      <a:pt x="147" y="144"/>
                      <a:pt x="142" y="148"/>
                      <a:pt x="142" y="156"/>
                    </a:cubicBezTo>
                    <a:cubicBezTo>
                      <a:pt x="127" y="160"/>
                      <a:pt x="126" y="164"/>
                      <a:pt x="115" y="170"/>
                    </a:cubicBezTo>
                    <a:cubicBezTo>
                      <a:pt x="109" y="173"/>
                      <a:pt x="110" y="180"/>
                      <a:pt x="105" y="180"/>
                    </a:cubicBezTo>
                    <a:cubicBezTo>
                      <a:pt x="104" y="180"/>
                      <a:pt x="104" y="177"/>
                      <a:pt x="104" y="176"/>
                    </a:cubicBezTo>
                    <a:cubicBezTo>
                      <a:pt x="104" y="179"/>
                      <a:pt x="104" y="180"/>
                      <a:pt x="104" y="181"/>
                    </a:cubicBezTo>
                    <a:cubicBezTo>
                      <a:pt x="104" y="185"/>
                      <a:pt x="95" y="192"/>
                      <a:pt x="93" y="192"/>
                    </a:cubicBezTo>
                    <a:cubicBezTo>
                      <a:pt x="91" y="192"/>
                      <a:pt x="90" y="186"/>
                      <a:pt x="90" y="183"/>
                    </a:cubicBezTo>
                    <a:cubicBezTo>
                      <a:pt x="90" y="179"/>
                      <a:pt x="90" y="178"/>
                      <a:pt x="91" y="177"/>
                    </a:cubicBezTo>
                    <a:cubicBezTo>
                      <a:pt x="90" y="176"/>
                      <a:pt x="89" y="172"/>
                      <a:pt x="88" y="170"/>
                    </a:cubicBezTo>
                    <a:cubicBezTo>
                      <a:pt x="82" y="170"/>
                      <a:pt x="73" y="168"/>
                      <a:pt x="73" y="161"/>
                    </a:cubicBezTo>
                    <a:cubicBezTo>
                      <a:pt x="63" y="161"/>
                      <a:pt x="68" y="155"/>
                      <a:pt x="63" y="149"/>
                    </a:cubicBezTo>
                    <a:cubicBezTo>
                      <a:pt x="56" y="143"/>
                      <a:pt x="50" y="143"/>
                      <a:pt x="43" y="141"/>
                    </a:cubicBezTo>
                    <a:cubicBezTo>
                      <a:pt x="42" y="141"/>
                      <a:pt x="41" y="135"/>
                      <a:pt x="41" y="135"/>
                    </a:cubicBezTo>
                    <a:cubicBezTo>
                      <a:pt x="40" y="130"/>
                      <a:pt x="34" y="129"/>
                      <a:pt x="30" y="129"/>
                    </a:cubicBezTo>
                    <a:cubicBezTo>
                      <a:pt x="26" y="129"/>
                      <a:pt x="27" y="132"/>
                      <a:pt x="27" y="134"/>
                    </a:cubicBezTo>
                    <a:cubicBezTo>
                      <a:pt x="27" y="138"/>
                      <a:pt x="29" y="139"/>
                      <a:pt x="29" y="142"/>
                    </a:cubicBezTo>
                    <a:cubicBezTo>
                      <a:pt x="29" y="156"/>
                      <a:pt x="16" y="159"/>
                      <a:pt x="16" y="171"/>
                    </a:cubicBezTo>
                    <a:cubicBezTo>
                      <a:pt x="16" y="185"/>
                      <a:pt x="31" y="179"/>
                      <a:pt x="31" y="192"/>
                    </a:cubicBezTo>
                    <a:cubicBezTo>
                      <a:pt x="30" y="192"/>
                      <a:pt x="30" y="192"/>
                      <a:pt x="30" y="192"/>
                    </a:cubicBezTo>
                    <a:cubicBezTo>
                      <a:pt x="32" y="195"/>
                      <a:pt x="32" y="203"/>
                      <a:pt x="35" y="206"/>
                    </a:cubicBezTo>
                    <a:cubicBezTo>
                      <a:pt x="47" y="218"/>
                      <a:pt x="73" y="221"/>
                      <a:pt x="73" y="243"/>
                    </a:cubicBezTo>
                    <a:cubicBezTo>
                      <a:pt x="73" y="247"/>
                      <a:pt x="71" y="247"/>
                      <a:pt x="71" y="251"/>
                    </a:cubicBezTo>
                    <a:cubicBezTo>
                      <a:pt x="71" y="259"/>
                      <a:pt x="78" y="262"/>
                      <a:pt x="80" y="267"/>
                    </a:cubicBezTo>
                    <a:cubicBezTo>
                      <a:pt x="82" y="273"/>
                      <a:pt x="82" y="275"/>
                      <a:pt x="84" y="280"/>
                    </a:cubicBezTo>
                    <a:cubicBezTo>
                      <a:pt x="80" y="280"/>
                      <a:pt x="80" y="280"/>
                      <a:pt x="78" y="280"/>
                    </a:cubicBezTo>
                    <a:cubicBezTo>
                      <a:pt x="77" y="280"/>
                      <a:pt x="76" y="282"/>
                      <a:pt x="75" y="282"/>
                    </a:cubicBezTo>
                    <a:cubicBezTo>
                      <a:pt x="71" y="282"/>
                      <a:pt x="70" y="279"/>
                      <a:pt x="68" y="278"/>
                    </a:cubicBezTo>
                    <a:cubicBezTo>
                      <a:pt x="54" y="274"/>
                      <a:pt x="41" y="261"/>
                      <a:pt x="37" y="246"/>
                    </a:cubicBezTo>
                    <a:cubicBezTo>
                      <a:pt x="33" y="233"/>
                      <a:pt x="32" y="224"/>
                      <a:pt x="27" y="214"/>
                    </a:cubicBezTo>
                    <a:cubicBezTo>
                      <a:pt x="24" y="208"/>
                      <a:pt x="21" y="192"/>
                      <a:pt x="14" y="192"/>
                    </a:cubicBezTo>
                    <a:cubicBezTo>
                      <a:pt x="9" y="192"/>
                      <a:pt x="12" y="194"/>
                      <a:pt x="8" y="192"/>
                    </a:cubicBezTo>
                    <a:cubicBezTo>
                      <a:pt x="7" y="192"/>
                      <a:pt x="8" y="190"/>
                      <a:pt x="8" y="189"/>
                    </a:cubicBezTo>
                    <a:cubicBezTo>
                      <a:pt x="8" y="183"/>
                      <a:pt x="9" y="179"/>
                      <a:pt x="10" y="172"/>
                    </a:cubicBezTo>
                    <a:cubicBezTo>
                      <a:pt x="11" y="172"/>
                      <a:pt x="11" y="172"/>
                      <a:pt x="11" y="172"/>
                    </a:cubicBezTo>
                    <a:lnTo>
                      <a:pt x="12" y="172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4" name="Freeform 133">
                <a:extLst>
                  <a:ext uri="{FF2B5EF4-FFF2-40B4-BE49-F238E27FC236}">
                    <a16:creationId xmlns="" xmlns:a16="http://schemas.microsoft.com/office/drawing/2014/main" id="{7B029E72-0D60-4B04-A50F-BDE5A8BBD4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2038" y="2898775"/>
                <a:ext cx="26988" cy="25400"/>
              </a:xfrm>
              <a:custGeom>
                <a:avLst/>
                <a:gdLst/>
                <a:ahLst/>
                <a:cxnLst>
                  <a:cxn ang="0">
                    <a:pos x="12" y="17"/>
                  </a:cxn>
                  <a:cxn ang="0">
                    <a:pos x="9" y="11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20" y="15"/>
                  </a:cxn>
                  <a:cxn ang="0">
                    <a:pos x="21" y="19"/>
                  </a:cxn>
                  <a:cxn ang="0">
                    <a:pos x="17" y="19"/>
                  </a:cxn>
                  <a:cxn ang="0">
                    <a:pos x="12" y="17"/>
                  </a:cxn>
                </a:cxnLst>
                <a:rect l="0" t="0" r="r" b="b"/>
                <a:pathLst>
                  <a:path w="21" h="19">
                    <a:moveTo>
                      <a:pt x="12" y="17"/>
                    </a:moveTo>
                    <a:cubicBezTo>
                      <a:pt x="11" y="17"/>
                      <a:pt x="9" y="12"/>
                      <a:pt x="9" y="11"/>
                    </a:cubicBezTo>
                    <a:cubicBezTo>
                      <a:pt x="7" y="7"/>
                      <a:pt x="0" y="9"/>
                      <a:pt x="0" y="6"/>
                    </a:cubicBezTo>
                    <a:cubicBezTo>
                      <a:pt x="0" y="3"/>
                      <a:pt x="6" y="0"/>
                      <a:pt x="9" y="0"/>
                    </a:cubicBezTo>
                    <a:cubicBezTo>
                      <a:pt x="11" y="7"/>
                      <a:pt x="14" y="15"/>
                      <a:pt x="20" y="15"/>
                    </a:cubicBezTo>
                    <a:cubicBezTo>
                      <a:pt x="20" y="16"/>
                      <a:pt x="20" y="18"/>
                      <a:pt x="21" y="19"/>
                    </a:cubicBezTo>
                    <a:cubicBezTo>
                      <a:pt x="20" y="19"/>
                      <a:pt x="18" y="19"/>
                      <a:pt x="17" y="19"/>
                    </a:cubicBezTo>
                    <a:cubicBezTo>
                      <a:pt x="15" y="19"/>
                      <a:pt x="14" y="17"/>
                      <a:pt x="12" y="1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Freeform 134">
                <a:extLst>
                  <a:ext uri="{FF2B5EF4-FFF2-40B4-BE49-F238E27FC236}">
                    <a16:creationId xmlns="" xmlns:a16="http://schemas.microsoft.com/office/drawing/2014/main" id="{D3ED9FF4-0082-4268-B135-4D9E225442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3313" y="2917825"/>
                <a:ext cx="11113" cy="1111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5" y="0"/>
                  </a:cxn>
                  <a:cxn ang="0">
                    <a:pos x="9" y="3"/>
                  </a:cxn>
                  <a:cxn ang="0">
                    <a:pos x="4" y="8"/>
                  </a:cxn>
                  <a:cxn ang="0">
                    <a:pos x="1" y="3"/>
                  </a:cxn>
                  <a:cxn ang="0">
                    <a:pos x="1" y="0"/>
                  </a:cxn>
                </a:cxnLst>
                <a:rect l="0" t="0" r="r" b="b"/>
                <a:pathLst>
                  <a:path w="9" h="8">
                    <a:moveTo>
                      <a:pt x="1" y="0"/>
                    </a:moveTo>
                    <a:cubicBezTo>
                      <a:pt x="2" y="0"/>
                      <a:pt x="4" y="0"/>
                      <a:pt x="5" y="0"/>
                    </a:cubicBezTo>
                    <a:cubicBezTo>
                      <a:pt x="6" y="0"/>
                      <a:pt x="8" y="2"/>
                      <a:pt x="9" y="3"/>
                    </a:cubicBezTo>
                    <a:cubicBezTo>
                      <a:pt x="9" y="5"/>
                      <a:pt x="7" y="8"/>
                      <a:pt x="4" y="8"/>
                    </a:cubicBezTo>
                    <a:cubicBezTo>
                      <a:pt x="1" y="8"/>
                      <a:pt x="1" y="5"/>
                      <a:pt x="1" y="3"/>
                    </a:cubicBezTo>
                    <a:cubicBezTo>
                      <a:pt x="1" y="2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6" name="Freeform 135">
                <a:extLst>
                  <a:ext uri="{FF2B5EF4-FFF2-40B4-BE49-F238E27FC236}">
                    <a16:creationId xmlns="" xmlns:a16="http://schemas.microsoft.com/office/drawing/2014/main" id="{796D4580-1F0E-40A9-AB0E-3B87B35FA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35675" y="2892425"/>
                <a:ext cx="9525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8" y="1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1" y="0"/>
                  </a:cxn>
                </a:cxnLst>
                <a:rect l="0" t="0" r="r" b="b"/>
                <a:pathLst>
                  <a:path w="8" h="12">
                    <a:moveTo>
                      <a:pt x="1" y="0"/>
                    </a:moveTo>
                    <a:cubicBezTo>
                      <a:pt x="5" y="4"/>
                      <a:pt x="8" y="7"/>
                      <a:pt x="8" y="12"/>
                    </a:cubicBezTo>
                    <a:cubicBezTo>
                      <a:pt x="5" y="12"/>
                      <a:pt x="0" y="5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3" y="2"/>
                      <a:pt x="3" y="2"/>
                    </a:cubicBezTo>
                    <a:lnTo>
                      <a:pt x="1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7" name="Freeform 136">
                <a:extLst>
                  <a:ext uri="{FF2B5EF4-FFF2-40B4-BE49-F238E27FC236}">
                    <a16:creationId xmlns="" xmlns:a16="http://schemas.microsoft.com/office/drawing/2014/main" id="{A39C4850-AABD-4258-BE37-607AFABF09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3450" y="2855913"/>
                <a:ext cx="15875" cy="1587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8" y="1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12" h="11">
                    <a:moveTo>
                      <a:pt x="2" y="0"/>
                    </a:moveTo>
                    <a:cubicBezTo>
                      <a:pt x="5" y="2"/>
                      <a:pt x="12" y="11"/>
                      <a:pt x="8" y="11"/>
                    </a:cubicBezTo>
                    <a:cubicBezTo>
                      <a:pt x="6" y="11"/>
                      <a:pt x="1" y="4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2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8" name="Freeform 137">
                <a:extLst>
                  <a:ext uri="{FF2B5EF4-FFF2-40B4-BE49-F238E27FC236}">
                    <a16:creationId xmlns="" xmlns:a16="http://schemas.microsoft.com/office/drawing/2014/main" id="{30B06EBE-99AF-4224-9EA3-8F1F988A96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48438" y="2284413"/>
                <a:ext cx="41275" cy="49213"/>
              </a:xfrm>
              <a:custGeom>
                <a:avLst/>
                <a:gdLst/>
                <a:ahLst/>
                <a:cxnLst>
                  <a:cxn ang="0">
                    <a:pos x="12" y="22"/>
                  </a:cxn>
                  <a:cxn ang="0">
                    <a:pos x="14" y="16"/>
                  </a:cxn>
                  <a:cxn ang="0">
                    <a:pos x="10" y="10"/>
                  </a:cxn>
                  <a:cxn ang="0">
                    <a:pos x="10" y="14"/>
                  </a:cxn>
                  <a:cxn ang="0">
                    <a:pos x="5" y="16"/>
                  </a:cxn>
                  <a:cxn ang="0">
                    <a:pos x="0" y="11"/>
                  </a:cxn>
                  <a:cxn ang="0">
                    <a:pos x="14" y="0"/>
                  </a:cxn>
                  <a:cxn ang="0">
                    <a:pos x="26" y="3"/>
                  </a:cxn>
                  <a:cxn ang="0">
                    <a:pos x="26" y="8"/>
                  </a:cxn>
                  <a:cxn ang="0">
                    <a:pos x="30" y="11"/>
                  </a:cxn>
                  <a:cxn ang="0">
                    <a:pos x="30" y="16"/>
                  </a:cxn>
                  <a:cxn ang="0">
                    <a:pos x="26" y="16"/>
                  </a:cxn>
                  <a:cxn ang="0">
                    <a:pos x="15" y="37"/>
                  </a:cxn>
                  <a:cxn ang="0">
                    <a:pos x="14" y="33"/>
                  </a:cxn>
                  <a:cxn ang="0">
                    <a:pos x="14" y="36"/>
                  </a:cxn>
                  <a:cxn ang="0">
                    <a:pos x="7" y="29"/>
                  </a:cxn>
                  <a:cxn ang="0">
                    <a:pos x="12" y="22"/>
                  </a:cxn>
                </a:cxnLst>
                <a:rect l="0" t="0" r="r" b="b"/>
                <a:pathLst>
                  <a:path w="30" h="37">
                    <a:moveTo>
                      <a:pt x="12" y="22"/>
                    </a:moveTo>
                    <a:cubicBezTo>
                      <a:pt x="14" y="16"/>
                      <a:pt x="14" y="16"/>
                      <a:pt x="14" y="16"/>
                    </a:cubicBezTo>
                    <a:cubicBezTo>
                      <a:pt x="11" y="15"/>
                      <a:pt x="11" y="12"/>
                      <a:pt x="10" y="10"/>
                    </a:cubicBezTo>
                    <a:cubicBezTo>
                      <a:pt x="10" y="11"/>
                      <a:pt x="9" y="13"/>
                      <a:pt x="10" y="14"/>
                    </a:cubicBezTo>
                    <a:cubicBezTo>
                      <a:pt x="8" y="14"/>
                      <a:pt x="6" y="16"/>
                      <a:pt x="5" y="16"/>
                    </a:cubicBezTo>
                    <a:cubicBezTo>
                      <a:pt x="3" y="16"/>
                      <a:pt x="0" y="13"/>
                      <a:pt x="0" y="11"/>
                    </a:cubicBezTo>
                    <a:cubicBezTo>
                      <a:pt x="0" y="8"/>
                      <a:pt x="13" y="0"/>
                      <a:pt x="14" y="0"/>
                    </a:cubicBezTo>
                    <a:cubicBezTo>
                      <a:pt x="18" y="0"/>
                      <a:pt x="20" y="3"/>
                      <a:pt x="26" y="3"/>
                    </a:cubicBezTo>
                    <a:cubicBezTo>
                      <a:pt x="26" y="5"/>
                      <a:pt x="25" y="8"/>
                      <a:pt x="26" y="8"/>
                    </a:cubicBezTo>
                    <a:cubicBezTo>
                      <a:pt x="30" y="11"/>
                      <a:pt x="30" y="11"/>
                      <a:pt x="30" y="11"/>
                    </a:cubicBezTo>
                    <a:cubicBezTo>
                      <a:pt x="30" y="13"/>
                      <a:pt x="29" y="14"/>
                      <a:pt x="30" y="16"/>
                    </a:cubicBezTo>
                    <a:cubicBezTo>
                      <a:pt x="29" y="16"/>
                      <a:pt x="27" y="16"/>
                      <a:pt x="26" y="16"/>
                    </a:cubicBezTo>
                    <a:cubicBezTo>
                      <a:pt x="25" y="24"/>
                      <a:pt x="21" y="37"/>
                      <a:pt x="15" y="37"/>
                    </a:cubicBezTo>
                    <a:cubicBezTo>
                      <a:pt x="14" y="37"/>
                      <a:pt x="14" y="35"/>
                      <a:pt x="14" y="33"/>
                    </a:cubicBezTo>
                    <a:cubicBezTo>
                      <a:pt x="14" y="36"/>
                      <a:pt x="14" y="36"/>
                      <a:pt x="14" y="36"/>
                    </a:cubicBezTo>
                    <a:cubicBezTo>
                      <a:pt x="10" y="36"/>
                      <a:pt x="7" y="31"/>
                      <a:pt x="7" y="29"/>
                    </a:cubicBezTo>
                    <a:cubicBezTo>
                      <a:pt x="7" y="28"/>
                      <a:pt x="12" y="22"/>
                      <a:pt x="12" y="2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9" name="Freeform 138">
                <a:extLst>
                  <a:ext uri="{FF2B5EF4-FFF2-40B4-BE49-F238E27FC236}">
                    <a16:creationId xmlns="" xmlns:a16="http://schemas.microsoft.com/office/drawing/2014/main" id="{C4858261-B63A-4B11-B5D2-2B7E9D9530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6063" y="2271713"/>
                <a:ext cx="42863" cy="30163"/>
              </a:xfrm>
              <a:custGeom>
                <a:avLst/>
                <a:gdLst/>
                <a:ahLst/>
                <a:cxnLst>
                  <a:cxn ang="0">
                    <a:pos x="23" y="15"/>
                  </a:cxn>
                  <a:cxn ang="0">
                    <a:pos x="17" y="12"/>
                  </a:cxn>
                  <a:cxn ang="0">
                    <a:pos x="6" y="23"/>
                  </a:cxn>
                  <a:cxn ang="0">
                    <a:pos x="3" y="17"/>
                  </a:cxn>
                  <a:cxn ang="0">
                    <a:pos x="0" y="12"/>
                  </a:cxn>
                  <a:cxn ang="0">
                    <a:pos x="8" y="5"/>
                  </a:cxn>
                  <a:cxn ang="0">
                    <a:pos x="23" y="0"/>
                  </a:cxn>
                  <a:cxn ang="0">
                    <a:pos x="23" y="15"/>
                  </a:cxn>
                </a:cxnLst>
                <a:rect l="0" t="0" r="r" b="b"/>
                <a:pathLst>
                  <a:path w="33" h="23">
                    <a:moveTo>
                      <a:pt x="23" y="15"/>
                    </a:moveTo>
                    <a:cubicBezTo>
                      <a:pt x="20" y="15"/>
                      <a:pt x="18" y="13"/>
                      <a:pt x="17" y="12"/>
                    </a:cubicBezTo>
                    <a:cubicBezTo>
                      <a:pt x="13" y="16"/>
                      <a:pt x="12" y="23"/>
                      <a:pt x="6" y="23"/>
                    </a:cubicBezTo>
                    <a:cubicBezTo>
                      <a:pt x="4" y="23"/>
                      <a:pt x="3" y="19"/>
                      <a:pt x="3" y="17"/>
                    </a:cubicBezTo>
                    <a:cubicBezTo>
                      <a:pt x="1" y="15"/>
                      <a:pt x="0" y="14"/>
                      <a:pt x="0" y="12"/>
                    </a:cubicBezTo>
                    <a:cubicBezTo>
                      <a:pt x="0" y="12"/>
                      <a:pt x="8" y="6"/>
                      <a:pt x="8" y="5"/>
                    </a:cubicBezTo>
                    <a:cubicBezTo>
                      <a:pt x="16" y="7"/>
                      <a:pt x="17" y="0"/>
                      <a:pt x="23" y="0"/>
                    </a:cubicBezTo>
                    <a:cubicBezTo>
                      <a:pt x="33" y="0"/>
                      <a:pt x="28" y="15"/>
                      <a:pt x="23" y="1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0" name="Freeform 139">
                <a:extLst>
                  <a:ext uri="{FF2B5EF4-FFF2-40B4-BE49-F238E27FC236}">
                    <a16:creationId xmlns="" xmlns:a16="http://schemas.microsoft.com/office/drawing/2014/main" id="{A1649689-4A1E-4402-AACC-D0DFE8A52C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2250" y="2136775"/>
                <a:ext cx="185738" cy="153988"/>
              </a:xfrm>
              <a:custGeom>
                <a:avLst/>
                <a:gdLst/>
                <a:ahLst/>
                <a:cxnLst>
                  <a:cxn ang="0">
                    <a:pos x="55" y="110"/>
                  </a:cxn>
                  <a:cxn ang="0">
                    <a:pos x="55" y="107"/>
                  </a:cxn>
                  <a:cxn ang="0">
                    <a:pos x="56" y="99"/>
                  </a:cxn>
                  <a:cxn ang="0">
                    <a:pos x="43" y="95"/>
                  </a:cxn>
                  <a:cxn ang="0">
                    <a:pos x="39" y="99"/>
                  </a:cxn>
                  <a:cxn ang="0">
                    <a:pos x="29" y="100"/>
                  </a:cxn>
                  <a:cxn ang="0">
                    <a:pos x="6" y="106"/>
                  </a:cxn>
                  <a:cxn ang="0">
                    <a:pos x="0" y="104"/>
                  </a:cxn>
                  <a:cxn ang="0">
                    <a:pos x="5" y="101"/>
                  </a:cxn>
                  <a:cxn ang="0">
                    <a:pos x="30" y="84"/>
                  </a:cxn>
                  <a:cxn ang="0">
                    <a:pos x="57" y="84"/>
                  </a:cxn>
                  <a:cxn ang="0">
                    <a:pos x="72" y="70"/>
                  </a:cxn>
                  <a:cxn ang="0">
                    <a:pos x="79" y="59"/>
                  </a:cxn>
                  <a:cxn ang="0">
                    <a:pos x="77" y="64"/>
                  </a:cxn>
                  <a:cxn ang="0">
                    <a:pos x="79" y="66"/>
                  </a:cxn>
                  <a:cxn ang="0">
                    <a:pos x="92" y="60"/>
                  </a:cxn>
                  <a:cxn ang="0">
                    <a:pos x="116" y="25"/>
                  </a:cxn>
                  <a:cxn ang="0">
                    <a:pos x="114" y="19"/>
                  </a:cxn>
                  <a:cxn ang="0">
                    <a:pos x="125" y="3"/>
                  </a:cxn>
                  <a:cxn ang="0">
                    <a:pos x="130" y="4"/>
                  </a:cxn>
                  <a:cxn ang="0">
                    <a:pos x="129" y="4"/>
                  </a:cxn>
                  <a:cxn ang="0">
                    <a:pos x="128" y="0"/>
                  </a:cxn>
                  <a:cxn ang="0">
                    <a:pos x="133" y="2"/>
                  </a:cxn>
                  <a:cxn ang="0">
                    <a:pos x="134" y="11"/>
                  </a:cxn>
                  <a:cxn ang="0">
                    <a:pos x="140" y="26"/>
                  </a:cxn>
                  <a:cxn ang="0">
                    <a:pos x="134" y="40"/>
                  </a:cxn>
                  <a:cxn ang="0">
                    <a:pos x="134" y="43"/>
                  </a:cxn>
                  <a:cxn ang="0">
                    <a:pos x="130" y="44"/>
                  </a:cxn>
                  <a:cxn ang="0">
                    <a:pos x="127" y="63"/>
                  </a:cxn>
                  <a:cxn ang="0">
                    <a:pos x="122" y="76"/>
                  </a:cxn>
                  <a:cxn ang="0">
                    <a:pos x="125" y="84"/>
                  </a:cxn>
                  <a:cxn ang="0">
                    <a:pos x="114" y="93"/>
                  </a:cxn>
                  <a:cxn ang="0">
                    <a:pos x="114" y="86"/>
                  </a:cxn>
                  <a:cxn ang="0">
                    <a:pos x="102" y="96"/>
                  </a:cxn>
                  <a:cxn ang="0">
                    <a:pos x="100" y="94"/>
                  </a:cxn>
                  <a:cxn ang="0">
                    <a:pos x="96" y="94"/>
                  </a:cxn>
                  <a:cxn ang="0">
                    <a:pos x="87" y="100"/>
                  </a:cxn>
                  <a:cxn ang="0">
                    <a:pos x="74" y="92"/>
                  </a:cxn>
                  <a:cxn ang="0">
                    <a:pos x="72" y="96"/>
                  </a:cxn>
                  <a:cxn ang="0">
                    <a:pos x="76" y="103"/>
                  </a:cxn>
                  <a:cxn ang="0">
                    <a:pos x="72" y="103"/>
                  </a:cxn>
                  <a:cxn ang="0">
                    <a:pos x="61" y="115"/>
                  </a:cxn>
                  <a:cxn ang="0">
                    <a:pos x="55" y="110"/>
                  </a:cxn>
                </a:cxnLst>
                <a:rect l="0" t="0" r="r" b="b"/>
                <a:pathLst>
                  <a:path w="140" h="115">
                    <a:moveTo>
                      <a:pt x="55" y="110"/>
                    </a:moveTo>
                    <a:cubicBezTo>
                      <a:pt x="53" y="110"/>
                      <a:pt x="55" y="108"/>
                      <a:pt x="55" y="107"/>
                    </a:cubicBezTo>
                    <a:cubicBezTo>
                      <a:pt x="55" y="104"/>
                      <a:pt x="56" y="101"/>
                      <a:pt x="56" y="99"/>
                    </a:cubicBezTo>
                    <a:cubicBezTo>
                      <a:pt x="51" y="98"/>
                      <a:pt x="48" y="95"/>
                      <a:pt x="43" y="95"/>
                    </a:cubicBezTo>
                    <a:cubicBezTo>
                      <a:pt x="40" y="95"/>
                      <a:pt x="40" y="98"/>
                      <a:pt x="39" y="99"/>
                    </a:cubicBezTo>
                    <a:cubicBezTo>
                      <a:pt x="35" y="100"/>
                      <a:pt x="32" y="98"/>
                      <a:pt x="29" y="100"/>
                    </a:cubicBezTo>
                    <a:cubicBezTo>
                      <a:pt x="23" y="103"/>
                      <a:pt x="15" y="106"/>
                      <a:pt x="6" y="106"/>
                    </a:cubicBezTo>
                    <a:cubicBezTo>
                      <a:pt x="3" y="106"/>
                      <a:pt x="0" y="106"/>
                      <a:pt x="0" y="104"/>
                    </a:cubicBezTo>
                    <a:cubicBezTo>
                      <a:pt x="0" y="103"/>
                      <a:pt x="4" y="102"/>
                      <a:pt x="5" y="101"/>
                    </a:cubicBezTo>
                    <a:cubicBezTo>
                      <a:pt x="15" y="95"/>
                      <a:pt x="19" y="84"/>
                      <a:pt x="30" y="84"/>
                    </a:cubicBezTo>
                    <a:cubicBezTo>
                      <a:pt x="43" y="84"/>
                      <a:pt x="47" y="84"/>
                      <a:pt x="57" y="84"/>
                    </a:cubicBezTo>
                    <a:cubicBezTo>
                      <a:pt x="65" y="84"/>
                      <a:pt x="68" y="70"/>
                      <a:pt x="72" y="70"/>
                    </a:cubicBezTo>
                    <a:cubicBezTo>
                      <a:pt x="72" y="70"/>
                      <a:pt x="78" y="60"/>
                      <a:pt x="79" y="59"/>
                    </a:cubicBezTo>
                    <a:cubicBezTo>
                      <a:pt x="78" y="61"/>
                      <a:pt x="77" y="62"/>
                      <a:pt x="77" y="64"/>
                    </a:cubicBezTo>
                    <a:cubicBezTo>
                      <a:pt x="77" y="65"/>
                      <a:pt x="78" y="66"/>
                      <a:pt x="79" y="66"/>
                    </a:cubicBezTo>
                    <a:cubicBezTo>
                      <a:pt x="86" y="66"/>
                      <a:pt x="87" y="62"/>
                      <a:pt x="92" y="60"/>
                    </a:cubicBezTo>
                    <a:cubicBezTo>
                      <a:pt x="101" y="57"/>
                      <a:pt x="116" y="39"/>
                      <a:pt x="116" y="25"/>
                    </a:cubicBezTo>
                    <a:cubicBezTo>
                      <a:pt x="116" y="22"/>
                      <a:pt x="114" y="22"/>
                      <a:pt x="114" y="19"/>
                    </a:cubicBezTo>
                    <a:cubicBezTo>
                      <a:pt x="114" y="14"/>
                      <a:pt x="119" y="3"/>
                      <a:pt x="125" y="3"/>
                    </a:cubicBezTo>
                    <a:cubicBezTo>
                      <a:pt x="125" y="3"/>
                      <a:pt x="125" y="9"/>
                      <a:pt x="130" y="4"/>
                    </a:cubicBezTo>
                    <a:cubicBezTo>
                      <a:pt x="130" y="4"/>
                      <a:pt x="129" y="4"/>
                      <a:pt x="129" y="4"/>
                    </a:cubicBezTo>
                    <a:cubicBezTo>
                      <a:pt x="128" y="4"/>
                      <a:pt x="127" y="0"/>
                      <a:pt x="128" y="0"/>
                    </a:cubicBezTo>
                    <a:cubicBezTo>
                      <a:pt x="131" y="0"/>
                      <a:pt x="133" y="1"/>
                      <a:pt x="133" y="2"/>
                    </a:cubicBezTo>
                    <a:cubicBezTo>
                      <a:pt x="135" y="5"/>
                      <a:pt x="134" y="8"/>
                      <a:pt x="134" y="11"/>
                    </a:cubicBezTo>
                    <a:cubicBezTo>
                      <a:pt x="134" y="17"/>
                      <a:pt x="140" y="20"/>
                      <a:pt x="140" y="26"/>
                    </a:cubicBezTo>
                    <a:cubicBezTo>
                      <a:pt x="140" y="33"/>
                      <a:pt x="134" y="34"/>
                      <a:pt x="134" y="40"/>
                    </a:cubicBezTo>
                    <a:cubicBezTo>
                      <a:pt x="134" y="41"/>
                      <a:pt x="134" y="42"/>
                      <a:pt x="134" y="43"/>
                    </a:cubicBezTo>
                    <a:cubicBezTo>
                      <a:pt x="133" y="44"/>
                      <a:pt x="132" y="43"/>
                      <a:pt x="130" y="44"/>
                    </a:cubicBezTo>
                    <a:cubicBezTo>
                      <a:pt x="126" y="45"/>
                      <a:pt x="127" y="59"/>
                      <a:pt x="127" y="63"/>
                    </a:cubicBezTo>
                    <a:cubicBezTo>
                      <a:pt x="127" y="67"/>
                      <a:pt x="122" y="70"/>
                      <a:pt x="122" y="76"/>
                    </a:cubicBezTo>
                    <a:cubicBezTo>
                      <a:pt x="122" y="80"/>
                      <a:pt x="124" y="81"/>
                      <a:pt x="125" y="84"/>
                    </a:cubicBezTo>
                    <a:cubicBezTo>
                      <a:pt x="119" y="87"/>
                      <a:pt x="119" y="91"/>
                      <a:pt x="114" y="93"/>
                    </a:cubicBezTo>
                    <a:cubicBezTo>
                      <a:pt x="112" y="89"/>
                      <a:pt x="114" y="89"/>
                      <a:pt x="114" y="86"/>
                    </a:cubicBezTo>
                    <a:cubicBezTo>
                      <a:pt x="108" y="90"/>
                      <a:pt x="104" y="90"/>
                      <a:pt x="102" y="96"/>
                    </a:cubicBezTo>
                    <a:cubicBezTo>
                      <a:pt x="102" y="96"/>
                      <a:pt x="100" y="95"/>
                      <a:pt x="100" y="94"/>
                    </a:cubicBezTo>
                    <a:cubicBezTo>
                      <a:pt x="96" y="94"/>
                      <a:pt x="96" y="94"/>
                      <a:pt x="96" y="94"/>
                    </a:cubicBezTo>
                    <a:cubicBezTo>
                      <a:pt x="93" y="97"/>
                      <a:pt x="91" y="100"/>
                      <a:pt x="87" y="100"/>
                    </a:cubicBezTo>
                    <a:cubicBezTo>
                      <a:pt x="78" y="100"/>
                      <a:pt x="78" y="92"/>
                      <a:pt x="74" y="92"/>
                    </a:cubicBezTo>
                    <a:cubicBezTo>
                      <a:pt x="73" y="92"/>
                      <a:pt x="72" y="94"/>
                      <a:pt x="72" y="96"/>
                    </a:cubicBezTo>
                    <a:cubicBezTo>
                      <a:pt x="72" y="97"/>
                      <a:pt x="76" y="103"/>
                      <a:pt x="76" y="103"/>
                    </a:cubicBezTo>
                    <a:cubicBezTo>
                      <a:pt x="75" y="103"/>
                      <a:pt x="73" y="103"/>
                      <a:pt x="72" y="103"/>
                    </a:cubicBezTo>
                    <a:cubicBezTo>
                      <a:pt x="68" y="103"/>
                      <a:pt x="63" y="110"/>
                      <a:pt x="61" y="115"/>
                    </a:cubicBezTo>
                    <a:cubicBezTo>
                      <a:pt x="57" y="114"/>
                      <a:pt x="58" y="110"/>
                      <a:pt x="55" y="11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1" name="Freeform 140">
                <a:extLst>
                  <a:ext uri="{FF2B5EF4-FFF2-40B4-BE49-F238E27FC236}">
                    <a16:creationId xmlns="" xmlns:a16="http://schemas.microsoft.com/office/drawing/2014/main" id="{3DBE4164-3B90-4F40-B01A-74571F3BB3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1475" y="2054225"/>
                <a:ext cx="96838" cy="80963"/>
              </a:xfrm>
              <a:custGeom>
                <a:avLst/>
                <a:gdLst/>
                <a:ahLst/>
                <a:cxnLst>
                  <a:cxn ang="0">
                    <a:pos x="11" y="33"/>
                  </a:cxn>
                  <a:cxn ang="0">
                    <a:pos x="15" y="33"/>
                  </a:cxn>
                  <a:cxn ang="0">
                    <a:pos x="26" y="10"/>
                  </a:cxn>
                  <a:cxn ang="0">
                    <a:pos x="23" y="6"/>
                  </a:cxn>
                  <a:cxn ang="0">
                    <a:pos x="26" y="0"/>
                  </a:cxn>
                  <a:cxn ang="0">
                    <a:pos x="60" y="22"/>
                  </a:cxn>
                  <a:cxn ang="0">
                    <a:pos x="70" y="21"/>
                  </a:cxn>
                  <a:cxn ang="0">
                    <a:pos x="67" y="26"/>
                  </a:cxn>
                  <a:cxn ang="0">
                    <a:pos x="72" y="32"/>
                  </a:cxn>
                  <a:cxn ang="0">
                    <a:pos x="59" y="36"/>
                  </a:cxn>
                  <a:cxn ang="0">
                    <a:pos x="43" y="51"/>
                  </a:cxn>
                  <a:cxn ang="0">
                    <a:pos x="24" y="41"/>
                  </a:cxn>
                  <a:cxn ang="0">
                    <a:pos x="21" y="45"/>
                  </a:cxn>
                  <a:cxn ang="0">
                    <a:pos x="8" y="48"/>
                  </a:cxn>
                  <a:cxn ang="0">
                    <a:pos x="16" y="54"/>
                  </a:cxn>
                  <a:cxn ang="0">
                    <a:pos x="5" y="61"/>
                  </a:cxn>
                  <a:cxn ang="0">
                    <a:pos x="3" y="61"/>
                  </a:cxn>
                  <a:cxn ang="0">
                    <a:pos x="3" y="51"/>
                  </a:cxn>
                  <a:cxn ang="0">
                    <a:pos x="0" y="46"/>
                  </a:cxn>
                  <a:cxn ang="0">
                    <a:pos x="8" y="35"/>
                  </a:cxn>
                  <a:cxn ang="0">
                    <a:pos x="8" y="32"/>
                  </a:cxn>
                  <a:cxn ang="0">
                    <a:pos x="12" y="34"/>
                  </a:cxn>
                  <a:cxn ang="0">
                    <a:pos x="11" y="33"/>
                  </a:cxn>
                </a:cxnLst>
                <a:rect l="0" t="0" r="r" b="b"/>
                <a:pathLst>
                  <a:path w="72" h="61">
                    <a:moveTo>
                      <a:pt x="11" y="33"/>
                    </a:moveTo>
                    <a:cubicBezTo>
                      <a:pt x="12" y="33"/>
                      <a:pt x="14" y="33"/>
                      <a:pt x="15" y="33"/>
                    </a:cubicBezTo>
                    <a:cubicBezTo>
                      <a:pt x="23" y="33"/>
                      <a:pt x="26" y="16"/>
                      <a:pt x="26" y="10"/>
                    </a:cubicBezTo>
                    <a:cubicBezTo>
                      <a:pt x="26" y="8"/>
                      <a:pt x="23" y="7"/>
                      <a:pt x="23" y="6"/>
                    </a:cubicBezTo>
                    <a:cubicBezTo>
                      <a:pt x="23" y="2"/>
                      <a:pt x="25" y="1"/>
                      <a:pt x="26" y="0"/>
                    </a:cubicBezTo>
                    <a:cubicBezTo>
                      <a:pt x="38" y="8"/>
                      <a:pt x="43" y="22"/>
                      <a:pt x="60" y="22"/>
                    </a:cubicBezTo>
                    <a:cubicBezTo>
                      <a:pt x="64" y="22"/>
                      <a:pt x="67" y="19"/>
                      <a:pt x="70" y="21"/>
                    </a:cubicBezTo>
                    <a:cubicBezTo>
                      <a:pt x="69" y="23"/>
                      <a:pt x="67" y="24"/>
                      <a:pt x="67" y="26"/>
                    </a:cubicBezTo>
                    <a:cubicBezTo>
                      <a:pt x="67" y="29"/>
                      <a:pt x="71" y="32"/>
                      <a:pt x="72" y="32"/>
                    </a:cubicBezTo>
                    <a:cubicBezTo>
                      <a:pt x="68" y="35"/>
                      <a:pt x="65" y="36"/>
                      <a:pt x="59" y="36"/>
                    </a:cubicBezTo>
                    <a:cubicBezTo>
                      <a:pt x="49" y="36"/>
                      <a:pt x="46" y="46"/>
                      <a:pt x="43" y="51"/>
                    </a:cubicBezTo>
                    <a:cubicBezTo>
                      <a:pt x="36" y="47"/>
                      <a:pt x="31" y="46"/>
                      <a:pt x="24" y="41"/>
                    </a:cubicBezTo>
                    <a:cubicBezTo>
                      <a:pt x="23" y="42"/>
                      <a:pt x="21" y="43"/>
                      <a:pt x="21" y="45"/>
                    </a:cubicBezTo>
                    <a:cubicBezTo>
                      <a:pt x="15" y="45"/>
                      <a:pt x="8" y="40"/>
                      <a:pt x="8" y="48"/>
                    </a:cubicBezTo>
                    <a:cubicBezTo>
                      <a:pt x="8" y="52"/>
                      <a:pt x="14" y="52"/>
                      <a:pt x="16" y="54"/>
                    </a:cubicBezTo>
                    <a:cubicBezTo>
                      <a:pt x="12" y="59"/>
                      <a:pt x="9" y="57"/>
                      <a:pt x="5" y="61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3" y="58"/>
                      <a:pt x="3" y="51"/>
                      <a:pt x="3" y="51"/>
                    </a:cubicBezTo>
                    <a:cubicBezTo>
                      <a:pt x="3" y="49"/>
                      <a:pt x="0" y="48"/>
                      <a:pt x="0" y="46"/>
                    </a:cubicBezTo>
                    <a:cubicBezTo>
                      <a:pt x="0" y="41"/>
                      <a:pt x="8" y="38"/>
                      <a:pt x="8" y="35"/>
                    </a:cubicBezTo>
                    <a:cubicBezTo>
                      <a:pt x="8" y="32"/>
                      <a:pt x="8" y="32"/>
                      <a:pt x="8" y="32"/>
                    </a:cubicBezTo>
                    <a:cubicBezTo>
                      <a:pt x="9" y="32"/>
                      <a:pt x="10" y="33"/>
                      <a:pt x="12" y="34"/>
                    </a:cubicBezTo>
                    <a:lnTo>
                      <a:pt x="11" y="3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2" name="Freeform 141">
                <a:extLst>
                  <a:ext uri="{FF2B5EF4-FFF2-40B4-BE49-F238E27FC236}">
                    <a16:creationId xmlns="" xmlns:a16="http://schemas.microsoft.com/office/drawing/2014/main" id="{2B1D728C-C0CB-41FA-BD67-F8CAD2D574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6725" y="2073275"/>
                <a:ext cx="15875" cy="1428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2" y="2"/>
                  </a:cxn>
                  <a:cxn ang="0">
                    <a:pos x="1" y="11"/>
                  </a:cxn>
                  <a:cxn ang="0">
                    <a:pos x="1" y="7"/>
                  </a:cxn>
                  <a:cxn ang="0">
                    <a:pos x="11" y="0"/>
                  </a:cxn>
                  <a:cxn ang="0">
                    <a:pos x="10" y="0"/>
                  </a:cxn>
                </a:cxnLst>
                <a:rect l="0" t="0" r="r" b="b"/>
                <a:pathLst>
                  <a:path w="12" h="11">
                    <a:moveTo>
                      <a:pt x="10" y="0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0" y="4"/>
                      <a:pt x="5" y="11"/>
                      <a:pt x="1" y="11"/>
                    </a:cubicBezTo>
                    <a:cubicBezTo>
                      <a:pt x="0" y="11"/>
                      <a:pt x="0" y="8"/>
                      <a:pt x="1" y="7"/>
                    </a:cubicBezTo>
                    <a:cubicBezTo>
                      <a:pt x="3" y="4"/>
                      <a:pt x="8" y="0"/>
                      <a:pt x="11" y="0"/>
                    </a:cubicBezTo>
                    <a:lnTo>
                      <a:pt x="1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3" name="Freeform 142">
                <a:extLst>
                  <a:ext uri="{FF2B5EF4-FFF2-40B4-BE49-F238E27FC236}">
                    <a16:creationId xmlns="" xmlns:a16="http://schemas.microsoft.com/office/drawing/2014/main" id="{E993C236-8FC3-4641-9BDC-4E655F468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48475" y="2052638"/>
                <a:ext cx="22225" cy="15875"/>
              </a:xfrm>
              <a:custGeom>
                <a:avLst/>
                <a:gdLst/>
                <a:ahLst/>
                <a:cxnLst>
                  <a:cxn ang="0">
                    <a:pos x="17" y="3"/>
                  </a:cxn>
                  <a:cxn ang="0">
                    <a:pos x="1" y="12"/>
                  </a:cxn>
                  <a:cxn ang="0">
                    <a:pos x="1" y="10"/>
                  </a:cxn>
                  <a:cxn ang="0">
                    <a:pos x="10" y="0"/>
                  </a:cxn>
                  <a:cxn ang="0">
                    <a:pos x="17" y="0"/>
                  </a:cxn>
                  <a:cxn ang="0">
                    <a:pos x="17" y="3"/>
                  </a:cxn>
                </a:cxnLst>
                <a:rect l="0" t="0" r="r" b="b"/>
                <a:pathLst>
                  <a:path w="17" h="12">
                    <a:moveTo>
                      <a:pt x="17" y="3"/>
                    </a:moveTo>
                    <a:cubicBezTo>
                      <a:pt x="7" y="3"/>
                      <a:pt x="7" y="12"/>
                      <a:pt x="1" y="12"/>
                    </a:cubicBezTo>
                    <a:cubicBezTo>
                      <a:pt x="0" y="12"/>
                      <a:pt x="1" y="10"/>
                      <a:pt x="1" y="10"/>
                    </a:cubicBezTo>
                    <a:cubicBezTo>
                      <a:pt x="1" y="10"/>
                      <a:pt x="5" y="0"/>
                      <a:pt x="10" y="0"/>
                    </a:cubicBezTo>
                    <a:cubicBezTo>
                      <a:pt x="13" y="0"/>
                      <a:pt x="15" y="0"/>
                      <a:pt x="17" y="0"/>
                    </a:cubicBezTo>
                    <a:lnTo>
                      <a:pt x="17" y="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4" name="Freeform 143">
                <a:extLst>
                  <a:ext uri="{FF2B5EF4-FFF2-40B4-BE49-F238E27FC236}">
                    <a16:creationId xmlns="" xmlns:a16="http://schemas.microsoft.com/office/drawing/2014/main" id="{8E5E0C79-4731-433D-B1E6-AAC666AC2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8163" y="2035175"/>
                <a:ext cx="12700" cy="11113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2" y="3"/>
                  </a:cxn>
                  <a:cxn ang="0">
                    <a:pos x="9" y="0"/>
                  </a:cxn>
                  <a:cxn ang="0">
                    <a:pos x="1" y="9"/>
                  </a:cxn>
                  <a:cxn ang="0">
                    <a:pos x="1" y="6"/>
                  </a:cxn>
                </a:cxnLst>
                <a:rect l="0" t="0" r="r" b="b"/>
                <a:pathLst>
                  <a:path w="9" h="9">
                    <a:moveTo>
                      <a:pt x="1" y="6"/>
                    </a:moveTo>
                    <a:cubicBezTo>
                      <a:pt x="3" y="6"/>
                      <a:pt x="1" y="4"/>
                      <a:pt x="2" y="3"/>
                    </a:cubicBezTo>
                    <a:cubicBezTo>
                      <a:pt x="3" y="0"/>
                      <a:pt x="8" y="0"/>
                      <a:pt x="9" y="0"/>
                    </a:cubicBezTo>
                    <a:cubicBezTo>
                      <a:pt x="8" y="3"/>
                      <a:pt x="5" y="9"/>
                      <a:pt x="1" y="9"/>
                    </a:cubicBezTo>
                    <a:cubicBezTo>
                      <a:pt x="0" y="9"/>
                      <a:pt x="0" y="6"/>
                      <a:pt x="1" y="6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5" name="Freeform 144">
                <a:extLst>
                  <a:ext uri="{FF2B5EF4-FFF2-40B4-BE49-F238E27FC236}">
                    <a16:creationId xmlns="" xmlns:a16="http://schemas.microsoft.com/office/drawing/2014/main" id="{4E401120-CD4F-424E-8BA6-86A36E0D21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3225" y="1855788"/>
                <a:ext cx="47625" cy="184150"/>
              </a:xfrm>
              <a:custGeom>
                <a:avLst/>
                <a:gdLst/>
                <a:ahLst/>
                <a:cxnLst>
                  <a:cxn ang="0">
                    <a:pos x="26" y="84"/>
                  </a:cxn>
                  <a:cxn ang="0">
                    <a:pos x="13" y="109"/>
                  </a:cxn>
                  <a:cxn ang="0">
                    <a:pos x="26" y="132"/>
                  </a:cxn>
                  <a:cxn ang="0">
                    <a:pos x="25" y="132"/>
                  </a:cxn>
                  <a:cxn ang="0">
                    <a:pos x="20" y="128"/>
                  </a:cxn>
                  <a:cxn ang="0">
                    <a:pos x="16" y="128"/>
                  </a:cxn>
                  <a:cxn ang="0">
                    <a:pos x="5" y="138"/>
                  </a:cxn>
                  <a:cxn ang="0">
                    <a:pos x="5" y="125"/>
                  </a:cxn>
                  <a:cxn ang="0">
                    <a:pos x="7" y="105"/>
                  </a:cxn>
                  <a:cxn ang="0">
                    <a:pos x="4" y="93"/>
                  </a:cxn>
                  <a:cxn ang="0">
                    <a:pos x="7" y="79"/>
                  </a:cxn>
                  <a:cxn ang="0">
                    <a:pos x="7" y="53"/>
                  </a:cxn>
                  <a:cxn ang="0">
                    <a:pos x="0" y="37"/>
                  </a:cxn>
                  <a:cxn ang="0">
                    <a:pos x="9" y="15"/>
                  </a:cxn>
                  <a:cxn ang="0">
                    <a:pos x="11" y="9"/>
                  </a:cxn>
                  <a:cxn ang="0">
                    <a:pos x="11" y="0"/>
                  </a:cxn>
                  <a:cxn ang="0">
                    <a:pos x="14" y="0"/>
                  </a:cxn>
                  <a:cxn ang="0">
                    <a:pos x="19" y="20"/>
                  </a:cxn>
                  <a:cxn ang="0">
                    <a:pos x="21" y="37"/>
                  </a:cxn>
                  <a:cxn ang="0">
                    <a:pos x="21" y="47"/>
                  </a:cxn>
                  <a:cxn ang="0">
                    <a:pos x="24" y="59"/>
                  </a:cxn>
                  <a:cxn ang="0">
                    <a:pos x="36" y="90"/>
                  </a:cxn>
                  <a:cxn ang="0">
                    <a:pos x="26" y="84"/>
                  </a:cxn>
                </a:cxnLst>
                <a:rect l="0" t="0" r="r" b="b"/>
                <a:pathLst>
                  <a:path w="36" h="138">
                    <a:moveTo>
                      <a:pt x="26" y="84"/>
                    </a:moveTo>
                    <a:cubicBezTo>
                      <a:pt x="15" y="84"/>
                      <a:pt x="13" y="98"/>
                      <a:pt x="13" y="109"/>
                    </a:cubicBezTo>
                    <a:cubicBezTo>
                      <a:pt x="13" y="120"/>
                      <a:pt x="22" y="124"/>
                      <a:pt x="26" y="132"/>
                    </a:cubicBezTo>
                    <a:cubicBezTo>
                      <a:pt x="26" y="132"/>
                      <a:pt x="25" y="132"/>
                      <a:pt x="25" y="132"/>
                    </a:cubicBezTo>
                    <a:cubicBezTo>
                      <a:pt x="23" y="133"/>
                      <a:pt x="21" y="130"/>
                      <a:pt x="20" y="128"/>
                    </a:cubicBezTo>
                    <a:cubicBezTo>
                      <a:pt x="19" y="128"/>
                      <a:pt x="17" y="128"/>
                      <a:pt x="16" y="128"/>
                    </a:cubicBezTo>
                    <a:cubicBezTo>
                      <a:pt x="11" y="128"/>
                      <a:pt x="11" y="138"/>
                      <a:pt x="5" y="138"/>
                    </a:cubicBezTo>
                    <a:cubicBezTo>
                      <a:pt x="4" y="138"/>
                      <a:pt x="5" y="127"/>
                      <a:pt x="5" y="125"/>
                    </a:cubicBezTo>
                    <a:cubicBezTo>
                      <a:pt x="5" y="117"/>
                      <a:pt x="7" y="112"/>
                      <a:pt x="7" y="105"/>
                    </a:cubicBezTo>
                    <a:cubicBezTo>
                      <a:pt x="7" y="99"/>
                      <a:pt x="4" y="98"/>
                      <a:pt x="4" y="93"/>
                    </a:cubicBezTo>
                    <a:cubicBezTo>
                      <a:pt x="4" y="86"/>
                      <a:pt x="7" y="84"/>
                      <a:pt x="7" y="79"/>
                    </a:cubicBezTo>
                    <a:cubicBezTo>
                      <a:pt x="7" y="68"/>
                      <a:pt x="7" y="64"/>
                      <a:pt x="7" y="53"/>
                    </a:cubicBezTo>
                    <a:cubicBezTo>
                      <a:pt x="7" y="46"/>
                      <a:pt x="0" y="44"/>
                      <a:pt x="0" y="37"/>
                    </a:cubicBezTo>
                    <a:cubicBezTo>
                      <a:pt x="0" y="28"/>
                      <a:pt x="3" y="16"/>
                      <a:pt x="9" y="15"/>
                    </a:cubicBezTo>
                    <a:cubicBezTo>
                      <a:pt x="9" y="12"/>
                      <a:pt x="11" y="11"/>
                      <a:pt x="11" y="9"/>
                    </a:cubicBezTo>
                    <a:cubicBezTo>
                      <a:pt x="11" y="4"/>
                      <a:pt x="11" y="3"/>
                      <a:pt x="11" y="0"/>
                    </a:cubicBezTo>
                    <a:cubicBezTo>
                      <a:pt x="12" y="0"/>
                      <a:pt x="13" y="0"/>
                      <a:pt x="14" y="0"/>
                    </a:cubicBezTo>
                    <a:cubicBezTo>
                      <a:pt x="14" y="8"/>
                      <a:pt x="18" y="14"/>
                      <a:pt x="19" y="20"/>
                    </a:cubicBezTo>
                    <a:cubicBezTo>
                      <a:pt x="21" y="26"/>
                      <a:pt x="18" y="30"/>
                      <a:pt x="21" y="37"/>
                    </a:cubicBezTo>
                    <a:cubicBezTo>
                      <a:pt x="21" y="47"/>
                      <a:pt x="21" y="47"/>
                      <a:pt x="21" y="47"/>
                    </a:cubicBezTo>
                    <a:cubicBezTo>
                      <a:pt x="20" y="52"/>
                      <a:pt x="23" y="57"/>
                      <a:pt x="24" y="59"/>
                    </a:cubicBezTo>
                    <a:cubicBezTo>
                      <a:pt x="27" y="70"/>
                      <a:pt x="33" y="79"/>
                      <a:pt x="36" y="90"/>
                    </a:cubicBezTo>
                    <a:cubicBezTo>
                      <a:pt x="34" y="86"/>
                      <a:pt x="30" y="84"/>
                      <a:pt x="26" y="8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Freeform 145">
                <a:extLst>
                  <a:ext uri="{FF2B5EF4-FFF2-40B4-BE49-F238E27FC236}">
                    <a16:creationId xmlns="" xmlns:a16="http://schemas.microsoft.com/office/drawing/2014/main" id="{FA417D3E-640B-4EF8-9C0D-47B5904D7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1925" y="1219200"/>
                <a:ext cx="292100" cy="214313"/>
              </a:xfrm>
              <a:custGeom>
                <a:avLst/>
                <a:gdLst/>
                <a:ahLst/>
                <a:cxnLst>
                  <a:cxn ang="0">
                    <a:pos x="76" y="161"/>
                  </a:cxn>
                  <a:cxn ang="0">
                    <a:pos x="50" y="131"/>
                  </a:cxn>
                  <a:cxn ang="0">
                    <a:pos x="103" y="67"/>
                  </a:cxn>
                  <a:cxn ang="0">
                    <a:pos x="125" y="55"/>
                  </a:cxn>
                  <a:cxn ang="0">
                    <a:pos x="134" y="45"/>
                  </a:cxn>
                  <a:cxn ang="0">
                    <a:pos x="175" y="34"/>
                  </a:cxn>
                  <a:cxn ang="0">
                    <a:pos x="220" y="11"/>
                  </a:cxn>
                  <a:cxn ang="0">
                    <a:pos x="203" y="0"/>
                  </a:cxn>
                  <a:cxn ang="0">
                    <a:pos x="136" y="25"/>
                  </a:cxn>
                  <a:cxn ang="0">
                    <a:pos x="123" y="19"/>
                  </a:cxn>
                  <a:cxn ang="0">
                    <a:pos x="109" y="25"/>
                  </a:cxn>
                  <a:cxn ang="0">
                    <a:pos x="69" y="46"/>
                  </a:cxn>
                  <a:cxn ang="0">
                    <a:pos x="52" y="49"/>
                  </a:cxn>
                  <a:cxn ang="0">
                    <a:pos x="47" y="53"/>
                  </a:cxn>
                  <a:cxn ang="0">
                    <a:pos x="50" y="61"/>
                  </a:cxn>
                  <a:cxn ang="0">
                    <a:pos x="27" y="88"/>
                  </a:cxn>
                  <a:cxn ang="0">
                    <a:pos x="34" y="98"/>
                  </a:cxn>
                  <a:cxn ang="0">
                    <a:pos x="13" y="110"/>
                  </a:cxn>
                  <a:cxn ang="0">
                    <a:pos x="13" y="117"/>
                  </a:cxn>
                  <a:cxn ang="0">
                    <a:pos x="0" y="134"/>
                  </a:cxn>
                  <a:cxn ang="0">
                    <a:pos x="8" y="143"/>
                  </a:cxn>
                  <a:cxn ang="0">
                    <a:pos x="21" y="143"/>
                  </a:cxn>
                  <a:cxn ang="0">
                    <a:pos x="27" y="158"/>
                  </a:cxn>
                  <a:cxn ang="0">
                    <a:pos x="39" y="158"/>
                  </a:cxn>
                  <a:cxn ang="0">
                    <a:pos x="42" y="161"/>
                  </a:cxn>
                  <a:cxn ang="0">
                    <a:pos x="76" y="161"/>
                  </a:cxn>
                  <a:cxn ang="0">
                    <a:pos x="72" y="156"/>
                  </a:cxn>
                  <a:cxn ang="0">
                    <a:pos x="76" y="161"/>
                  </a:cxn>
                </a:cxnLst>
                <a:rect l="0" t="0" r="r" b="b"/>
                <a:pathLst>
                  <a:path w="220" h="161">
                    <a:moveTo>
                      <a:pt x="76" y="161"/>
                    </a:moveTo>
                    <a:cubicBezTo>
                      <a:pt x="66" y="151"/>
                      <a:pt x="50" y="147"/>
                      <a:pt x="50" y="131"/>
                    </a:cubicBezTo>
                    <a:cubicBezTo>
                      <a:pt x="50" y="102"/>
                      <a:pt x="81" y="73"/>
                      <a:pt x="103" y="67"/>
                    </a:cubicBezTo>
                    <a:cubicBezTo>
                      <a:pt x="111" y="64"/>
                      <a:pt x="113" y="55"/>
                      <a:pt x="125" y="55"/>
                    </a:cubicBezTo>
                    <a:cubicBezTo>
                      <a:pt x="130" y="55"/>
                      <a:pt x="132" y="46"/>
                      <a:pt x="134" y="45"/>
                    </a:cubicBezTo>
                    <a:cubicBezTo>
                      <a:pt x="149" y="38"/>
                      <a:pt x="160" y="41"/>
                      <a:pt x="175" y="34"/>
                    </a:cubicBezTo>
                    <a:cubicBezTo>
                      <a:pt x="186" y="28"/>
                      <a:pt x="220" y="26"/>
                      <a:pt x="220" y="11"/>
                    </a:cubicBezTo>
                    <a:cubicBezTo>
                      <a:pt x="220" y="6"/>
                      <a:pt x="208" y="0"/>
                      <a:pt x="203" y="0"/>
                    </a:cubicBezTo>
                    <a:cubicBezTo>
                      <a:pt x="181" y="0"/>
                      <a:pt x="160" y="25"/>
                      <a:pt x="136" y="25"/>
                    </a:cubicBezTo>
                    <a:cubicBezTo>
                      <a:pt x="131" y="25"/>
                      <a:pt x="128" y="19"/>
                      <a:pt x="123" y="19"/>
                    </a:cubicBezTo>
                    <a:cubicBezTo>
                      <a:pt x="115" y="19"/>
                      <a:pt x="115" y="25"/>
                      <a:pt x="109" y="25"/>
                    </a:cubicBezTo>
                    <a:cubicBezTo>
                      <a:pt x="93" y="25"/>
                      <a:pt x="80" y="46"/>
                      <a:pt x="69" y="46"/>
                    </a:cubicBezTo>
                    <a:cubicBezTo>
                      <a:pt x="63" y="46"/>
                      <a:pt x="58" y="49"/>
                      <a:pt x="52" y="49"/>
                    </a:cubicBezTo>
                    <a:cubicBezTo>
                      <a:pt x="49" y="49"/>
                      <a:pt x="47" y="52"/>
                      <a:pt x="47" y="53"/>
                    </a:cubicBezTo>
                    <a:cubicBezTo>
                      <a:pt x="47" y="56"/>
                      <a:pt x="50" y="58"/>
                      <a:pt x="50" y="61"/>
                    </a:cubicBezTo>
                    <a:cubicBezTo>
                      <a:pt x="50" y="74"/>
                      <a:pt x="27" y="80"/>
                      <a:pt x="27" y="88"/>
                    </a:cubicBezTo>
                    <a:cubicBezTo>
                      <a:pt x="27" y="91"/>
                      <a:pt x="34" y="92"/>
                      <a:pt x="34" y="98"/>
                    </a:cubicBezTo>
                    <a:cubicBezTo>
                      <a:pt x="27" y="99"/>
                      <a:pt x="13" y="102"/>
                      <a:pt x="13" y="110"/>
                    </a:cubicBezTo>
                    <a:cubicBezTo>
                      <a:pt x="13" y="115"/>
                      <a:pt x="13" y="117"/>
                      <a:pt x="13" y="117"/>
                    </a:cubicBezTo>
                    <a:cubicBezTo>
                      <a:pt x="13" y="124"/>
                      <a:pt x="0" y="124"/>
                      <a:pt x="0" y="134"/>
                    </a:cubicBezTo>
                    <a:cubicBezTo>
                      <a:pt x="0" y="139"/>
                      <a:pt x="8" y="143"/>
                      <a:pt x="8" y="143"/>
                    </a:cubicBezTo>
                    <a:cubicBezTo>
                      <a:pt x="8" y="143"/>
                      <a:pt x="20" y="143"/>
                      <a:pt x="21" y="143"/>
                    </a:cubicBezTo>
                    <a:cubicBezTo>
                      <a:pt x="28" y="145"/>
                      <a:pt x="24" y="152"/>
                      <a:pt x="27" y="158"/>
                    </a:cubicBezTo>
                    <a:cubicBezTo>
                      <a:pt x="28" y="161"/>
                      <a:pt x="35" y="158"/>
                      <a:pt x="39" y="158"/>
                    </a:cubicBezTo>
                    <a:cubicBezTo>
                      <a:pt x="40" y="158"/>
                      <a:pt x="41" y="161"/>
                      <a:pt x="42" y="161"/>
                    </a:cubicBezTo>
                    <a:cubicBezTo>
                      <a:pt x="76" y="161"/>
                      <a:pt x="76" y="161"/>
                      <a:pt x="76" y="161"/>
                    </a:cubicBezTo>
                    <a:cubicBezTo>
                      <a:pt x="75" y="159"/>
                      <a:pt x="73" y="157"/>
                      <a:pt x="72" y="156"/>
                    </a:cubicBezTo>
                    <a:lnTo>
                      <a:pt x="76" y="161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Freeform 146">
                <a:extLst>
                  <a:ext uri="{FF2B5EF4-FFF2-40B4-BE49-F238E27FC236}">
                    <a16:creationId xmlns="" xmlns:a16="http://schemas.microsoft.com/office/drawing/2014/main" id="{A33B707C-4D7E-4E6D-B77D-F94A35C06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3288" y="1196975"/>
                <a:ext cx="2847975" cy="1058863"/>
              </a:xfrm>
              <a:custGeom>
                <a:avLst/>
                <a:gdLst/>
                <a:ahLst/>
                <a:cxnLst>
                  <a:cxn ang="0">
                    <a:pos x="1515" y="585"/>
                  </a:cxn>
                  <a:cxn ang="0">
                    <a:pos x="1460" y="485"/>
                  </a:cxn>
                  <a:cxn ang="0">
                    <a:pos x="1665" y="408"/>
                  </a:cxn>
                  <a:cxn ang="0">
                    <a:pos x="1804" y="346"/>
                  </a:cxn>
                  <a:cxn ang="0">
                    <a:pos x="1709" y="465"/>
                  </a:cxn>
                  <a:cxn ang="0">
                    <a:pos x="1793" y="452"/>
                  </a:cxn>
                  <a:cxn ang="0">
                    <a:pos x="1989" y="313"/>
                  </a:cxn>
                  <a:cxn ang="0">
                    <a:pos x="2112" y="287"/>
                  </a:cxn>
                  <a:cxn ang="0">
                    <a:pos x="1892" y="194"/>
                  </a:cxn>
                  <a:cxn ang="0">
                    <a:pos x="1660" y="159"/>
                  </a:cxn>
                  <a:cxn ang="0">
                    <a:pos x="1435" y="157"/>
                  </a:cxn>
                  <a:cxn ang="0">
                    <a:pos x="1314" y="97"/>
                  </a:cxn>
                  <a:cxn ang="0">
                    <a:pos x="1102" y="104"/>
                  </a:cxn>
                  <a:cxn ang="0">
                    <a:pos x="1016" y="27"/>
                  </a:cxn>
                  <a:cxn ang="0">
                    <a:pos x="758" y="117"/>
                  </a:cxn>
                  <a:cxn ang="0">
                    <a:pos x="668" y="148"/>
                  </a:cxn>
                  <a:cxn ang="0">
                    <a:pos x="644" y="121"/>
                  </a:cxn>
                  <a:cxn ang="0">
                    <a:pos x="511" y="207"/>
                  </a:cxn>
                  <a:cxn ang="0">
                    <a:pos x="322" y="247"/>
                  </a:cxn>
                  <a:cxn ang="0">
                    <a:pos x="214" y="296"/>
                  </a:cxn>
                  <a:cxn ang="0">
                    <a:pos x="229" y="227"/>
                  </a:cxn>
                  <a:cxn ang="0">
                    <a:pos x="127" y="236"/>
                  </a:cxn>
                  <a:cxn ang="0">
                    <a:pos x="136" y="312"/>
                  </a:cxn>
                  <a:cxn ang="0">
                    <a:pos x="117" y="395"/>
                  </a:cxn>
                  <a:cxn ang="0">
                    <a:pos x="50" y="446"/>
                  </a:cxn>
                  <a:cxn ang="0">
                    <a:pos x="16" y="495"/>
                  </a:cxn>
                  <a:cxn ang="0">
                    <a:pos x="54" y="558"/>
                  </a:cxn>
                  <a:cxn ang="0">
                    <a:pos x="88" y="597"/>
                  </a:cxn>
                  <a:cxn ang="0">
                    <a:pos x="112" y="644"/>
                  </a:cxn>
                  <a:cxn ang="0">
                    <a:pos x="208" y="647"/>
                  </a:cxn>
                  <a:cxn ang="0">
                    <a:pos x="225" y="626"/>
                  </a:cxn>
                  <a:cxn ang="0">
                    <a:pos x="284" y="701"/>
                  </a:cxn>
                  <a:cxn ang="0">
                    <a:pos x="350" y="732"/>
                  </a:cxn>
                  <a:cxn ang="0">
                    <a:pos x="366" y="742"/>
                  </a:cxn>
                  <a:cxn ang="0">
                    <a:pos x="349" y="634"/>
                  </a:cxn>
                  <a:cxn ang="0">
                    <a:pos x="412" y="645"/>
                  </a:cxn>
                  <a:cxn ang="0">
                    <a:pos x="427" y="700"/>
                  </a:cxn>
                  <a:cxn ang="0">
                    <a:pos x="428" y="746"/>
                  </a:cxn>
                  <a:cxn ang="0">
                    <a:pos x="447" y="755"/>
                  </a:cxn>
                  <a:cxn ang="0">
                    <a:pos x="522" y="777"/>
                  </a:cxn>
                  <a:cxn ang="0">
                    <a:pos x="559" y="781"/>
                  </a:cxn>
                  <a:cxn ang="0">
                    <a:pos x="608" y="770"/>
                  </a:cxn>
                  <a:cxn ang="0">
                    <a:pos x="654" y="772"/>
                  </a:cxn>
                  <a:cxn ang="0">
                    <a:pos x="677" y="748"/>
                  </a:cxn>
                  <a:cxn ang="0">
                    <a:pos x="829" y="593"/>
                  </a:cxn>
                  <a:cxn ang="0">
                    <a:pos x="994" y="534"/>
                  </a:cxn>
                  <a:cxn ang="0">
                    <a:pos x="1224" y="569"/>
                  </a:cxn>
                  <a:cxn ang="0">
                    <a:pos x="1411" y="607"/>
                  </a:cxn>
                  <a:cxn ang="0">
                    <a:pos x="1400" y="655"/>
                  </a:cxn>
                </a:cxnLst>
                <a:rect l="0" t="0" r="r" b="b"/>
                <a:pathLst>
                  <a:path w="2139" h="795">
                    <a:moveTo>
                      <a:pt x="1398" y="684"/>
                    </a:moveTo>
                    <a:cubicBezTo>
                      <a:pt x="1398" y="684"/>
                      <a:pt x="1415" y="688"/>
                      <a:pt x="1429" y="688"/>
                    </a:cubicBezTo>
                    <a:cubicBezTo>
                      <a:pt x="1454" y="688"/>
                      <a:pt x="1478" y="635"/>
                      <a:pt x="1495" y="618"/>
                    </a:cubicBezTo>
                    <a:cubicBezTo>
                      <a:pt x="1502" y="610"/>
                      <a:pt x="1512" y="596"/>
                      <a:pt x="1515" y="585"/>
                    </a:cubicBezTo>
                    <a:cubicBezTo>
                      <a:pt x="1518" y="572"/>
                      <a:pt x="1513" y="564"/>
                      <a:pt x="1520" y="551"/>
                    </a:cubicBezTo>
                    <a:cubicBezTo>
                      <a:pt x="1522" y="547"/>
                      <a:pt x="1527" y="537"/>
                      <a:pt x="1527" y="527"/>
                    </a:cubicBezTo>
                    <a:cubicBezTo>
                      <a:pt x="1527" y="515"/>
                      <a:pt x="1508" y="492"/>
                      <a:pt x="1499" y="499"/>
                    </a:cubicBezTo>
                    <a:cubicBezTo>
                      <a:pt x="1473" y="518"/>
                      <a:pt x="1460" y="488"/>
                      <a:pt x="1460" y="485"/>
                    </a:cubicBezTo>
                    <a:cubicBezTo>
                      <a:pt x="1460" y="473"/>
                      <a:pt x="1483" y="459"/>
                      <a:pt x="1493" y="450"/>
                    </a:cubicBezTo>
                    <a:cubicBezTo>
                      <a:pt x="1506" y="436"/>
                      <a:pt x="1524" y="413"/>
                      <a:pt x="1543" y="408"/>
                    </a:cubicBezTo>
                    <a:cubicBezTo>
                      <a:pt x="1560" y="404"/>
                      <a:pt x="1613" y="399"/>
                      <a:pt x="1627" y="399"/>
                    </a:cubicBezTo>
                    <a:cubicBezTo>
                      <a:pt x="1645" y="399"/>
                      <a:pt x="1654" y="408"/>
                      <a:pt x="1665" y="408"/>
                    </a:cubicBezTo>
                    <a:cubicBezTo>
                      <a:pt x="1671" y="408"/>
                      <a:pt x="1675" y="408"/>
                      <a:pt x="1689" y="408"/>
                    </a:cubicBezTo>
                    <a:cubicBezTo>
                      <a:pt x="1696" y="379"/>
                      <a:pt x="1709" y="362"/>
                      <a:pt x="1740" y="362"/>
                    </a:cubicBezTo>
                    <a:cubicBezTo>
                      <a:pt x="1748" y="362"/>
                      <a:pt x="1751" y="360"/>
                      <a:pt x="1766" y="362"/>
                    </a:cubicBezTo>
                    <a:cubicBezTo>
                      <a:pt x="1759" y="368"/>
                      <a:pt x="1756" y="406"/>
                      <a:pt x="1804" y="346"/>
                    </a:cubicBezTo>
                    <a:cubicBezTo>
                      <a:pt x="1809" y="346"/>
                      <a:pt x="1832" y="355"/>
                      <a:pt x="1797" y="377"/>
                    </a:cubicBezTo>
                    <a:cubicBezTo>
                      <a:pt x="1785" y="385"/>
                      <a:pt x="1774" y="381"/>
                      <a:pt x="1766" y="393"/>
                    </a:cubicBezTo>
                    <a:cubicBezTo>
                      <a:pt x="1757" y="406"/>
                      <a:pt x="1749" y="423"/>
                      <a:pt x="1735" y="430"/>
                    </a:cubicBezTo>
                    <a:cubicBezTo>
                      <a:pt x="1724" y="436"/>
                      <a:pt x="1709" y="447"/>
                      <a:pt x="1709" y="465"/>
                    </a:cubicBezTo>
                    <a:cubicBezTo>
                      <a:pt x="1709" y="482"/>
                      <a:pt x="1714" y="535"/>
                      <a:pt x="1726" y="545"/>
                    </a:cubicBezTo>
                    <a:cubicBezTo>
                      <a:pt x="1735" y="532"/>
                      <a:pt x="1741" y="507"/>
                      <a:pt x="1760" y="503"/>
                    </a:cubicBezTo>
                    <a:cubicBezTo>
                      <a:pt x="1757" y="491"/>
                      <a:pt x="1777" y="488"/>
                      <a:pt x="1777" y="479"/>
                    </a:cubicBezTo>
                    <a:cubicBezTo>
                      <a:pt x="1777" y="464"/>
                      <a:pt x="1793" y="460"/>
                      <a:pt x="1793" y="452"/>
                    </a:cubicBezTo>
                    <a:cubicBezTo>
                      <a:pt x="1793" y="447"/>
                      <a:pt x="1788" y="442"/>
                      <a:pt x="1793" y="432"/>
                    </a:cubicBezTo>
                    <a:cubicBezTo>
                      <a:pt x="1828" y="356"/>
                      <a:pt x="1861" y="397"/>
                      <a:pt x="1874" y="397"/>
                    </a:cubicBezTo>
                    <a:cubicBezTo>
                      <a:pt x="1914" y="397"/>
                      <a:pt x="1941" y="347"/>
                      <a:pt x="1976" y="346"/>
                    </a:cubicBezTo>
                    <a:cubicBezTo>
                      <a:pt x="2041" y="345"/>
                      <a:pt x="1989" y="320"/>
                      <a:pt x="1989" y="313"/>
                    </a:cubicBezTo>
                    <a:cubicBezTo>
                      <a:pt x="1989" y="294"/>
                      <a:pt x="2015" y="297"/>
                      <a:pt x="2020" y="287"/>
                    </a:cubicBezTo>
                    <a:cubicBezTo>
                      <a:pt x="2022" y="282"/>
                      <a:pt x="2018" y="271"/>
                      <a:pt x="2026" y="271"/>
                    </a:cubicBezTo>
                    <a:cubicBezTo>
                      <a:pt x="2054" y="271"/>
                      <a:pt x="2077" y="309"/>
                      <a:pt x="2097" y="309"/>
                    </a:cubicBezTo>
                    <a:cubicBezTo>
                      <a:pt x="2106" y="309"/>
                      <a:pt x="2108" y="293"/>
                      <a:pt x="2112" y="287"/>
                    </a:cubicBezTo>
                    <a:cubicBezTo>
                      <a:pt x="2120" y="278"/>
                      <a:pt x="2127" y="279"/>
                      <a:pt x="2139" y="275"/>
                    </a:cubicBezTo>
                    <a:cubicBezTo>
                      <a:pt x="2123" y="254"/>
                      <a:pt x="2071" y="242"/>
                      <a:pt x="2046" y="227"/>
                    </a:cubicBezTo>
                    <a:cubicBezTo>
                      <a:pt x="2011" y="207"/>
                      <a:pt x="1965" y="185"/>
                      <a:pt x="1914" y="185"/>
                    </a:cubicBezTo>
                    <a:cubicBezTo>
                      <a:pt x="1900" y="185"/>
                      <a:pt x="1890" y="188"/>
                      <a:pt x="1892" y="194"/>
                    </a:cubicBezTo>
                    <a:cubicBezTo>
                      <a:pt x="1906" y="237"/>
                      <a:pt x="1872" y="194"/>
                      <a:pt x="1863" y="194"/>
                    </a:cubicBezTo>
                    <a:cubicBezTo>
                      <a:pt x="1762" y="192"/>
                      <a:pt x="1762" y="192"/>
                      <a:pt x="1762" y="192"/>
                    </a:cubicBezTo>
                    <a:cubicBezTo>
                      <a:pt x="1756" y="169"/>
                      <a:pt x="1741" y="161"/>
                      <a:pt x="1711" y="161"/>
                    </a:cubicBezTo>
                    <a:cubicBezTo>
                      <a:pt x="1695" y="161"/>
                      <a:pt x="1670" y="167"/>
                      <a:pt x="1660" y="159"/>
                    </a:cubicBezTo>
                    <a:cubicBezTo>
                      <a:pt x="1652" y="151"/>
                      <a:pt x="1651" y="141"/>
                      <a:pt x="1638" y="137"/>
                    </a:cubicBezTo>
                    <a:cubicBezTo>
                      <a:pt x="1611" y="128"/>
                      <a:pt x="1582" y="121"/>
                      <a:pt x="1548" y="121"/>
                    </a:cubicBezTo>
                    <a:cubicBezTo>
                      <a:pt x="1513" y="121"/>
                      <a:pt x="1509" y="140"/>
                      <a:pt x="1506" y="157"/>
                    </a:cubicBezTo>
                    <a:cubicBezTo>
                      <a:pt x="1473" y="157"/>
                      <a:pt x="1457" y="157"/>
                      <a:pt x="1435" y="157"/>
                    </a:cubicBezTo>
                    <a:cubicBezTo>
                      <a:pt x="1423" y="157"/>
                      <a:pt x="1421" y="147"/>
                      <a:pt x="1407" y="146"/>
                    </a:cubicBezTo>
                    <a:cubicBezTo>
                      <a:pt x="1405" y="152"/>
                      <a:pt x="1403" y="166"/>
                      <a:pt x="1396" y="166"/>
                    </a:cubicBezTo>
                    <a:cubicBezTo>
                      <a:pt x="1377" y="166"/>
                      <a:pt x="1369" y="143"/>
                      <a:pt x="1369" y="130"/>
                    </a:cubicBezTo>
                    <a:cubicBezTo>
                      <a:pt x="1369" y="127"/>
                      <a:pt x="1405" y="105"/>
                      <a:pt x="1314" y="97"/>
                    </a:cubicBezTo>
                    <a:cubicBezTo>
                      <a:pt x="1303" y="96"/>
                      <a:pt x="1296" y="101"/>
                      <a:pt x="1296" y="115"/>
                    </a:cubicBezTo>
                    <a:cubicBezTo>
                      <a:pt x="1248" y="115"/>
                      <a:pt x="1248" y="115"/>
                      <a:pt x="1248" y="115"/>
                    </a:cubicBezTo>
                    <a:cubicBezTo>
                      <a:pt x="1233" y="111"/>
                      <a:pt x="1157" y="102"/>
                      <a:pt x="1147" y="86"/>
                    </a:cubicBezTo>
                    <a:cubicBezTo>
                      <a:pt x="1089" y="133"/>
                      <a:pt x="1102" y="104"/>
                      <a:pt x="1102" y="104"/>
                    </a:cubicBezTo>
                    <a:cubicBezTo>
                      <a:pt x="1116" y="87"/>
                      <a:pt x="1249" y="51"/>
                      <a:pt x="1140" y="24"/>
                    </a:cubicBezTo>
                    <a:cubicBezTo>
                      <a:pt x="1094" y="24"/>
                      <a:pt x="1094" y="24"/>
                      <a:pt x="1094" y="24"/>
                    </a:cubicBezTo>
                    <a:cubicBezTo>
                      <a:pt x="1089" y="12"/>
                      <a:pt x="1079" y="0"/>
                      <a:pt x="1060" y="0"/>
                    </a:cubicBezTo>
                    <a:cubicBezTo>
                      <a:pt x="1038" y="0"/>
                      <a:pt x="1028" y="17"/>
                      <a:pt x="1016" y="27"/>
                    </a:cubicBezTo>
                    <a:cubicBezTo>
                      <a:pt x="1008" y="33"/>
                      <a:pt x="951" y="56"/>
                      <a:pt x="956" y="35"/>
                    </a:cubicBezTo>
                    <a:cubicBezTo>
                      <a:pt x="941" y="40"/>
                      <a:pt x="879" y="44"/>
                      <a:pt x="847" y="73"/>
                    </a:cubicBezTo>
                    <a:cubicBezTo>
                      <a:pt x="840" y="79"/>
                      <a:pt x="838" y="97"/>
                      <a:pt x="828" y="97"/>
                    </a:cubicBezTo>
                    <a:cubicBezTo>
                      <a:pt x="813" y="97"/>
                      <a:pt x="758" y="92"/>
                      <a:pt x="758" y="117"/>
                    </a:cubicBezTo>
                    <a:cubicBezTo>
                      <a:pt x="758" y="122"/>
                      <a:pt x="763" y="128"/>
                      <a:pt x="765" y="135"/>
                    </a:cubicBezTo>
                    <a:cubicBezTo>
                      <a:pt x="755" y="141"/>
                      <a:pt x="752" y="135"/>
                      <a:pt x="721" y="135"/>
                    </a:cubicBezTo>
                    <a:cubicBezTo>
                      <a:pt x="695" y="170"/>
                      <a:pt x="697" y="129"/>
                      <a:pt x="691" y="121"/>
                    </a:cubicBezTo>
                    <a:cubicBezTo>
                      <a:pt x="689" y="136"/>
                      <a:pt x="679" y="142"/>
                      <a:pt x="668" y="148"/>
                    </a:cubicBezTo>
                    <a:cubicBezTo>
                      <a:pt x="671" y="160"/>
                      <a:pt x="690" y="173"/>
                      <a:pt x="677" y="188"/>
                    </a:cubicBezTo>
                    <a:cubicBezTo>
                      <a:pt x="667" y="198"/>
                      <a:pt x="695" y="230"/>
                      <a:pt x="680" y="230"/>
                    </a:cubicBezTo>
                    <a:cubicBezTo>
                      <a:pt x="662" y="230"/>
                      <a:pt x="657" y="164"/>
                      <a:pt x="657" y="150"/>
                    </a:cubicBezTo>
                    <a:cubicBezTo>
                      <a:pt x="657" y="135"/>
                      <a:pt x="681" y="129"/>
                      <a:pt x="644" y="121"/>
                    </a:cubicBezTo>
                    <a:cubicBezTo>
                      <a:pt x="625" y="118"/>
                      <a:pt x="589" y="149"/>
                      <a:pt x="589" y="166"/>
                    </a:cubicBezTo>
                    <a:cubicBezTo>
                      <a:pt x="589" y="186"/>
                      <a:pt x="598" y="199"/>
                      <a:pt x="608" y="210"/>
                    </a:cubicBezTo>
                    <a:cubicBezTo>
                      <a:pt x="633" y="248"/>
                      <a:pt x="574" y="205"/>
                      <a:pt x="552" y="200"/>
                    </a:cubicBezTo>
                    <a:cubicBezTo>
                      <a:pt x="492" y="184"/>
                      <a:pt x="512" y="204"/>
                      <a:pt x="511" y="207"/>
                    </a:cubicBezTo>
                    <a:cubicBezTo>
                      <a:pt x="509" y="241"/>
                      <a:pt x="495" y="214"/>
                      <a:pt x="487" y="214"/>
                    </a:cubicBezTo>
                    <a:cubicBezTo>
                      <a:pt x="473" y="214"/>
                      <a:pt x="445" y="233"/>
                      <a:pt x="425" y="223"/>
                    </a:cubicBezTo>
                    <a:cubicBezTo>
                      <a:pt x="415" y="197"/>
                      <a:pt x="349" y="256"/>
                      <a:pt x="333" y="256"/>
                    </a:cubicBezTo>
                    <a:cubicBezTo>
                      <a:pt x="327" y="256"/>
                      <a:pt x="320" y="252"/>
                      <a:pt x="322" y="247"/>
                    </a:cubicBezTo>
                    <a:cubicBezTo>
                      <a:pt x="329" y="229"/>
                      <a:pt x="319" y="191"/>
                      <a:pt x="300" y="249"/>
                    </a:cubicBezTo>
                    <a:cubicBezTo>
                      <a:pt x="298" y="253"/>
                      <a:pt x="306" y="255"/>
                      <a:pt x="306" y="263"/>
                    </a:cubicBezTo>
                    <a:cubicBezTo>
                      <a:pt x="306" y="278"/>
                      <a:pt x="283" y="267"/>
                      <a:pt x="271" y="271"/>
                    </a:cubicBezTo>
                    <a:cubicBezTo>
                      <a:pt x="259" y="275"/>
                      <a:pt x="265" y="318"/>
                      <a:pt x="214" y="296"/>
                    </a:cubicBezTo>
                    <a:cubicBezTo>
                      <a:pt x="214" y="313"/>
                      <a:pt x="214" y="313"/>
                      <a:pt x="214" y="313"/>
                    </a:cubicBezTo>
                    <a:cubicBezTo>
                      <a:pt x="189" y="311"/>
                      <a:pt x="192" y="284"/>
                      <a:pt x="183" y="271"/>
                    </a:cubicBezTo>
                    <a:cubicBezTo>
                      <a:pt x="202" y="271"/>
                      <a:pt x="212" y="271"/>
                      <a:pt x="230" y="276"/>
                    </a:cubicBezTo>
                    <a:cubicBezTo>
                      <a:pt x="255" y="282"/>
                      <a:pt x="304" y="251"/>
                      <a:pt x="229" y="227"/>
                    </a:cubicBezTo>
                    <a:cubicBezTo>
                      <a:pt x="208" y="220"/>
                      <a:pt x="160" y="196"/>
                      <a:pt x="145" y="196"/>
                    </a:cubicBezTo>
                    <a:cubicBezTo>
                      <a:pt x="144" y="196"/>
                      <a:pt x="144" y="195"/>
                      <a:pt x="133" y="196"/>
                    </a:cubicBezTo>
                    <a:cubicBezTo>
                      <a:pt x="127" y="200"/>
                      <a:pt x="111" y="208"/>
                      <a:pt x="111" y="219"/>
                    </a:cubicBezTo>
                    <a:cubicBezTo>
                      <a:pt x="111" y="227"/>
                      <a:pt x="127" y="226"/>
                      <a:pt x="127" y="236"/>
                    </a:cubicBezTo>
                    <a:cubicBezTo>
                      <a:pt x="127" y="244"/>
                      <a:pt x="119" y="247"/>
                      <a:pt x="119" y="255"/>
                    </a:cubicBezTo>
                    <a:cubicBezTo>
                      <a:pt x="119" y="263"/>
                      <a:pt x="128" y="268"/>
                      <a:pt x="128" y="277"/>
                    </a:cubicBezTo>
                    <a:cubicBezTo>
                      <a:pt x="128" y="282"/>
                      <a:pt x="123" y="285"/>
                      <a:pt x="123" y="290"/>
                    </a:cubicBezTo>
                    <a:cubicBezTo>
                      <a:pt x="123" y="300"/>
                      <a:pt x="136" y="302"/>
                      <a:pt x="136" y="312"/>
                    </a:cubicBezTo>
                    <a:cubicBezTo>
                      <a:pt x="136" y="315"/>
                      <a:pt x="132" y="317"/>
                      <a:pt x="131" y="318"/>
                    </a:cubicBezTo>
                    <a:cubicBezTo>
                      <a:pt x="135" y="325"/>
                      <a:pt x="145" y="327"/>
                      <a:pt x="145" y="336"/>
                    </a:cubicBezTo>
                    <a:cubicBezTo>
                      <a:pt x="145" y="351"/>
                      <a:pt x="115" y="367"/>
                      <a:pt x="106" y="379"/>
                    </a:cubicBezTo>
                    <a:cubicBezTo>
                      <a:pt x="109" y="384"/>
                      <a:pt x="114" y="387"/>
                      <a:pt x="117" y="395"/>
                    </a:cubicBezTo>
                    <a:cubicBezTo>
                      <a:pt x="111" y="398"/>
                      <a:pt x="98" y="405"/>
                      <a:pt x="92" y="405"/>
                    </a:cubicBezTo>
                    <a:cubicBezTo>
                      <a:pt x="85" y="405"/>
                      <a:pt x="80" y="402"/>
                      <a:pt x="70" y="402"/>
                    </a:cubicBezTo>
                    <a:cubicBezTo>
                      <a:pt x="61" y="402"/>
                      <a:pt x="38" y="410"/>
                      <a:pt x="45" y="417"/>
                    </a:cubicBezTo>
                    <a:cubicBezTo>
                      <a:pt x="67" y="438"/>
                      <a:pt x="56" y="446"/>
                      <a:pt x="50" y="446"/>
                    </a:cubicBezTo>
                    <a:cubicBezTo>
                      <a:pt x="42" y="446"/>
                      <a:pt x="40" y="435"/>
                      <a:pt x="33" y="435"/>
                    </a:cubicBezTo>
                    <a:cubicBezTo>
                      <a:pt x="25" y="435"/>
                      <a:pt x="15" y="455"/>
                      <a:pt x="15" y="465"/>
                    </a:cubicBezTo>
                    <a:cubicBezTo>
                      <a:pt x="15" y="483"/>
                      <a:pt x="1" y="480"/>
                      <a:pt x="0" y="496"/>
                    </a:cubicBezTo>
                    <a:cubicBezTo>
                      <a:pt x="6" y="495"/>
                      <a:pt x="11" y="495"/>
                      <a:pt x="16" y="495"/>
                    </a:cubicBezTo>
                    <a:cubicBezTo>
                      <a:pt x="24" y="495"/>
                      <a:pt x="30" y="494"/>
                      <a:pt x="39" y="494"/>
                    </a:cubicBezTo>
                    <a:cubicBezTo>
                      <a:pt x="48" y="494"/>
                      <a:pt x="52" y="510"/>
                      <a:pt x="52" y="520"/>
                    </a:cubicBezTo>
                    <a:cubicBezTo>
                      <a:pt x="52" y="526"/>
                      <a:pt x="46" y="529"/>
                      <a:pt x="46" y="535"/>
                    </a:cubicBezTo>
                    <a:cubicBezTo>
                      <a:pt x="46" y="544"/>
                      <a:pt x="54" y="550"/>
                      <a:pt x="54" y="558"/>
                    </a:cubicBezTo>
                    <a:cubicBezTo>
                      <a:pt x="54" y="563"/>
                      <a:pt x="46" y="565"/>
                      <a:pt x="44" y="568"/>
                    </a:cubicBezTo>
                    <a:cubicBezTo>
                      <a:pt x="39" y="576"/>
                      <a:pt x="37" y="583"/>
                      <a:pt x="37" y="593"/>
                    </a:cubicBezTo>
                    <a:cubicBezTo>
                      <a:pt x="37" y="606"/>
                      <a:pt x="46" y="603"/>
                      <a:pt x="56" y="603"/>
                    </a:cubicBezTo>
                    <a:cubicBezTo>
                      <a:pt x="70" y="603"/>
                      <a:pt x="77" y="597"/>
                      <a:pt x="88" y="597"/>
                    </a:cubicBezTo>
                    <a:cubicBezTo>
                      <a:pt x="99" y="597"/>
                      <a:pt x="97" y="620"/>
                      <a:pt x="108" y="620"/>
                    </a:cubicBezTo>
                    <a:cubicBezTo>
                      <a:pt x="108" y="638"/>
                      <a:pt x="108" y="638"/>
                      <a:pt x="108" y="638"/>
                    </a:cubicBezTo>
                    <a:cubicBezTo>
                      <a:pt x="108" y="640"/>
                      <a:pt x="109" y="641"/>
                      <a:pt x="110" y="641"/>
                    </a:cubicBezTo>
                    <a:cubicBezTo>
                      <a:pt x="112" y="644"/>
                      <a:pt x="112" y="644"/>
                      <a:pt x="112" y="644"/>
                    </a:cubicBezTo>
                    <a:cubicBezTo>
                      <a:pt x="114" y="644"/>
                      <a:pt x="120" y="642"/>
                      <a:pt x="123" y="641"/>
                    </a:cubicBezTo>
                    <a:cubicBezTo>
                      <a:pt x="132" y="639"/>
                      <a:pt x="133" y="627"/>
                      <a:pt x="143" y="627"/>
                    </a:cubicBezTo>
                    <a:cubicBezTo>
                      <a:pt x="151" y="627"/>
                      <a:pt x="171" y="660"/>
                      <a:pt x="177" y="660"/>
                    </a:cubicBezTo>
                    <a:cubicBezTo>
                      <a:pt x="184" y="660"/>
                      <a:pt x="205" y="651"/>
                      <a:pt x="208" y="647"/>
                    </a:cubicBezTo>
                    <a:cubicBezTo>
                      <a:pt x="207" y="647"/>
                      <a:pt x="196" y="645"/>
                      <a:pt x="196" y="645"/>
                    </a:cubicBezTo>
                    <a:cubicBezTo>
                      <a:pt x="194" y="645"/>
                      <a:pt x="189" y="644"/>
                      <a:pt x="189" y="638"/>
                    </a:cubicBezTo>
                    <a:cubicBezTo>
                      <a:pt x="189" y="635"/>
                      <a:pt x="221" y="623"/>
                      <a:pt x="233" y="619"/>
                    </a:cubicBezTo>
                    <a:cubicBezTo>
                      <a:pt x="233" y="619"/>
                      <a:pt x="227" y="625"/>
                      <a:pt x="225" y="626"/>
                    </a:cubicBezTo>
                    <a:cubicBezTo>
                      <a:pt x="226" y="629"/>
                      <a:pt x="237" y="641"/>
                      <a:pt x="211" y="647"/>
                    </a:cubicBezTo>
                    <a:cubicBezTo>
                      <a:pt x="223" y="673"/>
                      <a:pt x="273" y="669"/>
                      <a:pt x="273" y="704"/>
                    </a:cubicBezTo>
                    <a:cubicBezTo>
                      <a:pt x="275" y="703"/>
                      <a:pt x="275" y="703"/>
                      <a:pt x="275" y="703"/>
                    </a:cubicBezTo>
                    <a:cubicBezTo>
                      <a:pt x="278" y="702"/>
                      <a:pt x="280" y="701"/>
                      <a:pt x="284" y="701"/>
                    </a:cubicBezTo>
                    <a:cubicBezTo>
                      <a:pt x="298" y="701"/>
                      <a:pt x="297" y="710"/>
                      <a:pt x="302" y="719"/>
                    </a:cubicBezTo>
                    <a:cubicBezTo>
                      <a:pt x="303" y="721"/>
                      <a:pt x="312" y="726"/>
                      <a:pt x="312" y="726"/>
                    </a:cubicBezTo>
                    <a:cubicBezTo>
                      <a:pt x="320" y="729"/>
                      <a:pt x="322" y="742"/>
                      <a:pt x="335" y="742"/>
                    </a:cubicBezTo>
                    <a:cubicBezTo>
                      <a:pt x="344" y="742"/>
                      <a:pt x="344" y="734"/>
                      <a:pt x="350" y="732"/>
                    </a:cubicBezTo>
                    <a:cubicBezTo>
                      <a:pt x="354" y="731"/>
                      <a:pt x="353" y="731"/>
                      <a:pt x="357" y="731"/>
                    </a:cubicBezTo>
                    <a:cubicBezTo>
                      <a:pt x="358" y="733"/>
                      <a:pt x="358" y="737"/>
                      <a:pt x="360" y="739"/>
                    </a:cubicBezTo>
                    <a:cubicBezTo>
                      <a:pt x="359" y="739"/>
                      <a:pt x="360" y="740"/>
                      <a:pt x="360" y="741"/>
                    </a:cubicBezTo>
                    <a:cubicBezTo>
                      <a:pt x="366" y="742"/>
                      <a:pt x="366" y="742"/>
                      <a:pt x="366" y="742"/>
                    </a:cubicBezTo>
                    <a:cubicBezTo>
                      <a:pt x="371" y="735"/>
                      <a:pt x="371" y="724"/>
                      <a:pt x="378" y="721"/>
                    </a:cubicBezTo>
                    <a:cubicBezTo>
                      <a:pt x="366" y="714"/>
                      <a:pt x="348" y="688"/>
                      <a:pt x="348" y="673"/>
                    </a:cubicBezTo>
                    <a:cubicBezTo>
                      <a:pt x="348" y="668"/>
                      <a:pt x="338" y="662"/>
                      <a:pt x="338" y="655"/>
                    </a:cubicBezTo>
                    <a:cubicBezTo>
                      <a:pt x="338" y="653"/>
                      <a:pt x="347" y="637"/>
                      <a:pt x="349" y="634"/>
                    </a:cubicBezTo>
                    <a:cubicBezTo>
                      <a:pt x="351" y="635"/>
                      <a:pt x="365" y="628"/>
                      <a:pt x="366" y="627"/>
                    </a:cubicBezTo>
                    <a:cubicBezTo>
                      <a:pt x="377" y="623"/>
                      <a:pt x="384" y="620"/>
                      <a:pt x="399" y="620"/>
                    </a:cubicBezTo>
                    <a:cubicBezTo>
                      <a:pt x="423" y="620"/>
                      <a:pt x="427" y="631"/>
                      <a:pt x="436" y="645"/>
                    </a:cubicBezTo>
                    <a:cubicBezTo>
                      <a:pt x="429" y="650"/>
                      <a:pt x="420" y="645"/>
                      <a:pt x="412" y="645"/>
                    </a:cubicBezTo>
                    <a:cubicBezTo>
                      <a:pt x="400" y="645"/>
                      <a:pt x="383" y="656"/>
                      <a:pt x="381" y="656"/>
                    </a:cubicBezTo>
                    <a:cubicBezTo>
                      <a:pt x="382" y="665"/>
                      <a:pt x="389" y="664"/>
                      <a:pt x="391" y="669"/>
                    </a:cubicBezTo>
                    <a:cubicBezTo>
                      <a:pt x="400" y="684"/>
                      <a:pt x="412" y="690"/>
                      <a:pt x="412" y="707"/>
                    </a:cubicBezTo>
                    <a:cubicBezTo>
                      <a:pt x="415" y="705"/>
                      <a:pt x="424" y="701"/>
                      <a:pt x="427" y="700"/>
                    </a:cubicBezTo>
                    <a:cubicBezTo>
                      <a:pt x="427" y="707"/>
                      <a:pt x="434" y="710"/>
                      <a:pt x="434" y="717"/>
                    </a:cubicBezTo>
                    <a:cubicBezTo>
                      <a:pt x="421" y="717"/>
                      <a:pt x="421" y="717"/>
                      <a:pt x="421" y="717"/>
                    </a:cubicBezTo>
                    <a:cubicBezTo>
                      <a:pt x="417" y="717"/>
                      <a:pt x="413" y="721"/>
                      <a:pt x="412" y="728"/>
                    </a:cubicBezTo>
                    <a:cubicBezTo>
                      <a:pt x="421" y="729"/>
                      <a:pt x="428" y="738"/>
                      <a:pt x="428" y="746"/>
                    </a:cubicBezTo>
                    <a:cubicBezTo>
                      <a:pt x="428" y="751"/>
                      <a:pt x="424" y="753"/>
                      <a:pt x="424" y="757"/>
                    </a:cubicBezTo>
                    <a:cubicBezTo>
                      <a:pt x="424" y="761"/>
                      <a:pt x="428" y="765"/>
                      <a:pt x="429" y="766"/>
                    </a:cubicBezTo>
                    <a:cubicBezTo>
                      <a:pt x="429" y="762"/>
                      <a:pt x="434" y="762"/>
                      <a:pt x="438" y="761"/>
                    </a:cubicBezTo>
                    <a:cubicBezTo>
                      <a:pt x="443" y="759"/>
                      <a:pt x="442" y="757"/>
                      <a:pt x="447" y="755"/>
                    </a:cubicBezTo>
                    <a:cubicBezTo>
                      <a:pt x="455" y="752"/>
                      <a:pt x="460" y="754"/>
                      <a:pt x="466" y="749"/>
                    </a:cubicBezTo>
                    <a:cubicBezTo>
                      <a:pt x="476" y="755"/>
                      <a:pt x="482" y="755"/>
                      <a:pt x="491" y="758"/>
                    </a:cubicBezTo>
                    <a:cubicBezTo>
                      <a:pt x="502" y="762"/>
                      <a:pt x="505" y="772"/>
                      <a:pt x="518" y="772"/>
                    </a:cubicBezTo>
                    <a:cubicBezTo>
                      <a:pt x="518" y="774"/>
                      <a:pt x="521" y="775"/>
                      <a:pt x="522" y="777"/>
                    </a:cubicBezTo>
                    <a:cubicBezTo>
                      <a:pt x="523" y="781"/>
                      <a:pt x="522" y="787"/>
                      <a:pt x="524" y="793"/>
                    </a:cubicBezTo>
                    <a:cubicBezTo>
                      <a:pt x="529" y="787"/>
                      <a:pt x="533" y="795"/>
                      <a:pt x="537" y="795"/>
                    </a:cubicBezTo>
                    <a:cubicBezTo>
                      <a:pt x="542" y="795"/>
                      <a:pt x="544" y="791"/>
                      <a:pt x="547" y="788"/>
                    </a:cubicBezTo>
                    <a:cubicBezTo>
                      <a:pt x="551" y="784"/>
                      <a:pt x="556" y="784"/>
                      <a:pt x="559" y="781"/>
                    </a:cubicBezTo>
                    <a:cubicBezTo>
                      <a:pt x="567" y="773"/>
                      <a:pt x="568" y="762"/>
                      <a:pt x="579" y="762"/>
                    </a:cubicBezTo>
                    <a:cubicBezTo>
                      <a:pt x="583" y="762"/>
                      <a:pt x="582" y="764"/>
                      <a:pt x="586" y="764"/>
                    </a:cubicBezTo>
                    <a:cubicBezTo>
                      <a:pt x="587" y="769"/>
                      <a:pt x="597" y="765"/>
                      <a:pt x="600" y="765"/>
                    </a:cubicBezTo>
                    <a:cubicBezTo>
                      <a:pt x="604" y="765"/>
                      <a:pt x="605" y="770"/>
                      <a:pt x="608" y="770"/>
                    </a:cubicBezTo>
                    <a:cubicBezTo>
                      <a:pt x="617" y="770"/>
                      <a:pt x="624" y="765"/>
                      <a:pt x="627" y="759"/>
                    </a:cubicBezTo>
                    <a:cubicBezTo>
                      <a:pt x="628" y="760"/>
                      <a:pt x="629" y="759"/>
                      <a:pt x="630" y="759"/>
                    </a:cubicBezTo>
                    <a:cubicBezTo>
                      <a:pt x="634" y="759"/>
                      <a:pt x="636" y="749"/>
                      <a:pt x="645" y="749"/>
                    </a:cubicBezTo>
                    <a:cubicBezTo>
                      <a:pt x="654" y="749"/>
                      <a:pt x="644" y="772"/>
                      <a:pt x="654" y="772"/>
                    </a:cubicBezTo>
                    <a:cubicBezTo>
                      <a:pt x="664" y="772"/>
                      <a:pt x="668" y="764"/>
                      <a:pt x="677" y="764"/>
                    </a:cubicBezTo>
                    <a:cubicBezTo>
                      <a:pt x="682" y="764"/>
                      <a:pt x="686" y="764"/>
                      <a:pt x="692" y="765"/>
                    </a:cubicBezTo>
                    <a:cubicBezTo>
                      <a:pt x="692" y="763"/>
                      <a:pt x="692" y="763"/>
                      <a:pt x="692" y="763"/>
                    </a:cubicBezTo>
                    <a:cubicBezTo>
                      <a:pt x="690" y="753"/>
                      <a:pt x="688" y="750"/>
                      <a:pt x="677" y="748"/>
                    </a:cubicBezTo>
                    <a:cubicBezTo>
                      <a:pt x="678" y="739"/>
                      <a:pt x="687" y="719"/>
                      <a:pt x="694" y="719"/>
                    </a:cubicBezTo>
                    <a:cubicBezTo>
                      <a:pt x="735" y="719"/>
                      <a:pt x="763" y="698"/>
                      <a:pt x="763" y="649"/>
                    </a:cubicBezTo>
                    <a:cubicBezTo>
                      <a:pt x="785" y="645"/>
                      <a:pt x="787" y="618"/>
                      <a:pt x="800" y="620"/>
                    </a:cubicBezTo>
                    <a:cubicBezTo>
                      <a:pt x="836" y="624"/>
                      <a:pt x="822" y="600"/>
                      <a:pt x="829" y="593"/>
                    </a:cubicBezTo>
                    <a:cubicBezTo>
                      <a:pt x="847" y="578"/>
                      <a:pt x="873" y="578"/>
                      <a:pt x="895" y="565"/>
                    </a:cubicBezTo>
                    <a:cubicBezTo>
                      <a:pt x="898" y="563"/>
                      <a:pt x="906" y="554"/>
                      <a:pt x="913" y="554"/>
                    </a:cubicBezTo>
                    <a:cubicBezTo>
                      <a:pt x="924" y="554"/>
                      <a:pt x="943" y="567"/>
                      <a:pt x="961" y="567"/>
                    </a:cubicBezTo>
                    <a:cubicBezTo>
                      <a:pt x="986" y="567"/>
                      <a:pt x="981" y="534"/>
                      <a:pt x="994" y="534"/>
                    </a:cubicBezTo>
                    <a:cubicBezTo>
                      <a:pt x="1002" y="534"/>
                      <a:pt x="1029" y="538"/>
                      <a:pt x="1032" y="545"/>
                    </a:cubicBezTo>
                    <a:cubicBezTo>
                      <a:pt x="1042" y="573"/>
                      <a:pt x="1060" y="558"/>
                      <a:pt x="1072" y="558"/>
                    </a:cubicBezTo>
                    <a:cubicBezTo>
                      <a:pt x="1099" y="558"/>
                      <a:pt x="1107" y="580"/>
                      <a:pt x="1135" y="580"/>
                    </a:cubicBezTo>
                    <a:cubicBezTo>
                      <a:pt x="1160" y="580"/>
                      <a:pt x="1192" y="557"/>
                      <a:pt x="1224" y="569"/>
                    </a:cubicBezTo>
                    <a:cubicBezTo>
                      <a:pt x="1266" y="586"/>
                      <a:pt x="1245" y="512"/>
                      <a:pt x="1301" y="512"/>
                    </a:cubicBezTo>
                    <a:cubicBezTo>
                      <a:pt x="1340" y="512"/>
                      <a:pt x="1339" y="543"/>
                      <a:pt x="1354" y="567"/>
                    </a:cubicBezTo>
                    <a:cubicBezTo>
                      <a:pt x="1360" y="576"/>
                      <a:pt x="1379" y="577"/>
                      <a:pt x="1387" y="585"/>
                    </a:cubicBezTo>
                    <a:cubicBezTo>
                      <a:pt x="1393" y="590"/>
                      <a:pt x="1398" y="607"/>
                      <a:pt x="1411" y="607"/>
                    </a:cubicBezTo>
                    <a:cubicBezTo>
                      <a:pt x="1426" y="607"/>
                      <a:pt x="1428" y="593"/>
                      <a:pt x="1446" y="593"/>
                    </a:cubicBezTo>
                    <a:cubicBezTo>
                      <a:pt x="1446" y="604"/>
                      <a:pt x="1446" y="604"/>
                      <a:pt x="1446" y="604"/>
                    </a:cubicBezTo>
                    <a:cubicBezTo>
                      <a:pt x="1437" y="614"/>
                      <a:pt x="1433" y="638"/>
                      <a:pt x="1422" y="644"/>
                    </a:cubicBezTo>
                    <a:cubicBezTo>
                      <a:pt x="1412" y="650"/>
                      <a:pt x="1394" y="651"/>
                      <a:pt x="1400" y="655"/>
                    </a:cubicBezTo>
                    <a:cubicBezTo>
                      <a:pt x="1415" y="665"/>
                      <a:pt x="1398" y="684"/>
                      <a:pt x="1398" y="68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Freeform 147">
                <a:extLst>
                  <a:ext uri="{FF2B5EF4-FFF2-40B4-BE49-F238E27FC236}">
                    <a16:creationId xmlns="" xmlns:a16="http://schemas.microsoft.com/office/drawing/2014/main" id="{F40D6DA0-26D1-4B7B-92EF-65A23779A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4988" y="1879600"/>
                <a:ext cx="1023938" cy="646113"/>
              </a:xfrm>
              <a:custGeom>
                <a:avLst/>
                <a:gdLst/>
                <a:ahLst/>
                <a:cxnLst>
                  <a:cxn ang="0">
                    <a:pos x="585" y="307"/>
                  </a:cxn>
                  <a:cxn ang="0">
                    <a:pos x="573" y="287"/>
                  </a:cxn>
                  <a:cxn ang="0">
                    <a:pos x="614" y="256"/>
                  </a:cxn>
                  <a:cxn ang="0">
                    <a:pos x="588" y="246"/>
                  </a:cxn>
                  <a:cxn ang="0">
                    <a:pos x="570" y="255"/>
                  </a:cxn>
                  <a:cxn ang="0">
                    <a:pos x="552" y="236"/>
                  </a:cxn>
                  <a:cxn ang="0">
                    <a:pos x="590" y="209"/>
                  </a:cxn>
                  <a:cxn ang="0">
                    <a:pos x="606" y="212"/>
                  </a:cxn>
                  <a:cxn ang="0">
                    <a:pos x="634" y="216"/>
                  </a:cxn>
                  <a:cxn ang="0">
                    <a:pos x="648" y="231"/>
                  </a:cxn>
                  <a:cxn ang="0">
                    <a:pos x="648" y="248"/>
                  </a:cxn>
                  <a:cxn ang="0">
                    <a:pos x="666" y="254"/>
                  </a:cxn>
                  <a:cxn ang="0">
                    <a:pos x="659" y="264"/>
                  </a:cxn>
                  <a:cxn ang="0">
                    <a:pos x="665" y="275"/>
                  </a:cxn>
                  <a:cxn ang="0">
                    <a:pos x="664" y="290"/>
                  </a:cxn>
                  <a:cxn ang="0">
                    <a:pos x="668" y="295"/>
                  </a:cxn>
                  <a:cxn ang="0">
                    <a:pos x="690" y="286"/>
                  </a:cxn>
                  <a:cxn ang="0">
                    <a:pos x="683" y="232"/>
                  </a:cxn>
                  <a:cxn ang="0">
                    <a:pos x="688" y="210"/>
                  </a:cxn>
                  <a:cxn ang="0">
                    <a:pos x="721" y="172"/>
                  </a:cxn>
                  <a:cxn ang="0">
                    <a:pos x="745" y="132"/>
                  </a:cxn>
                  <a:cxn ang="0">
                    <a:pos x="769" y="81"/>
                  </a:cxn>
                  <a:cxn ang="0">
                    <a:pos x="710" y="73"/>
                  </a:cxn>
                  <a:cxn ang="0">
                    <a:pos x="624" y="0"/>
                  </a:cxn>
                  <a:cxn ang="0">
                    <a:pos x="458" y="68"/>
                  </a:cxn>
                  <a:cxn ang="0">
                    <a:pos x="355" y="33"/>
                  </a:cxn>
                  <a:cxn ang="0">
                    <a:pos x="284" y="55"/>
                  </a:cxn>
                  <a:cxn ang="0">
                    <a:pos x="218" y="53"/>
                  </a:cxn>
                  <a:cxn ang="0">
                    <a:pos x="123" y="108"/>
                  </a:cxn>
                  <a:cxn ang="0">
                    <a:pos x="17" y="207"/>
                  </a:cxn>
                  <a:cxn ang="0">
                    <a:pos x="15" y="251"/>
                  </a:cxn>
                  <a:cxn ang="0">
                    <a:pos x="25" y="261"/>
                  </a:cxn>
                  <a:cxn ang="0">
                    <a:pos x="50" y="280"/>
                  </a:cxn>
                  <a:cxn ang="0">
                    <a:pos x="83" y="284"/>
                  </a:cxn>
                  <a:cxn ang="0">
                    <a:pos x="73" y="317"/>
                  </a:cxn>
                  <a:cxn ang="0">
                    <a:pos x="63" y="326"/>
                  </a:cxn>
                  <a:cxn ang="0">
                    <a:pos x="73" y="343"/>
                  </a:cxn>
                  <a:cxn ang="0">
                    <a:pos x="110" y="357"/>
                  </a:cxn>
                  <a:cxn ang="0">
                    <a:pos x="132" y="373"/>
                  </a:cxn>
                  <a:cxn ang="0">
                    <a:pos x="160" y="384"/>
                  </a:cxn>
                  <a:cxn ang="0">
                    <a:pos x="186" y="382"/>
                  </a:cxn>
                  <a:cxn ang="0">
                    <a:pos x="210" y="381"/>
                  </a:cxn>
                  <a:cxn ang="0">
                    <a:pos x="255" y="372"/>
                  </a:cxn>
                  <a:cxn ang="0">
                    <a:pos x="275" y="366"/>
                  </a:cxn>
                  <a:cxn ang="0">
                    <a:pos x="282" y="362"/>
                  </a:cxn>
                  <a:cxn ang="0">
                    <a:pos x="316" y="400"/>
                  </a:cxn>
                  <a:cxn ang="0">
                    <a:pos x="306" y="439"/>
                  </a:cxn>
                  <a:cxn ang="0">
                    <a:pos x="324" y="450"/>
                  </a:cxn>
                  <a:cxn ang="0">
                    <a:pos x="346" y="467"/>
                  </a:cxn>
                  <a:cxn ang="0">
                    <a:pos x="351" y="472"/>
                  </a:cxn>
                  <a:cxn ang="0">
                    <a:pos x="353" y="457"/>
                  </a:cxn>
                  <a:cxn ang="0">
                    <a:pos x="379" y="454"/>
                  </a:cxn>
                  <a:cxn ang="0">
                    <a:pos x="416" y="453"/>
                  </a:cxn>
                  <a:cxn ang="0">
                    <a:pos x="431" y="470"/>
                  </a:cxn>
                  <a:cxn ang="0">
                    <a:pos x="454" y="486"/>
                  </a:cxn>
                  <a:cxn ang="0">
                    <a:pos x="476" y="470"/>
                  </a:cxn>
                  <a:cxn ang="0">
                    <a:pos x="503" y="455"/>
                  </a:cxn>
                  <a:cxn ang="0">
                    <a:pos x="552" y="439"/>
                  </a:cxn>
                  <a:cxn ang="0">
                    <a:pos x="576" y="406"/>
                  </a:cxn>
                  <a:cxn ang="0">
                    <a:pos x="604" y="355"/>
                  </a:cxn>
                  <a:cxn ang="0">
                    <a:pos x="586" y="307"/>
                  </a:cxn>
                </a:cxnLst>
                <a:rect l="0" t="0" r="r" b="b"/>
                <a:pathLst>
                  <a:path w="769" h="486">
                    <a:moveTo>
                      <a:pt x="586" y="307"/>
                    </a:moveTo>
                    <a:cubicBezTo>
                      <a:pt x="585" y="307"/>
                      <a:pt x="585" y="307"/>
                      <a:pt x="585" y="307"/>
                    </a:cubicBezTo>
                    <a:cubicBezTo>
                      <a:pt x="585" y="307"/>
                      <a:pt x="585" y="300"/>
                      <a:pt x="585" y="298"/>
                    </a:cubicBezTo>
                    <a:cubicBezTo>
                      <a:pt x="582" y="298"/>
                      <a:pt x="573" y="294"/>
                      <a:pt x="573" y="287"/>
                    </a:cubicBezTo>
                    <a:cubicBezTo>
                      <a:pt x="573" y="282"/>
                      <a:pt x="581" y="282"/>
                      <a:pt x="582" y="276"/>
                    </a:cubicBezTo>
                    <a:cubicBezTo>
                      <a:pt x="586" y="264"/>
                      <a:pt x="605" y="264"/>
                      <a:pt x="614" y="256"/>
                    </a:cubicBezTo>
                    <a:cubicBezTo>
                      <a:pt x="611" y="251"/>
                      <a:pt x="604" y="256"/>
                      <a:pt x="598" y="252"/>
                    </a:cubicBezTo>
                    <a:cubicBezTo>
                      <a:pt x="595" y="250"/>
                      <a:pt x="593" y="246"/>
                      <a:pt x="588" y="246"/>
                    </a:cubicBezTo>
                    <a:cubicBezTo>
                      <a:pt x="585" y="246"/>
                      <a:pt x="585" y="256"/>
                      <a:pt x="582" y="256"/>
                    </a:cubicBezTo>
                    <a:cubicBezTo>
                      <a:pt x="578" y="256"/>
                      <a:pt x="574" y="257"/>
                      <a:pt x="570" y="255"/>
                    </a:cubicBezTo>
                    <a:cubicBezTo>
                      <a:pt x="565" y="252"/>
                      <a:pt x="567" y="247"/>
                      <a:pt x="562" y="243"/>
                    </a:cubicBezTo>
                    <a:cubicBezTo>
                      <a:pt x="560" y="242"/>
                      <a:pt x="552" y="240"/>
                      <a:pt x="552" y="236"/>
                    </a:cubicBezTo>
                    <a:cubicBezTo>
                      <a:pt x="552" y="227"/>
                      <a:pt x="565" y="230"/>
                      <a:pt x="571" y="225"/>
                    </a:cubicBezTo>
                    <a:cubicBezTo>
                      <a:pt x="577" y="221"/>
                      <a:pt x="587" y="215"/>
                      <a:pt x="590" y="209"/>
                    </a:cubicBezTo>
                    <a:cubicBezTo>
                      <a:pt x="591" y="208"/>
                      <a:pt x="593" y="203"/>
                      <a:pt x="597" y="203"/>
                    </a:cubicBezTo>
                    <a:cubicBezTo>
                      <a:pt x="601" y="203"/>
                      <a:pt x="606" y="209"/>
                      <a:pt x="606" y="212"/>
                    </a:cubicBezTo>
                    <a:cubicBezTo>
                      <a:pt x="606" y="219"/>
                      <a:pt x="597" y="222"/>
                      <a:pt x="597" y="230"/>
                    </a:cubicBezTo>
                    <a:cubicBezTo>
                      <a:pt x="610" y="230"/>
                      <a:pt x="620" y="216"/>
                      <a:pt x="634" y="216"/>
                    </a:cubicBezTo>
                    <a:cubicBezTo>
                      <a:pt x="639" y="216"/>
                      <a:pt x="641" y="221"/>
                      <a:pt x="648" y="221"/>
                    </a:cubicBezTo>
                    <a:cubicBezTo>
                      <a:pt x="646" y="226"/>
                      <a:pt x="648" y="226"/>
                      <a:pt x="648" y="231"/>
                    </a:cubicBezTo>
                    <a:cubicBezTo>
                      <a:pt x="648" y="235"/>
                      <a:pt x="643" y="235"/>
                      <a:pt x="643" y="240"/>
                    </a:cubicBezTo>
                    <a:cubicBezTo>
                      <a:pt x="643" y="242"/>
                      <a:pt x="645" y="248"/>
                      <a:pt x="648" y="248"/>
                    </a:cubicBezTo>
                    <a:cubicBezTo>
                      <a:pt x="649" y="248"/>
                      <a:pt x="651" y="245"/>
                      <a:pt x="654" y="245"/>
                    </a:cubicBezTo>
                    <a:cubicBezTo>
                      <a:pt x="659" y="245"/>
                      <a:pt x="666" y="249"/>
                      <a:pt x="666" y="254"/>
                    </a:cubicBezTo>
                    <a:cubicBezTo>
                      <a:pt x="666" y="257"/>
                      <a:pt x="662" y="260"/>
                      <a:pt x="659" y="260"/>
                    </a:cubicBezTo>
                    <a:cubicBezTo>
                      <a:pt x="659" y="264"/>
                      <a:pt x="659" y="264"/>
                      <a:pt x="659" y="264"/>
                    </a:cubicBezTo>
                    <a:cubicBezTo>
                      <a:pt x="660" y="265"/>
                      <a:pt x="660" y="267"/>
                      <a:pt x="663" y="268"/>
                    </a:cubicBezTo>
                    <a:cubicBezTo>
                      <a:pt x="663" y="270"/>
                      <a:pt x="665" y="272"/>
                      <a:pt x="665" y="275"/>
                    </a:cubicBezTo>
                    <a:cubicBezTo>
                      <a:pt x="665" y="276"/>
                      <a:pt x="661" y="282"/>
                      <a:pt x="661" y="285"/>
                    </a:cubicBezTo>
                    <a:cubicBezTo>
                      <a:pt x="661" y="287"/>
                      <a:pt x="661" y="289"/>
                      <a:pt x="664" y="290"/>
                    </a:cubicBezTo>
                    <a:cubicBezTo>
                      <a:pt x="663" y="292"/>
                      <a:pt x="661" y="293"/>
                      <a:pt x="661" y="295"/>
                    </a:cubicBezTo>
                    <a:cubicBezTo>
                      <a:pt x="668" y="295"/>
                      <a:pt x="668" y="295"/>
                      <a:pt x="668" y="295"/>
                    </a:cubicBezTo>
                    <a:cubicBezTo>
                      <a:pt x="670" y="293"/>
                      <a:pt x="671" y="293"/>
                      <a:pt x="676" y="291"/>
                    </a:cubicBezTo>
                    <a:cubicBezTo>
                      <a:pt x="676" y="287"/>
                      <a:pt x="687" y="287"/>
                      <a:pt x="690" y="286"/>
                    </a:cubicBezTo>
                    <a:cubicBezTo>
                      <a:pt x="696" y="284"/>
                      <a:pt x="699" y="279"/>
                      <a:pt x="699" y="269"/>
                    </a:cubicBezTo>
                    <a:cubicBezTo>
                      <a:pt x="699" y="252"/>
                      <a:pt x="692" y="242"/>
                      <a:pt x="683" y="232"/>
                    </a:cubicBezTo>
                    <a:cubicBezTo>
                      <a:pt x="679" y="228"/>
                      <a:pt x="674" y="224"/>
                      <a:pt x="675" y="217"/>
                    </a:cubicBezTo>
                    <a:cubicBezTo>
                      <a:pt x="680" y="217"/>
                      <a:pt x="685" y="214"/>
                      <a:pt x="688" y="210"/>
                    </a:cubicBezTo>
                    <a:cubicBezTo>
                      <a:pt x="691" y="207"/>
                      <a:pt x="699" y="203"/>
                      <a:pt x="701" y="199"/>
                    </a:cubicBezTo>
                    <a:cubicBezTo>
                      <a:pt x="707" y="187"/>
                      <a:pt x="710" y="180"/>
                      <a:pt x="721" y="172"/>
                    </a:cubicBezTo>
                    <a:cubicBezTo>
                      <a:pt x="721" y="172"/>
                      <a:pt x="738" y="153"/>
                      <a:pt x="723" y="143"/>
                    </a:cubicBezTo>
                    <a:cubicBezTo>
                      <a:pt x="717" y="139"/>
                      <a:pt x="735" y="138"/>
                      <a:pt x="745" y="132"/>
                    </a:cubicBezTo>
                    <a:cubicBezTo>
                      <a:pt x="756" y="126"/>
                      <a:pt x="760" y="102"/>
                      <a:pt x="769" y="92"/>
                    </a:cubicBezTo>
                    <a:cubicBezTo>
                      <a:pt x="769" y="81"/>
                      <a:pt x="769" y="81"/>
                      <a:pt x="769" y="81"/>
                    </a:cubicBezTo>
                    <a:cubicBezTo>
                      <a:pt x="751" y="81"/>
                      <a:pt x="749" y="95"/>
                      <a:pt x="734" y="95"/>
                    </a:cubicBezTo>
                    <a:cubicBezTo>
                      <a:pt x="721" y="95"/>
                      <a:pt x="716" y="78"/>
                      <a:pt x="710" y="73"/>
                    </a:cubicBezTo>
                    <a:cubicBezTo>
                      <a:pt x="702" y="65"/>
                      <a:pt x="683" y="64"/>
                      <a:pt x="677" y="55"/>
                    </a:cubicBezTo>
                    <a:cubicBezTo>
                      <a:pt x="662" y="31"/>
                      <a:pt x="663" y="0"/>
                      <a:pt x="624" y="0"/>
                    </a:cubicBezTo>
                    <a:cubicBezTo>
                      <a:pt x="568" y="0"/>
                      <a:pt x="589" y="74"/>
                      <a:pt x="547" y="57"/>
                    </a:cubicBezTo>
                    <a:cubicBezTo>
                      <a:pt x="515" y="45"/>
                      <a:pt x="483" y="68"/>
                      <a:pt x="458" y="68"/>
                    </a:cubicBezTo>
                    <a:cubicBezTo>
                      <a:pt x="430" y="68"/>
                      <a:pt x="422" y="46"/>
                      <a:pt x="395" y="46"/>
                    </a:cubicBezTo>
                    <a:cubicBezTo>
                      <a:pt x="383" y="46"/>
                      <a:pt x="365" y="61"/>
                      <a:pt x="355" y="33"/>
                    </a:cubicBezTo>
                    <a:cubicBezTo>
                      <a:pt x="352" y="26"/>
                      <a:pt x="325" y="22"/>
                      <a:pt x="317" y="22"/>
                    </a:cubicBezTo>
                    <a:cubicBezTo>
                      <a:pt x="304" y="22"/>
                      <a:pt x="309" y="55"/>
                      <a:pt x="284" y="55"/>
                    </a:cubicBezTo>
                    <a:cubicBezTo>
                      <a:pt x="266" y="55"/>
                      <a:pt x="247" y="42"/>
                      <a:pt x="236" y="42"/>
                    </a:cubicBezTo>
                    <a:cubicBezTo>
                      <a:pt x="229" y="42"/>
                      <a:pt x="221" y="51"/>
                      <a:pt x="218" y="53"/>
                    </a:cubicBezTo>
                    <a:cubicBezTo>
                      <a:pt x="196" y="66"/>
                      <a:pt x="170" y="66"/>
                      <a:pt x="152" y="81"/>
                    </a:cubicBezTo>
                    <a:cubicBezTo>
                      <a:pt x="145" y="88"/>
                      <a:pt x="159" y="112"/>
                      <a:pt x="123" y="108"/>
                    </a:cubicBezTo>
                    <a:cubicBezTo>
                      <a:pt x="110" y="106"/>
                      <a:pt x="108" y="133"/>
                      <a:pt x="86" y="137"/>
                    </a:cubicBezTo>
                    <a:cubicBezTo>
                      <a:pt x="86" y="186"/>
                      <a:pt x="58" y="207"/>
                      <a:pt x="17" y="207"/>
                    </a:cubicBezTo>
                    <a:cubicBezTo>
                      <a:pt x="10" y="207"/>
                      <a:pt x="1" y="227"/>
                      <a:pt x="0" y="236"/>
                    </a:cubicBezTo>
                    <a:cubicBezTo>
                      <a:pt x="11" y="238"/>
                      <a:pt x="13" y="241"/>
                      <a:pt x="15" y="251"/>
                    </a:cubicBezTo>
                    <a:cubicBezTo>
                      <a:pt x="15" y="253"/>
                      <a:pt x="15" y="253"/>
                      <a:pt x="15" y="253"/>
                    </a:cubicBezTo>
                    <a:cubicBezTo>
                      <a:pt x="15" y="261"/>
                      <a:pt x="19" y="259"/>
                      <a:pt x="25" y="261"/>
                    </a:cubicBezTo>
                    <a:cubicBezTo>
                      <a:pt x="30" y="262"/>
                      <a:pt x="28" y="268"/>
                      <a:pt x="31" y="271"/>
                    </a:cubicBezTo>
                    <a:cubicBezTo>
                      <a:pt x="37" y="277"/>
                      <a:pt x="42" y="277"/>
                      <a:pt x="50" y="280"/>
                    </a:cubicBezTo>
                    <a:cubicBezTo>
                      <a:pt x="58" y="279"/>
                      <a:pt x="61" y="272"/>
                      <a:pt x="69" y="272"/>
                    </a:cubicBezTo>
                    <a:cubicBezTo>
                      <a:pt x="73" y="272"/>
                      <a:pt x="83" y="280"/>
                      <a:pt x="83" y="284"/>
                    </a:cubicBezTo>
                    <a:cubicBezTo>
                      <a:pt x="83" y="296"/>
                      <a:pt x="66" y="294"/>
                      <a:pt x="66" y="306"/>
                    </a:cubicBezTo>
                    <a:cubicBezTo>
                      <a:pt x="66" y="311"/>
                      <a:pt x="73" y="312"/>
                      <a:pt x="73" y="317"/>
                    </a:cubicBezTo>
                    <a:cubicBezTo>
                      <a:pt x="73" y="323"/>
                      <a:pt x="68" y="322"/>
                      <a:pt x="63" y="322"/>
                    </a:cubicBezTo>
                    <a:cubicBezTo>
                      <a:pt x="63" y="326"/>
                      <a:pt x="63" y="326"/>
                      <a:pt x="63" y="326"/>
                    </a:cubicBezTo>
                    <a:cubicBezTo>
                      <a:pt x="64" y="331"/>
                      <a:pt x="64" y="335"/>
                      <a:pt x="65" y="340"/>
                    </a:cubicBezTo>
                    <a:cubicBezTo>
                      <a:pt x="66" y="343"/>
                      <a:pt x="71" y="342"/>
                      <a:pt x="73" y="343"/>
                    </a:cubicBezTo>
                    <a:cubicBezTo>
                      <a:pt x="80" y="345"/>
                      <a:pt x="83" y="351"/>
                      <a:pt x="91" y="353"/>
                    </a:cubicBezTo>
                    <a:cubicBezTo>
                      <a:pt x="100" y="355"/>
                      <a:pt x="105" y="352"/>
                      <a:pt x="110" y="357"/>
                    </a:cubicBezTo>
                    <a:cubicBezTo>
                      <a:pt x="116" y="363"/>
                      <a:pt x="120" y="361"/>
                      <a:pt x="127" y="364"/>
                    </a:cubicBezTo>
                    <a:cubicBezTo>
                      <a:pt x="130" y="366"/>
                      <a:pt x="130" y="369"/>
                      <a:pt x="132" y="373"/>
                    </a:cubicBezTo>
                    <a:cubicBezTo>
                      <a:pt x="133" y="376"/>
                      <a:pt x="137" y="372"/>
                      <a:pt x="139" y="373"/>
                    </a:cubicBezTo>
                    <a:cubicBezTo>
                      <a:pt x="146" y="378"/>
                      <a:pt x="150" y="384"/>
                      <a:pt x="160" y="384"/>
                    </a:cubicBezTo>
                    <a:cubicBezTo>
                      <a:pt x="166" y="384"/>
                      <a:pt x="172" y="384"/>
                      <a:pt x="178" y="384"/>
                    </a:cubicBezTo>
                    <a:cubicBezTo>
                      <a:pt x="182" y="384"/>
                      <a:pt x="184" y="382"/>
                      <a:pt x="186" y="382"/>
                    </a:cubicBezTo>
                    <a:cubicBezTo>
                      <a:pt x="189" y="382"/>
                      <a:pt x="190" y="389"/>
                      <a:pt x="191" y="392"/>
                    </a:cubicBezTo>
                    <a:cubicBezTo>
                      <a:pt x="197" y="389"/>
                      <a:pt x="199" y="381"/>
                      <a:pt x="210" y="381"/>
                    </a:cubicBezTo>
                    <a:cubicBezTo>
                      <a:pt x="219" y="381"/>
                      <a:pt x="224" y="386"/>
                      <a:pt x="231" y="386"/>
                    </a:cubicBezTo>
                    <a:cubicBezTo>
                      <a:pt x="238" y="386"/>
                      <a:pt x="252" y="374"/>
                      <a:pt x="255" y="372"/>
                    </a:cubicBezTo>
                    <a:cubicBezTo>
                      <a:pt x="258" y="370"/>
                      <a:pt x="259" y="369"/>
                      <a:pt x="260" y="367"/>
                    </a:cubicBezTo>
                    <a:cubicBezTo>
                      <a:pt x="264" y="363"/>
                      <a:pt x="270" y="368"/>
                      <a:pt x="275" y="366"/>
                    </a:cubicBezTo>
                    <a:cubicBezTo>
                      <a:pt x="279" y="362"/>
                      <a:pt x="279" y="362"/>
                      <a:pt x="279" y="362"/>
                    </a:cubicBezTo>
                    <a:cubicBezTo>
                      <a:pt x="282" y="362"/>
                      <a:pt x="282" y="362"/>
                      <a:pt x="282" y="362"/>
                    </a:cubicBezTo>
                    <a:cubicBezTo>
                      <a:pt x="285" y="377"/>
                      <a:pt x="294" y="376"/>
                      <a:pt x="305" y="381"/>
                    </a:cubicBezTo>
                    <a:cubicBezTo>
                      <a:pt x="309" y="388"/>
                      <a:pt x="316" y="391"/>
                      <a:pt x="316" y="400"/>
                    </a:cubicBezTo>
                    <a:cubicBezTo>
                      <a:pt x="316" y="417"/>
                      <a:pt x="304" y="418"/>
                      <a:pt x="304" y="434"/>
                    </a:cubicBezTo>
                    <a:cubicBezTo>
                      <a:pt x="304" y="436"/>
                      <a:pt x="305" y="439"/>
                      <a:pt x="306" y="439"/>
                    </a:cubicBezTo>
                    <a:cubicBezTo>
                      <a:pt x="309" y="439"/>
                      <a:pt x="312" y="436"/>
                      <a:pt x="315" y="436"/>
                    </a:cubicBezTo>
                    <a:cubicBezTo>
                      <a:pt x="319" y="436"/>
                      <a:pt x="320" y="449"/>
                      <a:pt x="324" y="450"/>
                    </a:cubicBezTo>
                    <a:cubicBezTo>
                      <a:pt x="324" y="459"/>
                      <a:pt x="330" y="468"/>
                      <a:pt x="338" y="468"/>
                    </a:cubicBezTo>
                    <a:cubicBezTo>
                      <a:pt x="342" y="468"/>
                      <a:pt x="343" y="467"/>
                      <a:pt x="346" y="467"/>
                    </a:cubicBezTo>
                    <a:cubicBezTo>
                      <a:pt x="348" y="467"/>
                      <a:pt x="348" y="467"/>
                      <a:pt x="348" y="467"/>
                    </a:cubicBezTo>
                    <a:cubicBezTo>
                      <a:pt x="348" y="471"/>
                      <a:pt x="350" y="472"/>
                      <a:pt x="351" y="472"/>
                    </a:cubicBezTo>
                    <a:cubicBezTo>
                      <a:pt x="352" y="472"/>
                      <a:pt x="353" y="470"/>
                      <a:pt x="353" y="468"/>
                    </a:cubicBezTo>
                    <a:cubicBezTo>
                      <a:pt x="353" y="464"/>
                      <a:pt x="353" y="461"/>
                      <a:pt x="353" y="457"/>
                    </a:cubicBezTo>
                    <a:cubicBezTo>
                      <a:pt x="353" y="457"/>
                      <a:pt x="363" y="454"/>
                      <a:pt x="365" y="454"/>
                    </a:cubicBezTo>
                    <a:cubicBezTo>
                      <a:pt x="379" y="454"/>
                      <a:pt x="379" y="454"/>
                      <a:pt x="379" y="454"/>
                    </a:cubicBezTo>
                    <a:cubicBezTo>
                      <a:pt x="385" y="457"/>
                      <a:pt x="390" y="448"/>
                      <a:pt x="397" y="448"/>
                    </a:cubicBezTo>
                    <a:cubicBezTo>
                      <a:pt x="404" y="448"/>
                      <a:pt x="408" y="453"/>
                      <a:pt x="416" y="453"/>
                    </a:cubicBezTo>
                    <a:cubicBezTo>
                      <a:pt x="416" y="464"/>
                      <a:pt x="424" y="468"/>
                      <a:pt x="431" y="470"/>
                    </a:cubicBezTo>
                    <a:cubicBezTo>
                      <a:pt x="431" y="470"/>
                      <a:pt x="431" y="470"/>
                      <a:pt x="431" y="470"/>
                    </a:cubicBezTo>
                    <a:cubicBezTo>
                      <a:pt x="439" y="474"/>
                      <a:pt x="444" y="471"/>
                      <a:pt x="452" y="475"/>
                    </a:cubicBezTo>
                    <a:cubicBezTo>
                      <a:pt x="452" y="477"/>
                      <a:pt x="451" y="486"/>
                      <a:pt x="454" y="486"/>
                    </a:cubicBezTo>
                    <a:cubicBezTo>
                      <a:pt x="459" y="486"/>
                      <a:pt x="457" y="480"/>
                      <a:pt x="460" y="477"/>
                    </a:cubicBezTo>
                    <a:cubicBezTo>
                      <a:pt x="463" y="474"/>
                      <a:pt x="472" y="472"/>
                      <a:pt x="476" y="470"/>
                    </a:cubicBezTo>
                    <a:cubicBezTo>
                      <a:pt x="484" y="466"/>
                      <a:pt x="492" y="468"/>
                      <a:pt x="498" y="463"/>
                    </a:cubicBezTo>
                    <a:cubicBezTo>
                      <a:pt x="498" y="463"/>
                      <a:pt x="502" y="455"/>
                      <a:pt x="503" y="455"/>
                    </a:cubicBezTo>
                    <a:cubicBezTo>
                      <a:pt x="507" y="455"/>
                      <a:pt x="510" y="458"/>
                      <a:pt x="514" y="458"/>
                    </a:cubicBezTo>
                    <a:cubicBezTo>
                      <a:pt x="534" y="458"/>
                      <a:pt x="539" y="446"/>
                      <a:pt x="552" y="439"/>
                    </a:cubicBezTo>
                    <a:cubicBezTo>
                      <a:pt x="555" y="437"/>
                      <a:pt x="557" y="435"/>
                      <a:pt x="558" y="431"/>
                    </a:cubicBezTo>
                    <a:cubicBezTo>
                      <a:pt x="569" y="431"/>
                      <a:pt x="572" y="414"/>
                      <a:pt x="576" y="406"/>
                    </a:cubicBezTo>
                    <a:cubicBezTo>
                      <a:pt x="578" y="401"/>
                      <a:pt x="590" y="383"/>
                      <a:pt x="597" y="382"/>
                    </a:cubicBezTo>
                    <a:cubicBezTo>
                      <a:pt x="597" y="372"/>
                      <a:pt x="604" y="368"/>
                      <a:pt x="604" y="355"/>
                    </a:cubicBezTo>
                    <a:cubicBezTo>
                      <a:pt x="604" y="336"/>
                      <a:pt x="599" y="329"/>
                      <a:pt x="591" y="317"/>
                    </a:cubicBezTo>
                    <a:cubicBezTo>
                      <a:pt x="590" y="315"/>
                      <a:pt x="590" y="309"/>
                      <a:pt x="586" y="30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Freeform 148">
                <a:extLst>
                  <a:ext uri="{FF2B5EF4-FFF2-40B4-BE49-F238E27FC236}">
                    <a16:creationId xmlns="" xmlns:a16="http://schemas.microsoft.com/office/drawing/2014/main" id="{01155810-5EE8-4F3C-A1B9-EF29B1417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9175" y="1395413"/>
                <a:ext cx="58738" cy="25400"/>
              </a:xfrm>
              <a:custGeom>
                <a:avLst/>
                <a:gdLst/>
                <a:ahLst/>
                <a:cxnLst>
                  <a:cxn ang="0">
                    <a:pos x="4" y="19"/>
                  </a:cxn>
                  <a:cxn ang="0">
                    <a:pos x="0" y="14"/>
                  </a:cxn>
                  <a:cxn ang="0">
                    <a:pos x="20" y="0"/>
                  </a:cxn>
                  <a:cxn ang="0">
                    <a:pos x="44" y="11"/>
                  </a:cxn>
                  <a:cxn ang="0">
                    <a:pos x="4" y="19"/>
                  </a:cxn>
                </a:cxnLst>
                <a:rect l="0" t="0" r="r" b="b"/>
                <a:pathLst>
                  <a:path w="44" h="19">
                    <a:moveTo>
                      <a:pt x="4" y="19"/>
                    </a:moveTo>
                    <a:cubicBezTo>
                      <a:pt x="1" y="19"/>
                      <a:pt x="0" y="17"/>
                      <a:pt x="0" y="14"/>
                    </a:cubicBezTo>
                    <a:cubicBezTo>
                      <a:pt x="0" y="8"/>
                      <a:pt x="13" y="0"/>
                      <a:pt x="20" y="0"/>
                    </a:cubicBezTo>
                    <a:cubicBezTo>
                      <a:pt x="27" y="0"/>
                      <a:pt x="44" y="4"/>
                      <a:pt x="44" y="11"/>
                    </a:cubicBezTo>
                    <a:cubicBezTo>
                      <a:pt x="44" y="17"/>
                      <a:pt x="9" y="19"/>
                      <a:pt x="4" y="19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0" name="Freeform 149">
                <a:extLst>
                  <a:ext uri="{FF2B5EF4-FFF2-40B4-BE49-F238E27FC236}">
                    <a16:creationId xmlns="" xmlns:a16="http://schemas.microsoft.com/office/drawing/2014/main" id="{4771490D-B123-452D-9A4C-35D3F1EBF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91375" y="1443038"/>
                <a:ext cx="23813" cy="14288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18" y="6"/>
                  </a:cxn>
                  <a:cxn ang="0">
                    <a:pos x="15" y="0"/>
                  </a:cxn>
                  <a:cxn ang="0">
                    <a:pos x="0" y="0"/>
                  </a:cxn>
                  <a:cxn ang="0">
                    <a:pos x="13" y="10"/>
                  </a:cxn>
                </a:cxnLst>
                <a:rect l="0" t="0" r="r" b="b"/>
                <a:pathLst>
                  <a:path w="18" h="10">
                    <a:moveTo>
                      <a:pt x="13" y="10"/>
                    </a:moveTo>
                    <a:cubicBezTo>
                      <a:pt x="15" y="10"/>
                      <a:pt x="18" y="8"/>
                      <a:pt x="18" y="6"/>
                    </a:cubicBezTo>
                    <a:cubicBezTo>
                      <a:pt x="18" y="3"/>
                      <a:pt x="15" y="2"/>
                      <a:pt x="1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6"/>
                      <a:pt x="7" y="10"/>
                      <a:pt x="13" y="1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1" name="Freeform 150">
                <a:extLst>
                  <a:ext uri="{FF2B5EF4-FFF2-40B4-BE49-F238E27FC236}">
                    <a16:creationId xmlns="" xmlns:a16="http://schemas.microsoft.com/office/drawing/2014/main" id="{3904A194-6A54-401B-84B8-846029DF8B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5275" y="1257300"/>
                <a:ext cx="11113" cy="12700"/>
              </a:xfrm>
              <a:custGeom>
                <a:avLst/>
                <a:gdLst/>
                <a:ahLst/>
                <a:cxnLst>
                  <a:cxn ang="0">
                    <a:pos x="8" y="5"/>
                  </a:cxn>
                  <a:cxn ang="0">
                    <a:pos x="3" y="0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8" y="4"/>
                  </a:cxn>
                  <a:cxn ang="0">
                    <a:pos x="6" y="4"/>
                  </a:cxn>
                  <a:cxn ang="0">
                    <a:pos x="8" y="5"/>
                  </a:cxn>
                </a:cxnLst>
                <a:rect l="0" t="0" r="r" b="b"/>
                <a:pathLst>
                  <a:path w="8" h="10">
                    <a:moveTo>
                      <a:pt x="8" y="5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2"/>
                      <a:pt x="0" y="4"/>
                      <a:pt x="0" y="7"/>
                    </a:cubicBezTo>
                    <a:cubicBezTo>
                      <a:pt x="0" y="9"/>
                      <a:pt x="1" y="10"/>
                      <a:pt x="3" y="10"/>
                    </a:cubicBezTo>
                    <a:cubicBezTo>
                      <a:pt x="7" y="10"/>
                      <a:pt x="7" y="6"/>
                      <a:pt x="8" y="4"/>
                    </a:cubicBezTo>
                    <a:cubicBezTo>
                      <a:pt x="6" y="4"/>
                      <a:pt x="6" y="4"/>
                      <a:pt x="6" y="4"/>
                    </a:cubicBezTo>
                    <a:lnTo>
                      <a:pt x="8" y="5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2" name="Freeform 151">
                <a:extLst>
                  <a:ext uri="{FF2B5EF4-FFF2-40B4-BE49-F238E27FC236}">
                    <a16:creationId xmlns="" xmlns:a16="http://schemas.microsoft.com/office/drawing/2014/main" id="{419BD1DF-E159-4FC6-A09C-5C794C645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49988" y="1300163"/>
                <a:ext cx="26988" cy="15875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10" y="12"/>
                  </a:cxn>
                  <a:cxn ang="0">
                    <a:pos x="0" y="7"/>
                  </a:cxn>
                  <a:cxn ang="0">
                    <a:pos x="10" y="0"/>
                  </a:cxn>
                  <a:cxn ang="0">
                    <a:pos x="20" y="7"/>
                  </a:cxn>
                  <a:cxn ang="0">
                    <a:pos x="17" y="12"/>
                  </a:cxn>
                  <a:cxn ang="0">
                    <a:pos x="20" y="9"/>
                  </a:cxn>
                </a:cxnLst>
                <a:rect l="0" t="0" r="r" b="b"/>
                <a:pathLst>
                  <a:path w="20" h="12">
                    <a:moveTo>
                      <a:pt x="20" y="9"/>
                    </a:moveTo>
                    <a:cubicBezTo>
                      <a:pt x="17" y="11"/>
                      <a:pt x="14" y="12"/>
                      <a:pt x="10" y="12"/>
                    </a:cubicBezTo>
                    <a:cubicBezTo>
                      <a:pt x="5" y="12"/>
                      <a:pt x="0" y="11"/>
                      <a:pt x="0" y="7"/>
                    </a:cubicBezTo>
                    <a:cubicBezTo>
                      <a:pt x="0" y="3"/>
                      <a:pt x="6" y="0"/>
                      <a:pt x="10" y="0"/>
                    </a:cubicBezTo>
                    <a:cubicBezTo>
                      <a:pt x="16" y="0"/>
                      <a:pt x="20" y="2"/>
                      <a:pt x="20" y="7"/>
                    </a:cubicBezTo>
                    <a:cubicBezTo>
                      <a:pt x="20" y="10"/>
                      <a:pt x="18" y="11"/>
                      <a:pt x="17" y="12"/>
                    </a:cubicBezTo>
                    <a:lnTo>
                      <a:pt x="20" y="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3" name="Freeform 152">
                <a:extLst>
                  <a:ext uri="{FF2B5EF4-FFF2-40B4-BE49-F238E27FC236}">
                    <a16:creationId xmlns="" xmlns:a16="http://schemas.microsoft.com/office/drawing/2014/main" id="{CA635D65-EAD8-4410-8456-5E0F00517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3613" y="1128713"/>
                <a:ext cx="100013" cy="57150"/>
              </a:xfrm>
              <a:custGeom>
                <a:avLst/>
                <a:gdLst/>
                <a:ahLst/>
                <a:cxnLst>
                  <a:cxn ang="0">
                    <a:pos x="6" y="43"/>
                  </a:cxn>
                  <a:cxn ang="0">
                    <a:pos x="0" y="37"/>
                  </a:cxn>
                  <a:cxn ang="0">
                    <a:pos x="8" y="27"/>
                  </a:cxn>
                  <a:cxn ang="0">
                    <a:pos x="39" y="0"/>
                  </a:cxn>
                  <a:cxn ang="0">
                    <a:pos x="45" y="0"/>
                  </a:cxn>
                  <a:cxn ang="0">
                    <a:pos x="44" y="10"/>
                  </a:cxn>
                  <a:cxn ang="0">
                    <a:pos x="52" y="6"/>
                  </a:cxn>
                  <a:cxn ang="0">
                    <a:pos x="76" y="23"/>
                  </a:cxn>
                  <a:cxn ang="0">
                    <a:pos x="45" y="34"/>
                  </a:cxn>
                  <a:cxn ang="0">
                    <a:pos x="30" y="37"/>
                  </a:cxn>
                  <a:cxn ang="0">
                    <a:pos x="6" y="43"/>
                  </a:cxn>
                </a:cxnLst>
                <a:rect l="0" t="0" r="r" b="b"/>
                <a:pathLst>
                  <a:path w="76" h="43">
                    <a:moveTo>
                      <a:pt x="6" y="43"/>
                    </a:moveTo>
                    <a:cubicBezTo>
                      <a:pt x="1" y="43"/>
                      <a:pt x="0" y="41"/>
                      <a:pt x="0" y="37"/>
                    </a:cubicBezTo>
                    <a:cubicBezTo>
                      <a:pt x="0" y="30"/>
                      <a:pt x="5" y="30"/>
                      <a:pt x="8" y="27"/>
                    </a:cubicBezTo>
                    <a:cubicBezTo>
                      <a:pt x="18" y="17"/>
                      <a:pt x="22" y="0"/>
                      <a:pt x="39" y="0"/>
                    </a:cubicBezTo>
                    <a:cubicBezTo>
                      <a:pt x="43" y="0"/>
                      <a:pt x="43" y="0"/>
                      <a:pt x="45" y="0"/>
                    </a:cubicBezTo>
                    <a:cubicBezTo>
                      <a:pt x="45" y="7"/>
                      <a:pt x="47" y="7"/>
                      <a:pt x="44" y="10"/>
                    </a:cubicBezTo>
                    <a:cubicBezTo>
                      <a:pt x="47" y="9"/>
                      <a:pt x="49" y="6"/>
                      <a:pt x="52" y="6"/>
                    </a:cubicBezTo>
                    <a:cubicBezTo>
                      <a:pt x="58" y="6"/>
                      <a:pt x="76" y="17"/>
                      <a:pt x="76" y="23"/>
                    </a:cubicBezTo>
                    <a:cubicBezTo>
                      <a:pt x="76" y="34"/>
                      <a:pt x="53" y="36"/>
                      <a:pt x="45" y="34"/>
                    </a:cubicBezTo>
                    <a:cubicBezTo>
                      <a:pt x="43" y="34"/>
                      <a:pt x="30" y="37"/>
                      <a:pt x="30" y="37"/>
                    </a:cubicBezTo>
                    <a:lnTo>
                      <a:pt x="6" y="4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4" name="Freeform 153">
                <a:extLst>
                  <a:ext uri="{FF2B5EF4-FFF2-40B4-BE49-F238E27FC236}">
                    <a16:creationId xmlns="" xmlns:a16="http://schemas.microsoft.com/office/drawing/2014/main" id="{A94D20E1-BC89-4B5F-B178-F5240DE345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0738" y="1101725"/>
                <a:ext cx="39688" cy="20638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30" y="7"/>
                  </a:cxn>
                  <a:cxn ang="0">
                    <a:pos x="9" y="16"/>
                  </a:cxn>
                  <a:cxn ang="0">
                    <a:pos x="0" y="5"/>
                  </a:cxn>
                  <a:cxn ang="0">
                    <a:pos x="12" y="0"/>
                  </a:cxn>
                </a:cxnLst>
                <a:rect l="0" t="0" r="r" b="b"/>
                <a:pathLst>
                  <a:path w="30" h="16">
                    <a:moveTo>
                      <a:pt x="12" y="0"/>
                    </a:moveTo>
                    <a:cubicBezTo>
                      <a:pt x="14" y="0"/>
                      <a:pt x="26" y="6"/>
                      <a:pt x="30" y="7"/>
                    </a:cubicBezTo>
                    <a:cubicBezTo>
                      <a:pt x="29" y="15"/>
                      <a:pt x="14" y="16"/>
                      <a:pt x="9" y="16"/>
                    </a:cubicBezTo>
                    <a:cubicBezTo>
                      <a:pt x="6" y="16"/>
                      <a:pt x="0" y="9"/>
                      <a:pt x="0" y="5"/>
                    </a:cubicBezTo>
                    <a:cubicBezTo>
                      <a:pt x="0" y="0"/>
                      <a:pt x="9" y="0"/>
                      <a:pt x="12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5" name="Freeform 154">
                <a:extLst>
                  <a:ext uri="{FF2B5EF4-FFF2-40B4-BE49-F238E27FC236}">
                    <a16:creationId xmlns="" xmlns:a16="http://schemas.microsoft.com/office/drawing/2014/main" id="{3F317C72-67BD-41C7-AA2D-455AC15909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13438" y="1057275"/>
                <a:ext cx="139700" cy="98425"/>
              </a:xfrm>
              <a:custGeom>
                <a:avLst/>
                <a:gdLst/>
                <a:ahLst/>
                <a:cxnLst>
                  <a:cxn ang="0">
                    <a:pos x="99" y="68"/>
                  </a:cxn>
                  <a:cxn ang="0">
                    <a:pos x="90" y="74"/>
                  </a:cxn>
                  <a:cxn ang="0">
                    <a:pos x="41" y="66"/>
                  </a:cxn>
                  <a:cxn ang="0">
                    <a:pos x="17" y="50"/>
                  </a:cxn>
                  <a:cxn ang="0">
                    <a:pos x="50" y="36"/>
                  </a:cxn>
                  <a:cxn ang="0">
                    <a:pos x="32" y="36"/>
                  </a:cxn>
                  <a:cxn ang="0">
                    <a:pos x="0" y="26"/>
                  </a:cxn>
                  <a:cxn ang="0">
                    <a:pos x="46" y="0"/>
                  </a:cxn>
                  <a:cxn ang="0">
                    <a:pos x="72" y="17"/>
                  </a:cxn>
                  <a:cxn ang="0">
                    <a:pos x="67" y="18"/>
                  </a:cxn>
                  <a:cxn ang="0">
                    <a:pos x="67" y="27"/>
                  </a:cxn>
                  <a:cxn ang="0">
                    <a:pos x="59" y="35"/>
                  </a:cxn>
                  <a:cxn ang="0">
                    <a:pos x="68" y="35"/>
                  </a:cxn>
                  <a:cxn ang="0">
                    <a:pos x="81" y="39"/>
                  </a:cxn>
                  <a:cxn ang="0">
                    <a:pos x="90" y="39"/>
                  </a:cxn>
                  <a:cxn ang="0">
                    <a:pos x="105" y="48"/>
                  </a:cxn>
                  <a:cxn ang="0">
                    <a:pos x="101" y="57"/>
                  </a:cxn>
                  <a:cxn ang="0">
                    <a:pos x="92" y="62"/>
                  </a:cxn>
                  <a:cxn ang="0">
                    <a:pos x="99" y="68"/>
                  </a:cxn>
                </a:cxnLst>
                <a:rect l="0" t="0" r="r" b="b"/>
                <a:pathLst>
                  <a:path w="105" h="74">
                    <a:moveTo>
                      <a:pt x="99" y="68"/>
                    </a:moveTo>
                    <a:cubicBezTo>
                      <a:pt x="99" y="72"/>
                      <a:pt x="94" y="74"/>
                      <a:pt x="90" y="74"/>
                    </a:cubicBezTo>
                    <a:cubicBezTo>
                      <a:pt x="71" y="74"/>
                      <a:pt x="57" y="66"/>
                      <a:pt x="41" y="66"/>
                    </a:cubicBezTo>
                    <a:cubicBezTo>
                      <a:pt x="35" y="66"/>
                      <a:pt x="24" y="54"/>
                      <a:pt x="17" y="50"/>
                    </a:cubicBezTo>
                    <a:cubicBezTo>
                      <a:pt x="32" y="46"/>
                      <a:pt x="36" y="41"/>
                      <a:pt x="50" y="36"/>
                    </a:cubicBezTo>
                    <a:cubicBezTo>
                      <a:pt x="46" y="36"/>
                      <a:pt x="35" y="36"/>
                      <a:pt x="32" y="36"/>
                    </a:cubicBezTo>
                    <a:cubicBezTo>
                      <a:pt x="20" y="36"/>
                      <a:pt x="11" y="32"/>
                      <a:pt x="0" y="26"/>
                    </a:cubicBezTo>
                    <a:cubicBezTo>
                      <a:pt x="18" y="21"/>
                      <a:pt x="25" y="0"/>
                      <a:pt x="46" y="0"/>
                    </a:cubicBezTo>
                    <a:cubicBezTo>
                      <a:pt x="58" y="0"/>
                      <a:pt x="65" y="12"/>
                      <a:pt x="72" y="17"/>
                    </a:cubicBezTo>
                    <a:cubicBezTo>
                      <a:pt x="68" y="19"/>
                      <a:pt x="69" y="18"/>
                      <a:pt x="67" y="18"/>
                    </a:cubicBezTo>
                    <a:cubicBezTo>
                      <a:pt x="68" y="23"/>
                      <a:pt x="67" y="24"/>
                      <a:pt x="67" y="27"/>
                    </a:cubicBezTo>
                    <a:cubicBezTo>
                      <a:pt x="67" y="29"/>
                      <a:pt x="62" y="33"/>
                      <a:pt x="59" y="35"/>
                    </a:cubicBezTo>
                    <a:cubicBezTo>
                      <a:pt x="63" y="33"/>
                      <a:pt x="65" y="35"/>
                      <a:pt x="68" y="35"/>
                    </a:cubicBezTo>
                    <a:cubicBezTo>
                      <a:pt x="73" y="35"/>
                      <a:pt x="76" y="39"/>
                      <a:pt x="81" y="39"/>
                    </a:cubicBezTo>
                    <a:cubicBezTo>
                      <a:pt x="84" y="39"/>
                      <a:pt x="87" y="39"/>
                      <a:pt x="90" y="39"/>
                    </a:cubicBezTo>
                    <a:cubicBezTo>
                      <a:pt x="99" y="39"/>
                      <a:pt x="99" y="42"/>
                      <a:pt x="105" y="48"/>
                    </a:cubicBezTo>
                    <a:cubicBezTo>
                      <a:pt x="100" y="51"/>
                      <a:pt x="101" y="52"/>
                      <a:pt x="101" y="57"/>
                    </a:cubicBezTo>
                    <a:cubicBezTo>
                      <a:pt x="101" y="61"/>
                      <a:pt x="95" y="62"/>
                      <a:pt x="92" y="62"/>
                    </a:cubicBezTo>
                    <a:cubicBezTo>
                      <a:pt x="95" y="63"/>
                      <a:pt x="99" y="65"/>
                      <a:pt x="99" y="68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6" name="Freeform 155">
                <a:extLst>
                  <a:ext uri="{FF2B5EF4-FFF2-40B4-BE49-F238E27FC236}">
                    <a16:creationId xmlns="" xmlns:a16="http://schemas.microsoft.com/office/drawing/2014/main" id="{FD940EB4-8FA1-495D-BBA4-ED867F797C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3763" y="1212850"/>
                <a:ext cx="17463" cy="12700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7" y="0"/>
                  </a:cxn>
                  <a:cxn ang="0">
                    <a:pos x="13" y="0"/>
                  </a:cxn>
                  <a:cxn ang="0">
                    <a:pos x="5" y="9"/>
                  </a:cxn>
                  <a:cxn ang="0">
                    <a:pos x="0" y="5"/>
                  </a:cxn>
                </a:cxnLst>
                <a:rect l="0" t="0" r="r" b="b"/>
                <a:pathLst>
                  <a:path w="13" h="9">
                    <a:moveTo>
                      <a:pt x="0" y="5"/>
                    </a:moveTo>
                    <a:cubicBezTo>
                      <a:pt x="3" y="3"/>
                      <a:pt x="5" y="1"/>
                      <a:pt x="7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6"/>
                      <a:pt x="10" y="9"/>
                      <a:pt x="5" y="9"/>
                    </a:cubicBezTo>
                    <a:cubicBezTo>
                      <a:pt x="2" y="9"/>
                      <a:pt x="1" y="7"/>
                      <a:pt x="0" y="5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7" name="Freeform 156">
                <a:extLst>
                  <a:ext uri="{FF2B5EF4-FFF2-40B4-BE49-F238E27FC236}">
                    <a16:creationId xmlns="" xmlns:a16="http://schemas.microsoft.com/office/drawing/2014/main" id="{3BCAE6DB-1AFA-4238-91F5-CE93337567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86450" y="1060450"/>
                <a:ext cx="23813" cy="7938"/>
              </a:xfrm>
              <a:custGeom>
                <a:avLst/>
                <a:gdLst/>
                <a:ahLst/>
                <a:cxnLst>
                  <a:cxn ang="0">
                    <a:pos x="18" y="4"/>
                  </a:cxn>
                  <a:cxn ang="0">
                    <a:pos x="0" y="0"/>
                  </a:cxn>
                  <a:cxn ang="0">
                    <a:pos x="16" y="0"/>
                  </a:cxn>
                  <a:cxn ang="0">
                    <a:pos x="18" y="4"/>
                  </a:cxn>
                </a:cxnLst>
                <a:rect l="0" t="0" r="r" b="b"/>
                <a:pathLst>
                  <a:path w="18" h="6">
                    <a:moveTo>
                      <a:pt x="18" y="4"/>
                    </a:moveTo>
                    <a:cubicBezTo>
                      <a:pt x="11" y="5"/>
                      <a:pt x="3" y="6"/>
                      <a:pt x="0" y="0"/>
                    </a:cubicBezTo>
                    <a:cubicBezTo>
                      <a:pt x="16" y="0"/>
                      <a:pt x="16" y="0"/>
                      <a:pt x="16" y="0"/>
                    </a:cubicBezTo>
                    <a:lnTo>
                      <a:pt x="18" y="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8" name="Freeform 157">
                <a:extLst>
                  <a:ext uri="{FF2B5EF4-FFF2-40B4-BE49-F238E27FC236}">
                    <a16:creationId xmlns="" xmlns:a16="http://schemas.microsoft.com/office/drawing/2014/main" id="{AE5A8B6C-CBAF-4C18-969B-0A9771AE84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62675" y="1173163"/>
                <a:ext cx="20638" cy="9525"/>
              </a:xfrm>
              <a:custGeom>
                <a:avLst/>
                <a:gdLst/>
                <a:ahLst/>
                <a:cxnLst>
                  <a:cxn ang="0">
                    <a:pos x="15" y="1"/>
                  </a:cxn>
                  <a:cxn ang="0">
                    <a:pos x="9" y="7"/>
                  </a:cxn>
                  <a:cxn ang="0">
                    <a:pos x="0" y="2"/>
                  </a:cxn>
                  <a:cxn ang="0">
                    <a:pos x="15" y="1"/>
                  </a:cxn>
                </a:cxnLst>
                <a:rect l="0" t="0" r="r" b="b"/>
                <a:pathLst>
                  <a:path w="15" h="7">
                    <a:moveTo>
                      <a:pt x="15" y="1"/>
                    </a:moveTo>
                    <a:cubicBezTo>
                      <a:pt x="14" y="4"/>
                      <a:pt x="12" y="7"/>
                      <a:pt x="9" y="7"/>
                    </a:cubicBezTo>
                    <a:cubicBezTo>
                      <a:pt x="4" y="7"/>
                      <a:pt x="1" y="4"/>
                      <a:pt x="0" y="2"/>
                    </a:cubicBezTo>
                    <a:cubicBezTo>
                      <a:pt x="9" y="0"/>
                      <a:pt x="11" y="2"/>
                      <a:pt x="15" y="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9" name="Freeform 158">
                <a:extLst>
                  <a:ext uri="{FF2B5EF4-FFF2-40B4-BE49-F238E27FC236}">
                    <a16:creationId xmlns="" xmlns:a16="http://schemas.microsoft.com/office/drawing/2014/main" id="{D6C466B3-E417-4AAB-BE01-83798450C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9688" y="1074738"/>
                <a:ext cx="117475" cy="36513"/>
              </a:xfrm>
              <a:custGeom>
                <a:avLst/>
                <a:gdLst/>
                <a:ahLst/>
                <a:cxnLst>
                  <a:cxn ang="0">
                    <a:pos x="76" y="14"/>
                  </a:cxn>
                  <a:cxn ang="0">
                    <a:pos x="58" y="17"/>
                  </a:cxn>
                  <a:cxn ang="0">
                    <a:pos x="49" y="27"/>
                  </a:cxn>
                  <a:cxn ang="0">
                    <a:pos x="44" y="23"/>
                  </a:cxn>
                  <a:cxn ang="0">
                    <a:pos x="44" y="23"/>
                  </a:cxn>
                  <a:cxn ang="0">
                    <a:pos x="32" y="17"/>
                  </a:cxn>
                  <a:cxn ang="0">
                    <a:pos x="41" y="14"/>
                  </a:cxn>
                  <a:cxn ang="0">
                    <a:pos x="33" y="13"/>
                  </a:cxn>
                  <a:cxn ang="0">
                    <a:pos x="40" y="9"/>
                  </a:cxn>
                  <a:cxn ang="0">
                    <a:pos x="30" y="5"/>
                  </a:cxn>
                  <a:cxn ang="0">
                    <a:pos x="10" y="11"/>
                  </a:cxn>
                  <a:cxn ang="0">
                    <a:pos x="0" y="9"/>
                  </a:cxn>
                  <a:cxn ang="0">
                    <a:pos x="34" y="0"/>
                  </a:cxn>
                  <a:cxn ang="0">
                    <a:pos x="60" y="6"/>
                  </a:cxn>
                  <a:cxn ang="0">
                    <a:pos x="76" y="0"/>
                  </a:cxn>
                  <a:cxn ang="0">
                    <a:pos x="89" y="5"/>
                  </a:cxn>
                  <a:cxn ang="0">
                    <a:pos x="78" y="13"/>
                  </a:cxn>
                  <a:cxn ang="0">
                    <a:pos x="73" y="13"/>
                  </a:cxn>
                  <a:cxn ang="0">
                    <a:pos x="73" y="17"/>
                  </a:cxn>
                  <a:cxn ang="0">
                    <a:pos x="76" y="14"/>
                  </a:cxn>
                </a:cxnLst>
                <a:rect l="0" t="0" r="r" b="b"/>
                <a:pathLst>
                  <a:path w="89" h="27">
                    <a:moveTo>
                      <a:pt x="76" y="14"/>
                    </a:moveTo>
                    <a:cubicBezTo>
                      <a:pt x="69" y="19"/>
                      <a:pt x="65" y="13"/>
                      <a:pt x="58" y="17"/>
                    </a:cubicBezTo>
                    <a:cubicBezTo>
                      <a:pt x="54" y="19"/>
                      <a:pt x="53" y="27"/>
                      <a:pt x="49" y="27"/>
                    </a:cubicBezTo>
                    <a:cubicBezTo>
                      <a:pt x="47" y="26"/>
                      <a:pt x="45" y="24"/>
                      <a:pt x="44" y="23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38" y="23"/>
                      <a:pt x="33" y="21"/>
                      <a:pt x="32" y="17"/>
                    </a:cubicBezTo>
                    <a:cubicBezTo>
                      <a:pt x="36" y="15"/>
                      <a:pt x="38" y="15"/>
                      <a:pt x="41" y="14"/>
                    </a:cubicBezTo>
                    <a:cubicBezTo>
                      <a:pt x="37" y="14"/>
                      <a:pt x="35" y="13"/>
                      <a:pt x="33" y="13"/>
                    </a:cubicBezTo>
                    <a:cubicBezTo>
                      <a:pt x="36" y="11"/>
                      <a:pt x="38" y="11"/>
                      <a:pt x="40" y="9"/>
                    </a:cubicBezTo>
                    <a:cubicBezTo>
                      <a:pt x="36" y="8"/>
                      <a:pt x="34" y="5"/>
                      <a:pt x="30" y="5"/>
                    </a:cubicBezTo>
                    <a:cubicBezTo>
                      <a:pt x="25" y="5"/>
                      <a:pt x="17" y="11"/>
                      <a:pt x="10" y="11"/>
                    </a:cubicBezTo>
                    <a:cubicBezTo>
                      <a:pt x="7" y="11"/>
                      <a:pt x="4" y="9"/>
                      <a:pt x="0" y="9"/>
                    </a:cubicBezTo>
                    <a:cubicBezTo>
                      <a:pt x="4" y="2"/>
                      <a:pt x="25" y="0"/>
                      <a:pt x="34" y="0"/>
                    </a:cubicBezTo>
                    <a:cubicBezTo>
                      <a:pt x="45" y="0"/>
                      <a:pt x="52" y="6"/>
                      <a:pt x="60" y="6"/>
                    </a:cubicBezTo>
                    <a:cubicBezTo>
                      <a:pt x="67" y="6"/>
                      <a:pt x="70" y="0"/>
                      <a:pt x="76" y="0"/>
                    </a:cubicBezTo>
                    <a:cubicBezTo>
                      <a:pt x="82" y="0"/>
                      <a:pt x="87" y="4"/>
                      <a:pt x="89" y="5"/>
                    </a:cubicBezTo>
                    <a:cubicBezTo>
                      <a:pt x="89" y="13"/>
                      <a:pt x="83" y="9"/>
                      <a:pt x="78" y="13"/>
                    </a:cubicBezTo>
                    <a:cubicBezTo>
                      <a:pt x="76" y="13"/>
                      <a:pt x="75" y="13"/>
                      <a:pt x="73" y="13"/>
                    </a:cubicBezTo>
                    <a:cubicBezTo>
                      <a:pt x="73" y="17"/>
                      <a:pt x="73" y="17"/>
                      <a:pt x="73" y="17"/>
                    </a:cubicBezTo>
                    <a:lnTo>
                      <a:pt x="76" y="14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0" name="Freeform 159">
                <a:extLst>
                  <a:ext uri="{FF2B5EF4-FFF2-40B4-BE49-F238E27FC236}">
                    <a16:creationId xmlns="" xmlns:a16="http://schemas.microsoft.com/office/drawing/2014/main" id="{0E9DD73F-F224-4070-8D05-82871C740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27663" y="1052513"/>
                <a:ext cx="41275" cy="26988"/>
              </a:xfrm>
              <a:custGeom>
                <a:avLst/>
                <a:gdLst/>
                <a:ahLst/>
                <a:cxnLst>
                  <a:cxn ang="0">
                    <a:pos x="7" y="20"/>
                  </a:cxn>
                  <a:cxn ang="0">
                    <a:pos x="0" y="13"/>
                  </a:cxn>
                  <a:cxn ang="0">
                    <a:pos x="25" y="0"/>
                  </a:cxn>
                  <a:cxn ang="0">
                    <a:pos x="31" y="14"/>
                  </a:cxn>
                  <a:cxn ang="0">
                    <a:pos x="7" y="20"/>
                  </a:cxn>
                </a:cxnLst>
                <a:rect l="0" t="0" r="r" b="b"/>
                <a:pathLst>
                  <a:path w="31" h="20">
                    <a:moveTo>
                      <a:pt x="7" y="20"/>
                    </a:moveTo>
                    <a:cubicBezTo>
                      <a:pt x="2" y="20"/>
                      <a:pt x="0" y="17"/>
                      <a:pt x="0" y="13"/>
                    </a:cubicBezTo>
                    <a:cubicBezTo>
                      <a:pt x="0" y="7"/>
                      <a:pt x="18" y="0"/>
                      <a:pt x="25" y="0"/>
                    </a:cubicBezTo>
                    <a:cubicBezTo>
                      <a:pt x="31" y="14"/>
                      <a:pt x="31" y="14"/>
                      <a:pt x="31" y="14"/>
                    </a:cubicBezTo>
                    <a:cubicBezTo>
                      <a:pt x="28" y="16"/>
                      <a:pt x="11" y="20"/>
                      <a:pt x="7" y="2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1" name="Freeform 160">
                <a:extLst>
                  <a:ext uri="{FF2B5EF4-FFF2-40B4-BE49-F238E27FC236}">
                    <a16:creationId xmlns="" xmlns:a16="http://schemas.microsoft.com/office/drawing/2014/main" id="{5435271B-5710-4AF2-919E-4B54F2DFD3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3688" y="1069975"/>
                <a:ext cx="44450" cy="25400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33" y="10"/>
                  </a:cxn>
                  <a:cxn ang="0">
                    <a:pos x="22" y="12"/>
                  </a:cxn>
                  <a:cxn ang="0">
                    <a:pos x="24" y="18"/>
                  </a:cxn>
                  <a:cxn ang="0">
                    <a:pos x="0" y="18"/>
                  </a:cxn>
                  <a:cxn ang="0">
                    <a:pos x="9" y="6"/>
                  </a:cxn>
                  <a:cxn ang="0">
                    <a:pos x="9" y="0"/>
                  </a:cxn>
                  <a:cxn ang="0">
                    <a:pos x="23" y="0"/>
                  </a:cxn>
                  <a:cxn ang="0">
                    <a:pos x="19" y="4"/>
                  </a:cxn>
                  <a:cxn ang="0">
                    <a:pos x="33" y="4"/>
                  </a:cxn>
                </a:cxnLst>
                <a:rect l="0" t="0" r="r" b="b"/>
                <a:pathLst>
                  <a:path w="33" h="20">
                    <a:moveTo>
                      <a:pt x="33" y="4"/>
                    </a:moveTo>
                    <a:cubicBezTo>
                      <a:pt x="33" y="8"/>
                      <a:pt x="33" y="8"/>
                      <a:pt x="33" y="10"/>
                    </a:cubicBezTo>
                    <a:cubicBezTo>
                      <a:pt x="30" y="14"/>
                      <a:pt x="26" y="12"/>
                      <a:pt x="22" y="12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2" y="19"/>
                      <a:pt x="0" y="20"/>
                      <a:pt x="0" y="18"/>
                    </a:cubicBezTo>
                    <a:cubicBezTo>
                      <a:pt x="0" y="11"/>
                      <a:pt x="3" y="8"/>
                      <a:pt x="9" y="6"/>
                    </a:cubicBezTo>
                    <a:cubicBezTo>
                      <a:pt x="8" y="2"/>
                      <a:pt x="9" y="1"/>
                      <a:pt x="9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2" y="2"/>
                      <a:pt x="20" y="4"/>
                      <a:pt x="19" y="4"/>
                    </a:cubicBezTo>
                    <a:cubicBezTo>
                      <a:pt x="22" y="4"/>
                      <a:pt x="29" y="4"/>
                      <a:pt x="33" y="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Freeform 161">
                <a:extLst>
                  <a:ext uri="{FF2B5EF4-FFF2-40B4-BE49-F238E27FC236}">
                    <a16:creationId xmlns="" xmlns:a16="http://schemas.microsoft.com/office/drawing/2014/main" id="{58CC3E46-1F97-407C-AE0F-DA0EB93E8B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0" y="1092200"/>
                <a:ext cx="44450" cy="15875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1" y="7"/>
                  </a:cxn>
                  <a:cxn ang="0">
                    <a:pos x="4" y="12"/>
                  </a:cxn>
                  <a:cxn ang="0">
                    <a:pos x="0" y="9"/>
                  </a:cxn>
                  <a:cxn ang="0">
                    <a:pos x="22" y="0"/>
                  </a:cxn>
                  <a:cxn ang="0">
                    <a:pos x="34" y="5"/>
                  </a:cxn>
                  <a:cxn ang="0">
                    <a:pos x="20" y="12"/>
                  </a:cxn>
                </a:cxnLst>
                <a:rect l="0" t="0" r="r" b="b"/>
                <a:pathLst>
                  <a:path w="34" h="12">
                    <a:moveTo>
                      <a:pt x="20" y="12"/>
                    </a:moveTo>
                    <a:cubicBezTo>
                      <a:pt x="17" y="12"/>
                      <a:pt x="14" y="7"/>
                      <a:pt x="11" y="7"/>
                    </a:cubicBezTo>
                    <a:cubicBezTo>
                      <a:pt x="10" y="12"/>
                      <a:pt x="8" y="12"/>
                      <a:pt x="4" y="12"/>
                    </a:cubicBezTo>
                    <a:cubicBezTo>
                      <a:pt x="2" y="12"/>
                      <a:pt x="0" y="10"/>
                      <a:pt x="0" y="9"/>
                    </a:cubicBezTo>
                    <a:cubicBezTo>
                      <a:pt x="0" y="2"/>
                      <a:pt x="17" y="0"/>
                      <a:pt x="22" y="0"/>
                    </a:cubicBezTo>
                    <a:cubicBezTo>
                      <a:pt x="28" y="0"/>
                      <a:pt x="32" y="2"/>
                      <a:pt x="34" y="5"/>
                    </a:cubicBezTo>
                    <a:cubicBezTo>
                      <a:pt x="25" y="5"/>
                      <a:pt x="26" y="12"/>
                      <a:pt x="20" y="12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Freeform 162">
                <a:extLst>
                  <a:ext uri="{FF2B5EF4-FFF2-40B4-BE49-F238E27FC236}">
                    <a16:creationId xmlns="" xmlns:a16="http://schemas.microsoft.com/office/drawing/2014/main" id="{C18B9571-3B4E-4FE5-8DC8-A7EE456E05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7963" y="1038225"/>
                <a:ext cx="71438" cy="49213"/>
              </a:xfrm>
              <a:custGeom>
                <a:avLst/>
                <a:gdLst/>
                <a:ahLst/>
                <a:cxnLst>
                  <a:cxn ang="0">
                    <a:pos x="40" y="31"/>
                  </a:cxn>
                  <a:cxn ang="0">
                    <a:pos x="22" y="36"/>
                  </a:cxn>
                  <a:cxn ang="0">
                    <a:pos x="0" y="28"/>
                  </a:cxn>
                  <a:cxn ang="0">
                    <a:pos x="6" y="23"/>
                  </a:cxn>
                  <a:cxn ang="0">
                    <a:pos x="24" y="23"/>
                  </a:cxn>
                  <a:cxn ang="0">
                    <a:pos x="17" y="22"/>
                  </a:cxn>
                  <a:cxn ang="0">
                    <a:pos x="17" y="16"/>
                  </a:cxn>
                  <a:cxn ang="0">
                    <a:pos x="43" y="8"/>
                  </a:cxn>
                  <a:cxn ang="0">
                    <a:pos x="51" y="0"/>
                  </a:cxn>
                  <a:cxn ang="0">
                    <a:pos x="52" y="5"/>
                  </a:cxn>
                  <a:cxn ang="0">
                    <a:pos x="48" y="11"/>
                  </a:cxn>
                  <a:cxn ang="0">
                    <a:pos x="28" y="23"/>
                  </a:cxn>
                  <a:cxn ang="0">
                    <a:pos x="53" y="29"/>
                  </a:cxn>
                  <a:cxn ang="0">
                    <a:pos x="40" y="31"/>
                  </a:cxn>
                </a:cxnLst>
                <a:rect l="0" t="0" r="r" b="b"/>
                <a:pathLst>
                  <a:path w="53" h="36">
                    <a:moveTo>
                      <a:pt x="40" y="31"/>
                    </a:moveTo>
                    <a:cubicBezTo>
                      <a:pt x="34" y="31"/>
                      <a:pt x="27" y="36"/>
                      <a:pt x="22" y="36"/>
                    </a:cubicBezTo>
                    <a:cubicBezTo>
                      <a:pt x="19" y="36"/>
                      <a:pt x="1" y="28"/>
                      <a:pt x="0" y="28"/>
                    </a:cubicBezTo>
                    <a:cubicBezTo>
                      <a:pt x="3" y="26"/>
                      <a:pt x="4" y="25"/>
                      <a:pt x="6" y="23"/>
                    </a:cubicBezTo>
                    <a:cubicBezTo>
                      <a:pt x="24" y="23"/>
                      <a:pt x="24" y="23"/>
                      <a:pt x="24" y="23"/>
                    </a:cubicBezTo>
                    <a:cubicBezTo>
                      <a:pt x="19" y="21"/>
                      <a:pt x="21" y="20"/>
                      <a:pt x="17" y="22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30" y="16"/>
                      <a:pt x="30" y="8"/>
                      <a:pt x="43" y="8"/>
                    </a:cubicBezTo>
                    <a:cubicBezTo>
                      <a:pt x="44" y="4"/>
                      <a:pt x="47" y="0"/>
                      <a:pt x="51" y="0"/>
                    </a:cubicBezTo>
                    <a:cubicBezTo>
                      <a:pt x="52" y="0"/>
                      <a:pt x="52" y="4"/>
                      <a:pt x="52" y="5"/>
                    </a:cubicBezTo>
                    <a:cubicBezTo>
                      <a:pt x="50" y="7"/>
                      <a:pt x="48" y="9"/>
                      <a:pt x="48" y="11"/>
                    </a:cubicBezTo>
                    <a:cubicBezTo>
                      <a:pt x="41" y="16"/>
                      <a:pt x="32" y="18"/>
                      <a:pt x="28" y="23"/>
                    </a:cubicBezTo>
                    <a:cubicBezTo>
                      <a:pt x="40" y="24"/>
                      <a:pt x="43" y="25"/>
                      <a:pt x="53" y="29"/>
                    </a:cubicBezTo>
                    <a:cubicBezTo>
                      <a:pt x="49" y="32"/>
                      <a:pt x="45" y="31"/>
                      <a:pt x="40" y="31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Freeform 164">
                <a:extLst>
                  <a:ext uri="{FF2B5EF4-FFF2-40B4-BE49-F238E27FC236}">
                    <a16:creationId xmlns="" xmlns:a16="http://schemas.microsoft.com/office/drawing/2014/main" id="{3EA6FFC7-05F0-48F8-8957-6EB99A26CD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5438" y="1244600"/>
                <a:ext cx="128588" cy="49213"/>
              </a:xfrm>
              <a:custGeom>
                <a:avLst/>
                <a:gdLst/>
                <a:ahLst/>
                <a:cxnLst>
                  <a:cxn ang="0">
                    <a:pos x="77" y="29"/>
                  </a:cxn>
                  <a:cxn ang="0">
                    <a:pos x="66" y="34"/>
                  </a:cxn>
                  <a:cxn ang="0">
                    <a:pos x="58" y="29"/>
                  </a:cxn>
                  <a:cxn ang="0">
                    <a:pos x="50" y="32"/>
                  </a:cxn>
                  <a:cxn ang="0">
                    <a:pos x="40" y="36"/>
                  </a:cxn>
                  <a:cxn ang="0">
                    <a:pos x="32" y="31"/>
                  </a:cxn>
                  <a:cxn ang="0">
                    <a:pos x="22" y="38"/>
                  </a:cxn>
                  <a:cxn ang="0">
                    <a:pos x="0" y="18"/>
                  </a:cxn>
                  <a:cxn ang="0">
                    <a:pos x="20" y="0"/>
                  </a:cxn>
                  <a:cxn ang="0">
                    <a:pos x="47" y="15"/>
                  </a:cxn>
                  <a:cxn ang="0">
                    <a:pos x="54" y="3"/>
                  </a:cxn>
                  <a:cxn ang="0">
                    <a:pos x="97" y="15"/>
                  </a:cxn>
                  <a:cxn ang="0">
                    <a:pos x="89" y="29"/>
                  </a:cxn>
                  <a:cxn ang="0">
                    <a:pos x="77" y="29"/>
                  </a:cxn>
                </a:cxnLst>
                <a:rect l="0" t="0" r="r" b="b"/>
                <a:pathLst>
                  <a:path w="97" h="38">
                    <a:moveTo>
                      <a:pt x="77" y="29"/>
                    </a:moveTo>
                    <a:cubicBezTo>
                      <a:pt x="74" y="29"/>
                      <a:pt x="72" y="34"/>
                      <a:pt x="66" y="34"/>
                    </a:cubicBezTo>
                    <a:cubicBezTo>
                      <a:pt x="63" y="34"/>
                      <a:pt x="62" y="29"/>
                      <a:pt x="58" y="29"/>
                    </a:cubicBezTo>
                    <a:cubicBezTo>
                      <a:pt x="55" y="29"/>
                      <a:pt x="53" y="32"/>
                      <a:pt x="50" y="32"/>
                    </a:cubicBezTo>
                    <a:cubicBezTo>
                      <a:pt x="47" y="32"/>
                      <a:pt x="44" y="36"/>
                      <a:pt x="40" y="36"/>
                    </a:cubicBezTo>
                    <a:cubicBezTo>
                      <a:pt x="36" y="36"/>
                      <a:pt x="34" y="34"/>
                      <a:pt x="32" y="31"/>
                    </a:cubicBezTo>
                    <a:cubicBezTo>
                      <a:pt x="29" y="34"/>
                      <a:pt x="27" y="38"/>
                      <a:pt x="22" y="38"/>
                    </a:cubicBezTo>
                    <a:cubicBezTo>
                      <a:pt x="11" y="38"/>
                      <a:pt x="0" y="29"/>
                      <a:pt x="0" y="18"/>
                    </a:cubicBezTo>
                    <a:cubicBezTo>
                      <a:pt x="0" y="8"/>
                      <a:pt x="11" y="0"/>
                      <a:pt x="20" y="0"/>
                    </a:cubicBezTo>
                    <a:cubicBezTo>
                      <a:pt x="34" y="0"/>
                      <a:pt x="35" y="15"/>
                      <a:pt x="47" y="15"/>
                    </a:cubicBezTo>
                    <a:cubicBezTo>
                      <a:pt x="47" y="8"/>
                      <a:pt x="49" y="3"/>
                      <a:pt x="54" y="3"/>
                    </a:cubicBezTo>
                    <a:cubicBezTo>
                      <a:pt x="62" y="3"/>
                      <a:pt x="88" y="12"/>
                      <a:pt x="97" y="15"/>
                    </a:cubicBezTo>
                    <a:cubicBezTo>
                      <a:pt x="95" y="21"/>
                      <a:pt x="89" y="26"/>
                      <a:pt x="89" y="29"/>
                    </a:cubicBezTo>
                    <a:lnTo>
                      <a:pt x="77" y="29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Freeform 165">
                <a:extLst>
                  <a:ext uri="{FF2B5EF4-FFF2-40B4-BE49-F238E27FC236}">
                    <a16:creationId xmlns="" xmlns:a16="http://schemas.microsoft.com/office/drawing/2014/main" id="{2018B03A-5130-450F-8EBE-F090F6E7E7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4425" y="2252663"/>
                <a:ext cx="34925" cy="17463"/>
              </a:xfrm>
              <a:custGeom>
                <a:avLst/>
                <a:gdLst/>
                <a:ahLst/>
                <a:cxnLst>
                  <a:cxn ang="0">
                    <a:pos x="5" y="13"/>
                  </a:cxn>
                  <a:cxn ang="0">
                    <a:pos x="2" y="11"/>
                  </a:cxn>
                  <a:cxn ang="0">
                    <a:pos x="0" y="9"/>
                  </a:cxn>
                  <a:cxn ang="0">
                    <a:pos x="26" y="0"/>
                  </a:cxn>
                  <a:cxn ang="0">
                    <a:pos x="20" y="4"/>
                  </a:cxn>
                  <a:cxn ang="0">
                    <a:pos x="19" y="8"/>
                  </a:cxn>
                  <a:cxn ang="0">
                    <a:pos x="5" y="13"/>
                  </a:cxn>
                </a:cxnLst>
                <a:rect l="0" t="0" r="r" b="b"/>
                <a:pathLst>
                  <a:path w="26" h="13">
                    <a:moveTo>
                      <a:pt x="5" y="13"/>
                    </a:moveTo>
                    <a:cubicBezTo>
                      <a:pt x="4" y="13"/>
                      <a:pt x="2" y="12"/>
                      <a:pt x="2" y="11"/>
                    </a:cubicBezTo>
                    <a:cubicBezTo>
                      <a:pt x="1" y="11"/>
                      <a:pt x="0" y="9"/>
                      <a:pt x="0" y="9"/>
                    </a:cubicBezTo>
                    <a:cubicBezTo>
                      <a:pt x="7" y="6"/>
                      <a:pt x="18" y="1"/>
                      <a:pt x="26" y="0"/>
                    </a:cubicBezTo>
                    <a:cubicBezTo>
                      <a:pt x="25" y="4"/>
                      <a:pt x="22" y="2"/>
                      <a:pt x="20" y="4"/>
                    </a:cubicBezTo>
                    <a:cubicBezTo>
                      <a:pt x="18" y="4"/>
                      <a:pt x="19" y="7"/>
                      <a:pt x="19" y="8"/>
                    </a:cubicBezTo>
                    <a:cubicBezTo>
                      <a:pt x="18" y="11"/>
                      <a:pt x="9" y="13"/>
                      <a:pt x="5" y="1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6" name="Freeform 166">
                <a:extLst>
                  <a:ext uri="{FF2B5EF4-FFF2-40B4-BE49-F238E27FC236}">
                    <a16:creationId xmlns="" xmlns:a16="http://schemas.microsoft.com/office/drawing/2014/main" id="{07FA2800-03EE-44D7-8519-450EBFDB14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3188" y="1463675"/>
                <a:ext cx="34925" cy="25400"/>
              </a:xfrm>
              <a:custGeom>
                <a:avLst/>
                <a:gdLst/>
                <a:ahLst/>
                <a:cxnLst>
                  <a:cxn ang="0">
                    <a:pos x="5" y="4"/>
                  </a:cxn>
                  <a:cxn ang="0">
                    <a:pos x="11" y="0"/>
                  </a:cxn>
                  <a:cxn ang="0">
                    <a:pos x="26" y="6"/>
                  </a:cxn>
                  <a:cxn ang="0">
                    <a:pos x="26" y="12"/>
                  </a:cxn>
                  <a:cxn ang="0">
                    <a:pos x="8" y="19"/>
                  </a:cxn>
                  <a:cxn ang="0">
                    <a:pos x="0" y="14"/>
                  </a:cxn>
                  <a:cxn ang="0">
                    <a:pos x="5" y="4"/>
                  </a:cxn>
                </a:cxnLst>
                <a:rect l="0" t="0" r="r" b="b"/>
                <a:pathLst>
                  <a:path w="26" h="19">
                    <a:moveTo>
                      <a:pt x="5" y="4"/>
                    </a:moveTo>
                    <a:cubicBezTo>
                      <a:pt x="8" y="4"/>
                      <a:pt x="8" y="0"/>
                      <a:pt x="11" y="0"/>
                    </a:cubicBezTo>
                    <a:cubicBezTo>
                      <a:pt x="17" y="0"/>
                      <a:pt x="20" y="5"/>
                      <a:pt x="26" y="6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0" y="15"/>
                      <a:pt x="15" y="19"/>
                      <a:pt x="8" y="19"/>
                    </a:cubicBezTo>
                    <a:cubicBezTo>
                      <a:pt x="2" y="19"/>
                      <a:pt x="0" y="19"/>
                      <a:pt x="0" y="14"/>
                    </a:cubicBezTo>
                    <a:cubicBezTo>
                      <a:pt x="0" y="12"/>
                      <a:pt x="4" y="4"/>
                      <a:pt x="5" y="4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7" name="Freeform 167">
                <a:extLst>
                  <a:ext uri="{FF2B5EF4-FFF2-40B4-BE49-F238E27FC236}">
                    <a16:creationId xmlns="" xmlns:a16="http://schemas.microsoft.com/office/drawing/2014/main" id="{E16A5DC1-7E74-4D60-BEF4-4936B47192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9400" y="1433513"/>
                <a:ext cx="26988" cy="25400"/>
              </a:xfrm>
              <a:custGeom>
                <a:avLst/>
                <a:gdLst/>
                <a:ahLst/>
                <a:cxnLst>
                  <a:cxn ang="0">
                    <a:pos x="21" y="17"/>
                  </a:cxn>
                  <a:cxn ang="0">
                    <a:pos x="15" y="19"/>
                  </a:cxn>
                  <a:cxn ang="0">
                    <a:pos x="0" y="8"/>
                  </a:cxn>
                  <a:cxn ang="0">
                    <a:pos x="21" y="17"/>
                  </a:cxn>
                </a:cxnLst>
                <a:rect l="0" t="0" r="r" b="b"/>
                <a:pathLst>
                  <a:path w="21" h="20">
                    <a:moveTo>
                      <a:pt x="21" y="17"/>
                    </a:moveTo>
                    <a:cubicBezTo>
                      <a:pt x="21" y="20"/>
                      <a:pt x="15" y="19"/>
                      <a:pt x="15" y="19"/>
                    </a:cubicBezTo>
                    <a:cubicBezTo>
                      <a:pt x="10" y="19"/>
                      <a:pt x="0" y="14"/>
                      <a:pt x="0" y="8"/>
                    </a:cubicBezTo>
                    <a:cubicBezTo>
                      <a:pt x="0" y="0"/>
                      <a:pt x="21" y="8"/>
                      <a:pt x="21" y="1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8" name="Freeform 168">
                <a:extLst>
                  <a:ext uri="{FF2B5EF4-FFF2-40B4-BE49-F238E27FC236}">
                    <a16:creationId xmlns="" xmlns:a16="http://schemas.microsoft.com/office/drawing/2014/main" id="{149704F8-1503-46AE-AC7E-4A7E733647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9900" y="1338263"/>
                <a:ext cx="25400" cy="17463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19" y="8"/>
                  </a:cxn>
                  <a:cxn ang="0">
                    <a:pos x="8" y="0"/>
                  </a:cxn>
                  <a:cxn ang="0">
                    <a:pos x="2" y="9"/>
                  </a:cxn>
                  <a:cxn ang="0">
                    <a:pos x="2" y="13"/>
                  </a:cxn>
                </a:cxnLst>
                <a:rect l="0" t="0" r="r" b="b"/>
                <a:pathLst>
                  <a:path w="19" h="13">
                    <a:moveTo>
                      <a:pt x="2" y="13"/>
                    </a:moveTo>
                    <a:cubicBezTo>
                      <a:pt x="7" y="13"/>
                      <a:pt x="17" y="10"/>
                      <a:pt x="19" y="8"/>
                    </a:cubicBezTo>
                    <a:cubicBezTo>
                      <a:pt x="15" y="5"/>
                      <a:pt x="13" y="0"/>
                      <a:pt x="8" y="0"/>
                    </a:cubicBezTo>
                    <a:cubicBezTo>
                      <a:pt x="4" y="0"/>
                      <a:pt x="2" y="5"/>
                      <a:pt x="2" y="9"/>
                    </a:cubicBezTo>
                    <a:cubicBezTo>
                      <a:pt x="2" y="10"/>
                      <a:pt x="0" y="13"/>
                      <a:pt x="2" y="13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9" name="Freeform 169">
                <a:extLst>
                  <a:ext uri="{FF2B5EF4-FFF2-40B4-BE49-F238E27FC236}">
                    <a16:creationId xmlns="" xmlns:a16="http://schemas.microsoft.com/office/drawing/2014/main" id="{97C93170-EEBA-4DC1-B750-AC61B681DD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7825" y="1320800"/>
                <a:ext cx="53975" cy="2222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21" y="0"/>
                  </a:cxn>
                  <a:cxn ang="0">
                    <a:pos x="41" y="17"/>
                  </a:cxn>
                  <a:cxn ang="0">
                    <a:pos x="28" y="17"/>
                  </a:cxn>
                  <a:cxn ang="0">
                    <a:pos x="2" y="11"/>
                  </a:cxn>
                  <a:cxn ang="0">
                    <a:pos x="0" y="13"/>
                  </a:cxn>
                </a:cxnLst>
                <a:rect l="0" t="0" r="r" b="b"/>
                <a:pathLst>
                  <a:path w="41" h="17">
                    <a:moveTo>
                      <a:pt x="0" y="13"/>
                    </a:moveTo>
                    <a:cubicBezTo>
                      <a:pt x="5" y="6"/>
                      <a:pt x="11" y="0"/>
                      <a:pt x="21" y="0"/>
                    </a:cubicBezTo>
                    <a:cubicBezTo>
                      <a:pt x="32" y="0"/>
                      <a:pt x="41" y="7"/>
                      <a:pt x="41" y="17"/>
                    </a:cubicBezTo>
                    <a:cubicBezTo>
                      <a:pt x="28" y="17"/>
                      <a:pt x="28" y="17"/>
                      <a:pt x="28" y="17"/>
                    </a:cubicBezTo>
                    <a:cubicBezTo>
                      <a:pt x="20" y="13"/>
                      <a:pt x="10" y="14"/>
                      <a:pt x="2" y="11"/>
                    </a:cubicBezTo>
                    <a:lnTo>
                      <a:pt x="0" y="13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0" name="Freeform 170">
                <a:extLst>
                  <a:ext uri="{FF2B5EF4-FFF2-40B4-BE49-F238E27FC236}">
                    <a16:creationId xmlns="" xmlns:a16="http://schemas.microsoft.com/office/drawing/2014/main" id="{826E1798-F62E-4EA9-BAA1-EA121F060F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2600" y="1266825"/>
                <a:ext cx="74613" cy="269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9"/>
                  </a:cxn>
                  <a:cxn ang="0">
                    <a:pos x="56" y="13"/>
                  </a:cxn>
                  <a:cxn ang="0">
                    <a:pos x="37" y="20"/>
                  </a:cxn>
                  <a:cxn ang="0">
                    <a:pos x="4" y="3"/>
                  </a:cxn>
                  <a:cxn ang="0">
                    <a:pos x="0" y="0"/>
                  </a:cxn>
                </a:cxnLst>
                <a:rect l="0" t="0" r="r" b="b"/>
                <a:pathLst>
                  <a:path w="56" h="20">
                    <a:moveTo>
                      <a:pt x="0" y="0"/>
                    </a:moveTo>
                    <a:cubicBezTo>
                      <a:pt x="4" y="3"/>
                      <a:pt x="50" y="9"/>
                      <a:pt x="52" y="9"/>
                    </a:cubicBezTo>
                    <a:cubicBezTo>
                      <a:pt x="55" y="9"/>
                      <a:pt x="56" y="11"/>
                      <a:pt x="56" y="13"/>
                    </a:cubicBezTo>
                    <a:cubicBezTo>
                      <a:pt x="56" y="18"/>
                      <a:pt x="44" y="20"/>
                      <a:pt x="37" y="20"/>
                    </a:cubicBezTo>
                    <a:cubicBezTo>
                      <a:pt x="25" y="20"/>
                      <a:pt x="4" y="14"/>
                      <a:pt x="4" y="3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1" name="Freeform 171">
                <a:extLst>
                  <a:ext uri="{FF2B5EF4-FFF2-40B4-BE49-F238E27FC236}">
                    <a16:creationId xmlns="" xmlns:a16="http://schemas.microsoft.com/office/drawing/2014/main" id="{B8205B61-4112-436D-89AD-7070967B0D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6238" y="1303338"/>
                <a:ext cx="15875" cy="17463"/>
              </a:xfrm>
              <a:custGeom>
                <a:avLst/>
                <a:gdLst/>
                <a:ahLst/>
                <a:cxnLst>
                  <a:cxn ang="0">
                    <a:pos x="12" y="7"/>
                  </a:cxn>
                  <a:cxn ang="0">
                    <a:pos x="5" y="13"/>
                  </a:cxn>
                  <a:cxn ang="0">
                    <a:pos x="0" y="7"/>
                  </a:cxn>
                  <a:cxn ang="0">
                    <a:pos x="12" y="7"/>
                  </a:cxn>
                </a:cxnLst>
                <a:rect l="0" t="0" r="r" b="b"/>
                <a:pathLst>
                  <a:path w="12" h="13">
                    <a:moveTo>
                      <a:pt x="12" y="7"/>
                    </a:moveTo>
                    <a:cubicBezTo>
                      <a:pt x="12" y="11"/>
                      <a:pt x="8" y="13"/>
                      <a:pt x="5" y="13"/>
                    </a:cubicBezTo>
                    <a:cubicBezTo>
                      <a:pt x="0" y="13"/>
                      <a:pt x="0" y="11"/>
                      <a:pt x="0" y="7"/>
                    </a:cubicBezTo>
                    <a:cubicBezTo>
                      <a:pt x="0" y="0"/>
                      <a:pt x="12" y="1"/>
                      <a:pt x="12" y="7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222" name="Straight Connector 221">
            <a:extLst>
              <a:ext uri="{FF2B5EF4-FFF2-40B4-BE49-F238E27FC236}">
                <a16:creationId xmlns="" xmlns:a16="http://schemas.microsoft.com/office/drawing/2014/main" id="{DAD9263A-E9E4-4756-AFEB-958BBEA77FC2}"/>
              </a:ext>
            </a:extLst>
          </p:cNvPr>
          <p:cNvCxnSpPr>
            <a:cxnSpLocks/>
          </p:cNvCxnSpPr>
          <p:nvPr/>
        </p:nvCxnSpPr>
        <p:spPr>
          <a:xfrm>
            <a:off x="6510526" y="1935309"/>
            <a:ext cx="0" cy="3483429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dash"/>
            <a:miter lim="800000"/>
          </a:ln>
          <a:effectLst/>
        </p:spPr>
      </p:cxnSp>
      <p:sp>
        <p:nvSpPr>
          <p:cNvPr id="223" name="Rectangle 222">
            <a:extLst>
              <a:ext uri="{FF2B5EF4-FFF2-40B4-BE49-F238E27FC236}">
                <a16:creationId xmlns="" xmlns:a16="http://schemas.microsoft.com/office/drawing/2014/main" id="{E39201A8-3924-4BF0-8DB2-FA3541479BB5}"/>
              </a:ext>
            </a:extLst>
          </p:cNvPr>
          <p:cNvSpPr/>
          <p:nvPr/>
        </p:nvSpPr>
        <p:spPr>
          <a:xfrm>
            <a:off x="6800510" y="1627180"/>
            <a:ext cx="763639" cy="683892"/>
          </a:xfrm>
          <a:prstGeom prst="rect">
            <a:avLst/>
          </a:prstGeom>
          <a:solidFill>
            <a:srgbClr val="9D1217"/>
          </a:solidFill>
          <a:ln>
            <a:noFill/>
          </a:ln>
          <a:ex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0" cap="none" spc="-151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FontAwesome" pitchFamily="2" charset="0"/>
                <a:ea typeface="Open Sans" panose="020B0606030504020204" pitchFamily="34" charset="0"/>
                <a:cs typeface="Microsoft New Tai Lue" panose="020B0502040204020203" pitchFamily="34" charset="0"/>
              </a:rPr>
              <a:t>1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="" xmlns:a16="http://schemas.microsoft.com/office/drawing/2014/main" id="{7783F25D-D1FE-4275-8127-1C9434BDF3BB}"/>
              </a:ext>
            </a:extLst>
          </p:cNvPr>
          <p:cNvSpPr/>
          <p:nvPr/>
        </p:nvSpPr>
        <p:spPr>
          <a:xfrm>
            <a:off x="7776234" y="853606"/>
            <a:ext cx="1842851" cy="40011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kern="0" dirty="0">
                <a:solidFill>
                  <a:srgbClr val="273339"/>
                </a:solidFill>
              </a:rPr>
              <a:t>SOUS L'IMPULSION DE L'OCDE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="" xmlns:a16="http://schemas.microsoft.com/office/drawing/2014/main" id="{E633AB9F-3FD0-4811-ABD3-B6E75C76510F}"/>
              </a:ext>
            </a:extLst>
          </p:cNvPr>
          <p:cNvSpPr/>
          <p:nvPr/>
        </p:nvSpPr>
        <p:spPr>
          <a:xfrm>
            <a:off x="7744425" y="1894906"/>
            <a:ext cx="37766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Les normes fiscales internationales sont définies et régies par les pays de </a:t>
            </a: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l'OCDE et du G20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="" xmlns:a16="http://schemas.microsoft.com/office/drawing/2014/main" id="{8229F1CD-C690-4BBF-9857-FE8BF962B266}"/>
              </a:ext>
            </a:extLst>
          </p:cNvPr>
          <p:cNvSpPr/>
          <p:nvPr/>
        </p:nvSpPr>
        <p:spPr>
          <a:xfrm>
            <a:off x="6800510" y="3370931"/>
            <a:ext cx="763639" cy="683892"/>
          </a:xfrm>
          <a:prstGeom prst="rect">
            <a:avLst/>
          </a:prstGeom>
          <a:solidFill>
            <a:srgbClr val="814E7E"/>
          </a:solidFill>
          <a:ln>
            <a:noFill/>
          </a:ln>
          <a:ex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kern="0" spc="-151" dirty="0">
                <a:solidFill>
                  <a:prstClr val="white">
                    <a:lumMod val="95000"/>
                  </a:prstClr>
                </a:solidFill>
                <a:latin typeface="FontAwesome" pitchFamily="2" charset="0"/>
                <a:ea typeface="Open Sans" panose="020B0606030504020204" pitchFamily="34" charset="0"/>
                <a:cs typeface="Microsoft New Tai Lue" panose="020B0502040204020203" pitchFamily="34" charset="0"/>
              </a:rPr>
              <a:t>2</a:t>
            </a:r>
            <a:endParaRPr kumimoji="0" lang="en-US" sz="3600" b="0" i="0" u="none" strike="noStrike" kern="0" cap="none" spc="-151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FontAwesome" pitchFamily="2" charset="0"/>
              <a:ea typeface="Open Sans" panose="020B0606030504020204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="" xmlns:a16="http://schemas.microsoft.com/office/drawing/2014/main" id="{BAB547E8-016C-4B26-989A-D7278F291894}"/>
              </a:ext>
            </a:extLst>
          </p:cNvPr>
          <p:cNvSpPr/>
          <p:nvPr/>
        </p:nvSpPr>
        <p:spPr>
          <a:xfrm>
            <a:off x="7726846" y="3361371"/>
            <a:ext cx="3436279" cy="40011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Rôle limité de l'ONU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="" xmlns:a16="http://schemas.microsoft.com/office/drawing/2014/main" id="{AF7EC2C4-FE0E-44F2-A785-3948E3171800}"/>
              </a:ext>
            </a:extLst>
          </p:cNvPr>
          <p:cNvSpPr/>
          <p:nvPr/>
        </p:nvSpPr>
        <p:spPr>
          <a:xfrm>
            <a:off x="7744425" y="3765267"/>
            <a:ext cx="37766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L'ONU a des ressources limitées et </a:t>
            </a:r>
            <a:r>
              <a:rPr lang="fr-FR" kern="0" dirty="0" smtClean="0">
                <a:solidFill>
                  <a:srgbClr val="273339"/>
                </a:solidFill>
              </a:rPr>
              <a:t>pour ce qui est de la</a:t>
            </a:r>
            <a:r>
              <a:rPr kumimoji="0" lang="fr-FR" b="0" i="0" u="none" strike="noStrike" kern="0" cap="none" spc="0" normalizeH="0" baseline="0" noProof="0" dirty="0" smtClean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 </a:t>
            </a:r>
            <a:r>
              <a:rPr kumimoji="0" lang="fr-FR" b="0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fiscalité, </a:t>
            </a:r>
            <a:r>
              <a:rPr kumimoji="0" lang="fr-FR" b="1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nos gouvernements ne nous soutiennent pas.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="" xmlns:a16="http://schemas.microsoft.com/office/drawing/2014/main" id="{934A34A0-2A7E-4F44-AABA-B2EB1580EC22}"/>
              </a:ext>
            </a:extLst>
          </p:cNvPr>
          <p:cNvSpPr/>
          <p:nvPr/>
        </p:nvSpPr>
        <p:spPr>
          <a:xfrm>
            <a:off x="6800510" y="5142816"/>
            <a:ext cx="763639" cy="683892"/>
          </a:xfrm>
          <a:prstGeom prst="rect">
            <a:avLst/>
          </a:prstGeom>
          <a:solidFill>
            <a:srgbClr val="7BB21B"/>
          </a:solidFill>
          <a:ln>
            <a:noFill/>
          </a:ln>
          <a:extLst/>
        </p:spPr>
        <p:txBody>
          <a:bodyPr lIns="0" tIns="0" rIns="0" bIns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kern="0" spc="-151" dirty="0">
                <a:solidFill>
                  <a:prstClr val="white">
                    <a:lumMod val="95000"/>
                  </a:prstClr>
                </a:solidFill>
                <a:latin typeface="FontAwesome" pitchFamily="2" charset="0"/>
                <a:ea typeface="Open Sans" panose="020B0606030504020204" pitchFamily="34" charset="0"/>
                <a:cs typeface="Microsoft New Tai Lue" panose="020B0502040204020203" pitchFamily="34" charset="0"/>
              </a:rPr>
              <a:t>3</a:t>
            </a:r>
            <a:endParaRPr kumimoji="0" lang="en-US" sz="3600" b="0" i="0" u="none" strike="noStrike" kern="0" cap="none" spc="-151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FontAwesome" pitchFamily="2" charset="0"/>
              <a:ea typeface="Open Sans" panose="020B0606030504020204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="" xmlns:a16="http://schemas.microsoft.com/office/drawing/2014/main" id="{567AF126-D8F6-40C8-B475-45AB16D6D1F5}"/>
              </a:ext>
            </a:extLst>
          </p:cNvPr>
          <p:cNvSpPr/>
          <p:nvPr/>
        </p:nvSpPr>
        <p:spPr>
          <a:xfrm>
            <a:off x="7789736" y="5006066"/>
            <a:ext cx="3684810" cy="40011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kern="0" dirty="0">
                <a:solidFill>
                  <a:srgbClr val="273339"/>
                </a:solidFill>
              </a:rPr>
              <a:t>LES AFRICAINS SONT RÉACTIFS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="" xmlns:a16="http://schemas.microsoft.com/office/drawing/2014/main" id="{ED29ABA9-9387-4EE3-8B8C-C83101636268}"/>
              </a:ext>
            </a:extLst>
          </p:cNvPr>
          <p:cNvSpPr/>
          <p:nvPr/>
        </p:nvSpPr>
        <p:spPr>
          <a:xfrm>
            <a:off x="7827647" y="5368339"/>
            <a:ext cx="369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srgbClr val="273339"/>
                </a:solidFill>
              </a:rPr>
              <a:t>Les pays africains n'ont pas été </a:t>
            </a:r>
            <a:r>
              <a:rPr lang="fr-FR" b="1" kern="0" dirty="0">
                <a:solidFill>
                  <a:srgbClr val="273339"/>
                </a:solidFill>
              </a:rPr>
              <a:t>pro-actifs dans la résolution des problèmes africains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44080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© 2017 </a:t>
            </a:r>
            <a:r>
              <a:rPr lang="fr-FR" b="1" dirty="0"/>
              <a:t>- </a:t>
            </a:r>
            <a:r>
              <a:rPr lang="fr-FR" dirty="0"/>
              <a:t>Forum sur l'administration fiscale africaine (ATAF</a:t>
            </a:r>
            <a:r>
              <a:rPr lang="fr-FR" dirty="0" smtClean="0"/>
              <a:t>). </a:t>
            </a:r>
            <a:r>
              <a:rPr lang="fr-FR" dirty="0"/>
              <a:t>Tous droits réservés.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="" xmlns:a16="http://schemas.microsoft.com/office/drawing/2014/main" id="{DCC4B7B4-1970-44BA-9124-845F514C0732}"/>
              </a:ext>
            </a:extLst>
          </p:cNvPr>
          <p:cNvSpPr txBox="1">
            <a:spLocks/>
          </p:cNvSpPr>
          <p:nvPr/>
        </p:nvSpPr>
        <p:spPr>
          <a:xfrm>
            <a:off x="1999064" y="420910"/>
            <a:ext cx="8931527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ÉVOLUTIONS RÉCENTES SUR LA SCÈNE MONDIALE</a:t>
            </a:r>
          </a:p>
        </p:txBody>
      </p:sp>
      <p:cxnSp>
        <p:nvCxnSpPr>
          <p:cNvPr id="222" name="Straight Connector 221">
            <a:extLst>
              <a:ext uri="{FF2B5EF4-FFF2-40B4-BE49-F238E27FC236}">
                <a16:creationId xmlns="" xmlns:a16="http://schemas.microsoft.com/office/drawing/2014/main" id="{DAD9263A-E9E4-4756-AFEB-958BBEA77FC2}"/>
              </a:ext>
            </a:extLst>
          </p:cNvPr>
          <p:cNvCxnSpPr>
            <a:cxnSpLocks/>
          </p:cNvCxnSpPr>
          <p:nvPr/>
        </p:nvCxnSpPr>
        <p:spPr>
          <a:xfrm>
            <a:off x="6010453" y="3088867"/>
            <a:ext cx="0" cy="3483429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75000"/>
              </a:sysClr>
            </a:solidFill>
            <a:prstDash val="dash"/>
            <a:miter lim="800000"/>
          </a:ln>
          <a:effectLst/>
        </p:spPr>
      </p:cxnSp>
      <p:sp>
        <p:nvSpPr>
          <p:cNvPr id="232" name="Text Placeholder 5">
            <a:extLst>
              <a:ext uri="{FF2B5EF4-FFF2-40B4-BE49-F238E27FC236}">
                <a16:creationId xmlns="" xmlns:a16="http://schemas.microsoft.com/office/drawing/2014/main" id="{E402DC43-3992-4C68-83E2-7A29D6B84E1A}"/>
              </a:ext>
            </a:extLst>
          </p:cNvPr>
          <p:cNvSpPr txBox="1">
            <a:spLocks/>
          </p:cNvSpPr>
          <p:nvPr/>
        </p:nvSpPr>
        <p:spPr>
          <a:xfrm>
            <a:off x="482598" y="2967665"/>
            <a:ext cx="3246120" cy="6072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6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États-Unis</a:t>
            </a:r>
          </a:p>
        </p:txBody>
      </p:sp>
      <p:sp>
        <p:nvSpPr>
          <p:cNvPr id="233" name="Text Placeholder 6">
            <a:extLst>
              <a:ext uri="{FF2B5EF4-FFF2-40B4-BE49-F238E27FC236}">
                <a16:creationId xmlns="" xmlns:a16="http://schemas.microsoft.com/office/drawing/2014/main" id="{B1CBFA18-591D-47CD-90F1-3EDB417DEB7B}"/>
              </a:ext>
            </a:extLst>
          </p:cNvPr>
          <p:cNvSpPr txBox="1">
            <a:spLocks/>
          </p:cNvSpPr>
          <p:nvPr/>
        </p:nvSpPr>
        <p:spPr>
          <a:xfrm>
            <a:off x="11041971" y="2639162"/>
            <a:ext cx="935664" cy="6072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6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Europe</a:t>
            </a:r>
          </a:p>
        </p:txBody>
      </p:sp>
      <p:sp>
        <p:nvSpPr>
          <p:cNvPr id="234" name="Text Placeholder 8">
            <a:extLst>
              <a:ext uri="{FF2B5EF4-FFF2-40B4-BE49-F238E27FC236}">
                <a16:creationId xmlns="" xmlns:a16="http://schemas.microsoft.com/office/drawing/2014/main" id="{2BE127FF-7C97-4320-9D1C-C093F53F8E2F}"/>
              </a:ext>
            </a:extLst>
          </p:cNvPr>
          <p:cNvSpPr txBox="1">
            <a:spLocks/>
          </p:cNvSpPr>
          <p:nvPr/>
        </p:nvSpPr>
        <p:spPr>
          <a:xfrm>
            <a:off x="448115" y="4276747"/>
            <a:ext cx="4694313" cy="11177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Réformes fiscales aux États-Unis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Introduction de la règle BEAT - Déductibilité des intérêts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Les guerres commerciales américaines et leur impact sur la fiscalité?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800" b="1" dirty="0">
                <a:solidFill>
                  <a:srgbClr val="273339"/>
                </a:solidFill>
                <a:latin typeface="Calibri" panose="020F0502020204030204"/>
              </a:rPr>
              <a:t>Proposition américaine sur l'imposition de l'économie numérique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235" name="Group 234">
            <a:extLst>
              <a:ext uri="{FF2B5EF4-FFF2-40B4-BE49-F238E27FC236}">
                <a16:creationId xmlns="" xmlns:a16="http://schemas.microsoft.com/office/drawing/2014/main" id="{3A191335-E09B-4F02-8C18-1221985742B2}"/>
              </a:ext>
            </a:extLst>
          </p:cNvPr>
          <p:cNvGrpSpPr/>
          <p:nvPr/>
        </p:nvGrpSpPr>
        <p:grpSpPr>
          <a:xfrm>
            <a:off x="963939" y="1903443"/>
            <a:ext cx="2640676" cy="2531119"/>
            <a:chOff x="1313207" y="1526017"/>
            <a:chExt cx="1962782" cy="1903594"/>
          </a:xfrm>
        </p:grpSpPr>
        <p:sp>
          <p:nvSpPr>
            <p:cNvPr id="236" name="Freeform 21">
              <a:extLst>
                <a:ext uri="{FF2B5EF4-FFF2-40B4-BE49-F238E27FC236}">
                  <a16:creationId xmlns="" xmlns:a16="http://schemas.microsoft.com/office/drawing/2014/main" id="{5AB68962-21A4-400C-BA98-CC315EF57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4709" y="3360422"/>
              <a:ext cx="12902" cy="15967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0"/>
                </a:cxn>
                <a:cxn ang="0">
                  <a:pos x="5" y="0"/>
                </a:cxn>
                <a:cxn ang="0">
                  <a:pos x="0" y="9"/>
                </a:cxn>
                <a:cxn ang="0">
                  <a:pos x="4" y="9"/>
                </a:cxn>
                <a:cxn ang="0">
                  <a:pos x="9" y="4"/>
                </a:cxn>
              </a:cxnLst>
              <a:rect l="0" t="0" r="r" b="b"/>
              <a:pathLst>
                <a:path w="9" h="11">
                  <a:moveTo>
                    <a:pt x="9" y="4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8" y="0"/>
                    <a:pt x="6" y="0"/>
                    <a:pt x="5" y="0"/>
                  </a:cubicBezTo>
                  <a:cubicBezTo>
                    <a:pt x="2" y="0"/>
                    <a:pt x="0" y="5"/>
                    <a:pt x="0" y="9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6" y="9"/>
                    <a:pt x="8" y="5"/>
                    <a:pt x="9" y="4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7" name="Freeform 40">
              <a:extLst>
                <a:ext uri="{FF2B5EF4-FFF2-40B4-BE49-F238E27FC236}">
                  <a16:creationId xmlns="" xmlns:a16="http://schemas.microsoft.com/office/drawing/2014/main" id="{DBCB9881-EECD-4EF4-8381-76CD41DF9D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1185" y="3119147"/>
              <a:ext cx="177408" cy="67415"/>
            </a:xfrm>
            <a:custGeom>
              <a:avLst/>
              <a:gdLst/>
              <a:ahLst/>
              <a:cxnLst>
                <a:cxn ang="0">
                  <a:pos x="131" y="40"/>
                </a:cxn>
                <a:cxn ang="0">
                  <a:pos x="114" y="45"/>
                </a:cxn>
                <a:cxn ang="0">
                  <a:pos x="88" y="42"/>
                </a:cxn>
                <a:cxn ang="0">
                  <a:pos x="88" y="39"/>
                </a:cxn>
                <a:cxn ang="0">
                  <a:pos x="93" y="35"/>
                </a:cxn>
                <a:cxn ang="0">
                  <a:pos x="78" y="26"/>
                </a:cxn>
                <a:cxn ang="0">
                  <a:pos x="73" y="22"/>
                </a:cxn>
                <a:cxn ang="0">
                  <a:pos x="64" y="22"/>
                </a:cxn>
                <a:cxn ang="0">
                  <a:pos x="48" y="15"/>
                </a:cxn>
                <a:cxn ang="0">
                  <a:pos x="35" y="15"/>
                </a:cxn>
                <a:cxn ang="0">
                  <a:pos x="34" y="10"/>
                </a:cxn>
                <a:cxn ang="0">
                  <a:pos x="28" y="9"/>
                </a:cxn>
                <a:cxn ang="0">
                  <a:pos x="4" y="20"/>
                </a:cxn>
                <a:cxn ang="0">
                  <a:pos x="0" y="20"/>
                </a:cxn>
                <a:cxn ang="0">
                  <a:pos x="36" y="0"/>
                </a:cxn>
                <a:cxn ang="0">
                  <a:pos x="79" y="11"/>
                </a:cxn>
                <a:cxn ang="0">
                  <a:pos x="86" y="17"/>
                </a:cxn>
                <a:cxn ang="0">
                  <a:pos x="114" y="28"/>
                </a:cxn>
                <a:cxn ang="0">
                  <a:pos x="114" y="31"/>
                </a:cxn>
                <a:cxn ang="0">
                  <a:pos x="120" y="31"/>
                </a:cxn>
                <a:cxn ang="0">
                  <a:pos x="131" y="40"/>
                </a:cxn>
              </a:cxnLst>
              <a:rect l="0" t="0" r="r" b="b"/>
              <a:pathLst>
                <a:path w="131" h="45">
                  <a:moveTo>
                    <a:pt x="131" y="40"/>
                  </a:moveTo>
                  <a:cubicBezTo>
                    <a:pt x="127" y="45"/>
                    <a:pt x="119" y="45"/>
                    <a:pt x="114" y="45"/>
                  </a:cubicBezTo>
                  <a:cubicBezTo>
                    <a:pt x="104" y="45"/>
                    <a:pt x="97" y="42"/>
                    <a:pt x="88" y="42"/>
                  </a:cubicBezTo>
                  <a:cubicBezTo>
                    <a:pt x="88" y="41"/>
                    <a:pt x="88" y="40"/>
                    <a:pt x="88" y="39"/>
                  </a:cubicBezTo>
                  <a:cubicBezTo>
                    <a:pt x="90" y="39"/>
                    <a:pt x="92" y="38"/>
                    <a:pt x="93" y="35"/>
                  </a:cubicBezTo>
                  <a:cubicBezTo>
                    <a:pt x="86" y="32"/>
                    <a:pt x="79" y="33"/>
                    <a:pt x="78" y="26"/>
                  </a:cubicBezTo>
                  <a:cubicBezTo>
                    <a:pt x="74" y="26"/>
                    <a:pt x="75" y="23"/>
                    <a:pt x="73" y="22"/>
                  </a:cubicBezTo>
                  <a:cubicBezTo>
                    <a:pt x="69" y="20"/>
                    <a:pt x="67" y="22"/>
                    <a:pt x="64" y="22"/>
                  </a:cubicBezTo>
                  <a:cubicBezTo>
                    <a:pt x="57" y="22"/>
                    <a:pt x="54" y="15"/>
                    <a:pt x="48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3" y="13"/>
                    <a:pt x="33" y="12"/>
                    <a:pt x="34" y="10"/>
                  </a:cubicBezTo>
                  <a:cubicBezTo>
                    <a:pt x="33" y="9"/>
                    <a:pt x="30" y="9"/>
                    <a:pt x="28" y="9"/>
                  </a:cubicBezTo>
                  <a:cubicBezTo>
                    <a:pt x="20" y="9"/>
                    <a:pt x="8" y="15"/>
                    <a:pt x="4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7" y="8"/>
                    <a:pt x="16" y="0"/>
                    <a:pt x="36" y="0"/>
                  </a:cubicBezTo>
                  <a:cubicBezTo>
                    <a:pt x="55" y="0"/>
                    <a:pt x="64" y="11"/>
                    <a:pt x="79" y="11"/>
                  </a:cubicBezTo>
                  <a:cubicBezTo>
                    <a:pt x="82" y="11"/>
                    <a:pt x="86" y="16"/>
                    <a:pt x="86" y="17"/>
                  </a:cubicBezTo>
                  <a:cubicBezTo>
                    <a:pt x="93" y="23"/>
                    <a:pt x="104" y="28"/>
                    <a:pt x="114" y="28"/>
                  </a:cubicBezTo>
                  <a:cubicBezTo>
                    <a:pt x="114" y="28"/>
                    <a:pt x="113" y="30"/>
                    <a:pt x="114" y="31"/>
                  </a:cubicBezTo>
                  <a:cubicBezTo>
                    <a:pt x="120" y="31"/>
                    <a:pt x="120" y="31"/>
                    <a:pt x="120" y="31"/>
                  </a:cubicBezTo>
                  <a:cubicBezTo>
                    <a:pt x="125" y="32"/>
                    <a:pt x="127" y="39"/>
                    <a:pt x="131" y="4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8" name="Freeform 41">
              <a:extLst>
                <a:ext uri="{FF2B5EF4-FFF2-40B4-BE49-F238E27FC236}">
                  <a16:creationId xmlns="" xmlns:a16="http://schemas.microsoft.com/office/drawing/2014/main" id="{8405B61A-D628-4FA2-8748-6C1E63E46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5377" y="3143984"/>
              <a:ext cx="9677" cy="12419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7"/>
                </a:cxn>
                <a:cxn ang="0">
                  <a:pos x="0" y="7"/>
                </a:cxn>
                <a:cxn ang="0">
                  <a:pos x="4" y="3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</a:cxnLst>
              <a:rect l="0" t="0" r="r" b="b"/>
              <a:pathLst>
                <a:path w="7" h="8">
                  <a:moveTo>
                    <a:pt x="6" y="0"/>
                  </a:moveTo>
                  <a:cubicBezTo>
                    <a:pt x="6" y="3"/>
                    <a:pt x="7" y="5"/>
                    <a:pt x="6" y="7"/>
                  </a:cubicBezTo>
                  <a:cubicBezTo>
                    <a:pt x="5" y="7"/>
                    <a:pt x="0" y="8"/>
                    <a:pt x="0" y="7"/>
                  </a:cubicBezTo>
                  <a:cubicBezTo>
                    <a:pt x="0" y="4"/>
                    <a:pt x="2" y="3"/>
                    <a:pt x="4" y="3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9" name="Freeform 42">
              <a:extLst>
                <a:ext uri="{FF2B5EF4-FFF2-40B4-BE49-F238E27FC236}">
                  <a16:creationId xmlns="" xmlns:a16="http://schemas.microsoft.com/office/drawing/2014/main" id="{929743E0-16B9-4C1D-A928-CF2AE480B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4081" y="3209624"/>
              <a:ext cx="29030" cy="15967"/>
            </a:xfrm>
            <a:custGeom>
              <a:avLst/>
              <a:gdLst/>
              <a:ahLst/>
              <a:cxnLst>
                <a:cxn ang="0">
                  <a:pos x="18" y="3"/>
                </a:cxn>
                <a:cxn ang="0">
                  <a:pos x="22" y="7"/>
                </a:cxn>
                <a:cxn ang="0">
                  <a:pos x="7" y="10"/>
                </a:cxn>
                <a:cxn ang="0">
                  <a:pos x="0" y="3"/>
                </a:cxn>
                <a:cxn ang="0">
                  <a:pos x="5" y="0"/>
                </a:cxn>
                <a:cxn ang="0">
                  <a:pos x="19" y="4"/>
                </a:cxn>
                <a:cxn ang="0">
                  <a:pos x="18" y="3"/>
                </a:cxn>
              </a:cxnLst>
              <a:rect l="0" t="0" r="r" b="b"/>
              <a:pathLst>
                <a:path w="22" h="10">
                  <a:moveTo>
                    <a:pt x="18" y="3"/>
                  </a:moveTo>
                  <a:cubicBezTo>
                    <a:pt x="21" y="4"/>
                    <a:pt x="22" y="5"/>
                    <a:pt x="22" y="7"/>
                  </a:cubicBezTo>
                  <a:cubicBezTo>
                    <a:pt x="17" y="8"/>
                    <a:pt x="13" y="10"/>
                    <a:pt x="7" y="10"/>
                  </a:cubicBezTo>
                  <a:cubicBezTo>
                    <a:pt x="4" y="10"/>
                    <a:pt x="0" y="7"/>
                    <a:pt x="0" y="3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10" y="0"/>
                    <a:pt x="16" y="3"/>
                    <a:pt x="19" y="4"/>
                  </a:cubicBezTo>
                  <a:lnTo>
                    <a:pt x="18" y="3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0" name="Freeform 43">
              <a:extLst>
                <a:ext uri="{FF2B5EF4-FFF2-40B4-BE49-F238E27FC236}">
                  <a16:creationId xmlns="" xmlns:a16="http://schemas.microsoft.com/office/drawing/2014/main" id="{6AEF107C-5A04-41A2-99C0-80F85CC659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1166" y="3209624"/>
              <a:ext cx="24193" cy="10645"/>
            </a:xfrm>
            <a:custGeom>
              <a:avLst/>
              <a:gdLst/>
              <a:ahLst/>
              <a:cxnLst>
                <a:cxn ang="0">
                  <a:pos x="18" y="4"/>
                </a:cxn>
                <a:cxn ang="0">
                  <a:pos x="11" y="7"/>
                </a:cxn>
                <a:cxn ang="0">
                  <a:pos x="0" y="2"/>
                </a:cxn>
                <a:cxn ang="0">
                  <a:pos x="5" y="0"/>
                </a:cxn>
                <a:cxn ang="0">
                  <a:pos x="18" y="4"/>
                </a:cxn>
              </a:cxnLst>
              <a:rect l="0" t="0" r="r" b="b"/>
              <a:pathLst>
                <a:path w="18" h="7">
                  <a:moveTo>
                    <a:pt x="18" y="4"/>
                  </a:moveTo>
                  <a:cubicBezTo>
                    <a:pt x="17" y="7"/>
                    <a:pt x="14" y="7"/>
                    <a:pt x="11" y="7"/>
                  </a:cubicBezTo>
                  <a:cubicBezTo>
                    <a:pt x="6" y="7"/>
                    <a:pt x="0" y="7"/>
                    <a:pt x="0" y="2"/>
                  </a:cubicBezTo>
                  <a:cubicBezTo>
                    <a:pt x="0" y="0"/>
                    <a:pt x="4" y="0"/>
                    <a:pt x="5" y="0"/>
                  </a:cubicBezTo>
                  <a:cubicBezTo>
                    <a:pt x="6" y="0"/>
                    <a:pt x="17" y="2"/>
                    <a:pt x="18" y="4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1" name="Freeform 44">
              <a:extLst>
                <a:ext uri="{FF2B5EF4-FFF2-40B4-BE49-F238E27FC236}">
                  <a16:creationId xmlns="" xmlns:a16="http://schemas.microsoft.com/office/drawing/2014/main" id="{A9BFF1EA-7AC3-4CFA-8B99-13E8C8527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8593" y="3181239"/>
              <a:ext cx="101607" cy="44353"/>
            </a:xfrm>
            <a:custGeom>
              <a:avLst/>
              <a:gdLst/>
              <a:ahLst/>
              <a:cxnLst>
                <a:cxn ang="0">
                  <a:pos x="64" y="11"/>
                </a:cxn>
                <a:cxn ang="0">
                  <a:pos x="75" y="21"/>
                </a:cxn>
                <a:cxn ang="0">
                  <a:pos x="59" y="21"/>
                </a:cxn>
                <a:cxn ang="0">
                  <a:pos x="51" y="24"/>
                </a:cxn>
                <a:cxn ang="0">
                  <a:pos x="47" y="22"/>
                </a:cxn>
                <a:cxn ang="0">
                  <a:pos x="37" y="30"/>
                </a:cxn>
                <a:cxn ang="0">
                  <a:pos x="31" y="24"/>
                </a:cxn>
                <a:cxn ang="0">
                  <a:pos x="11" y="23"/>
                </a:cxn>
                <a:cxn ang="0">
                  <a:pos x="6" y="23"/>
                </a:cxn>
                <a:cxn ang="0">
                  <a:pos x="6" y="27"/>
                </a:cxn>
                <a:cxn ang="0">
                  <a:pos x="0" y="19"/>
                </a:cxn>
                <a:cxn ang="0">
                  <a:pos x="3" y="18"/>
                </a:cxn>
                <a:cxn ang="0">
                  <a:pos x="22" y="17"/>
                </a:cxn>
                <a:cxn ang="0">
                  <a:pos x="19" y="8"/>
                </a:cxn>
                <a:cxn ang="0">
                  <a:pos x="14" y="3"/>
                </a:cxn>
                <a:cxn ang="0">
                  <a:pos x="17" y="0"/>
                </a:cxn>
                <a:cxn ang="0">
                  <a:pos x="28" y="3"/>
                </a:cxn>
                <a:cxn ang="0">
                  <a:pos x="41" y="1"/>
                </a:cxn>
                <a:cxn ang="0">
                  <a:pos x="66" y="13"/>
                </a:cxn>
                <a:cxn ang="0">
                  <a:pos x="64" y="11"/>
                </a:cxn>
              </a:cxnLst>
              <a:rect l="0" t="0" r="r" b="b"/>
              <a:pathLst>
                <a:path w="75" h="30">
                  <a:moveTo>
                    <a:pt x="64" y="11"/>
                  </a:moveTo>
                  <a:cubicBezTo>
                    <a:pt x="68" y="15"/>
                    <a:pt x="72" y="16"/>
                    <a:pt x="75" y="21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4" y="24"/>
                    <a:pt x="51" y="24"/>
                  </a:cubicBezTo>
                  <a:cubicBezTo>
                    <a:pt x="49" y="24"/>
                    <a:pt x="49" y="22"/>
                    <a:pt x="47" y="22"/>
                  </a:cubicBezTo>
                  <a:cubicBezTo>
                    <a:pt x="41" y="22"/>
                    <a:pt x="41" y="30"/>
                    <a:pt x="37" y="30"/>
                  </a:cubicBezTo>
                  <a:cubicBezTo>
                    <a:pt x="33" y="30"/>
                    <a:pt x="34" y="26"/>
                    <a:pt x="31" y="24"/>
                  </a:cubicBezTo>
                  <a:cubicBezTo>
                    <a:pt x="27" y="22"/>
                    <a:pt x="17" y="23"/>
                    <a:pt x="11" y="23"/>
                  </a:cubicBezTo>
                  <a:cubicBezTo>
                    <a:pt x="8" y="23"/>
                    <a:pt x="8" y="24"/>
                    <a:pt x="6" y="23"/>
                  </a:cubicBezTo>
                  <a:cubicBezTo>
                    <a:pt x="6" y="24"/>
                    <a:pt x="6" y="25"/>
                    <a:pt x="6" y="27"/>
                  </a:cubicBezTo>
                  <a:cubicBezTo>
                    <a:pt x="3" y="26"/>
                    <a:pt x="0" y="22"/>
                    <a:pt x="0" y="19"/>
                  </a:cubicBezTo>
                  <a:cubicBezTo>
                    <a:pt x="1" y="19"/>
                    <a:pt x="2" y="18"/>
                    <a:pt x="3" y="18"/>
                  </a:cubicBezTo>
                  <a:cubicBezTo>
                    <a:pt x="13" y="18"/>
                    <a:pt x="17" y="20"/>
                    <a:pt x="22" y="17"/>
                  </a:cubicBezTo>
                  <a:cubicBezTo>
                    <a:pt x="20" y="15"/>
                    <a:pt x="19" y="12"/>
                    <a:pt x="19" y="8"/>
                  </a:cubicBezTo>
                  <a:cubicBezTo>
                    <a:pt x="17" y="8"/>
                    <a:pt x="14" y="6"/>
                    <a:pt x="14" y="3"/>
                  </a:cubicBezTo>
                  <a:cubicBezTo>
                    <a:pt x="14" y="2"/>
                    <a:pt x="16" y="0"/>
                    <a:pt x="17" y="0"/>
                  </a:cubicBezTo>
                  <a:cubicBezTo>
                    <a:pt x="21" y="0"/>
                    <a:pt x="24" y="3"/>
                    <a:pt x="28" y="3"/>
                  </a:cubicBezTo>
                  <a:cubicBezTo>
                    <a:pt x="34" y="3"/>
                    <a:pt x="36" y="1"/>
                    <a:pt x="41" y="1"/>
                  </a:cubicBezTo>
                  <a:cubicBezTo>
                    <a:pt x="55" y="1"/>
                    <a:pt x="58" y="9"/>
                    <a:pt x="66" y="13"/>
                  </a:cubicBezTo>
                  <a:lnTo>
                    <a:pt x="64" y="11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2" name="Freeform 45">
              <a:extLst>
                <a:ext uri="{FF2B5EF4-FFF2-40B4-BE49-F238E27FC236}">
                  <a16:creationId xmlns="" xmlns:a16="http://schemas.microsoft.com/office/drawing/2014/main" id="{677EB55B-BB46-4E37-B557-7FDCA3AA5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7630" y="3083665"/>
              <a:ext cx="9677" cy="12419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7" y="6"/>
                </a:cxn>
                <a:cxn ang="0">
                  <a:pos x="5" y="8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7" h="8">
                  <a:moveTo>
                    <a:pt x="2" y="0"/>
                  </a:moveTo>
                  <a:cubicBezTo>
                    <a:pt x="6" y="0"/>
                    <a:pt x="7" y="3"/>
                    <a:pt x="7" y="6"/>
                  </a:cubicBezTo>
                  <a:cubicBezTo>
                    <a:pt x="7" y="7"/>
                    <a:pt x="6" y="8"/>
                    <a:pt x="5" y="8"/>
                  </a:cubicBezTo>
                  <a:cubicBezTo>
                    <a:pt x="0" y="8"/>
                    <a:pt x="0" y="3"/>
                    <a:pt x="0" y="0"/>
                  </a:cubicBezTo>
                  <a:cubicBezTo>
                    <a:pt x="0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3" name="Freeform 46">
              <a:extLst>
                <a:ext uri="{FF2B5EF4-FFF2-40B4-BE49-F238E27FC236}">
                  <a16:creationId xmlns="" xmlns:a16="http://schemas.microsoft.com/office/drawing/2014/main" id="{2F77691E-61AF-4EAD-8154-7D38EB2347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9566" y="3046408"/>
              <a:ext cx="14516" cy="532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6" y="0"/>
                </a:cxn>
                <a:cxn ang="0">
                  <a:pos x="11" y="3"/>
                </a:cxn>
                <a:cxn ang="0">
                  <a:pos x="0" y="3"/>
                </a:cxn>
              </a:cxnLst>
              <a:rect l="0" t="0" r="r" b="b"/>
              <a:pathLst>
                <a:path w="11" h="4">
                  <a:moveTo>
                    <a:pt x="0" y="3"/>
                  </a:moveTo>
                  <a:cubicBezTo>
                    <a:pt x="1" y="2"/>
                    <a:pt x="4" y="0"/>
                    <a:pt x="6" y="0"/>
                  </a:cubicBezTo>
                  <a:cubicBezTo>
                    <a:pt x="9" y="0"/>
                    <a:pt x="10" y="2"/>
                    <a:pt x="11" y="3"/>
                  </a:cubicBezTo>
                  <a:cubicBezTo>
                    <a:pt x="7" y="4"/>
                    <a:pt x="2" y="3"/>
                    <a:pt x="0" y="3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4" name="Freeform 47">
              <a:extLst>
                <a:ext uri="{FF2B5EF4-FFF2-40B4-BE49-F238E27FC236}">
                  <a16:creationId xmlns="" xmlns:a16="http://schemas.microsoft.com/office/drawing/2014/main" id="{FC6B3A4E-C0C6-4ECB-BDC6-89EC63006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371" y="3053505"/>
              <a:ext cx="4839" cy="7096"/>
            </a:xfrm>
            <a:custGeom>
              <a:avLst/>
              <a:gdLst/>
              <a:ahLst/>
              <a:cxnLst>
                <a:cxn ang="0">
                  <a:pos x="3" y="4"/>
                </a:cxn>
                <a:cxn ang="0">
                  <a:pos x="1" y="0"/>
                </a:cxn>
                <a:cxn ang="0">
                  <a:pos x="3" y="4"/>
                </a:cxn>
              </a:cxnLst>
              <a:rect l="0" t="0" r="r" b="b"/>
              <a:pathLst>
                <a:path w="3" h="4">
                  <a:moveTo>
                    <a:pt x="3" y="4"/>
                  </a:moveTo>
                  <a:cubicBezTo>
                    <a:pt x="2" y="4"/>
                    <a:pt x="0" y="1"/>
                    <a:pt x="1" y="0"/>
                  </a:cubicBezTo>
                  <a:lnTo>
                    <a:pt x="3" y="4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5" name="Freeform 48">
              <a:extLst>
                <a:ext uri="{FF2B5EF4-FFF2-40B4-BE49-F238E27FC236}">
                  <a16:creationId xmlns="" xmlns:a16="http://schemas.microsoft.com/office/drawing/2014/main" id="{9C7D9D68-6F85-40C0-AEB0-A6BFA2FAD7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6658" y="3152854"/>
              <a:ext cx="11290" cy="8871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7"/>
                </a:cxn>
                <a:cxn ang="0">
                  <a:pos x="2" y="7"/>
                </a:cxn>
                <a:cxn ang="0">
                  <a:pos x="9" y="4"/>
                </a:cxn>
                <a:cxn ang="0">
                  <a:pos x="9" y="0"/>
                </a:cxn>
                <a:cxn ang="0">
                  <a:pos x="0" y="4"/>
                </a:cxn>
              </a:cxnLst>
              <a:rect l="0" t="0" r="r" b="b"/>
              <a:pathLst>
                <a:path w="9" h="7">
                  <a:moveTo>
                    <a:pt x="0" y="4"/>
                  </a:moveTo>
                  <a:cubicBezTo>
                    <a:pt x="0" y="5"/>
                    <a:pt x="0" y="6"/>
                    <a:pt x="0" y="7"/>
                  </a:cubicBezTo>
                  <a:cubicBezTo>
                    <a:pt x="0" y="7"/>
                    <a:pt x="1" y="7"/>
                    <a:pt x="2" y="7"/>
                  </a:cubicBezTo>
                  <a:cubicBezTo>
                    <a:pt x="4" y="7"/>
                    <a:pt x="7" y="6"/>
                    <a:pt x="9" y="4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7" y="3"/>
                    <a:pt x="4" y="5"/>
                    <a:pt x="0" y="4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6" name="Freeform 49">
              <a:extLst>
                <a:ext uri="{FF2B5EF4-FFF2-40B4-BE49-F238E27FC236}">
                  <a16:creationId xmlns="" xmlns:a16="http://schemas.microsoft.com/office/drawing/2014/main" id="{F27F254A-D2DE-4478-8AFC-D115B8A22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0581" y="2551439"/>
              <a:ext cx="982198" cy="528678"/>
            </a:xfrm>
            <a:custGeom>
              <a:avLst/>
              <a:gdLst/>
              <a:ahLst/>
              <a:cxnLst>
                <a:cxn ang="0">
                  <a:pos x="543" y="285"/>
                </a:cxn>
                <a:cxn ang="0">
                  <a:pos x="555" y="317"/>
                </a:cxn>
                <a:cxn ang="0">
                  <a:pos x="560" y="338"/>
                </a:cxn>
                <a:cxn ang="0">
                  <a:pos x="542" y="345"/>
                </a:cxn>
                <a:cxn ang="0">
                  <a:pos x="507" y="287"/>
                </a:cxn>
                <a:cxn ang="0">
                  <a:pos x="474" y="283"/>
                </a:cxn>
                <a:cxn ang="0">
                  <a:pos x="460" y="283"/>
                </a:cxn>
                <a:cxn ang="0">
                  <a:pos x="443" y="286"/>
                </a:cxn>
                <a:cxn ang="0">
                  <a:pos x="412" y="292"/>
                </a:cxn>
                <a:cxn ang="0">
                  <a:pos x="393" y="291"/>
                </a:cxn>
                <a:cxn ang="0">
                  <a:pos x="357" y="309"/>
                </a:cxn>
                <a:cxn ang="0">
                  <a:pos x="343" y="342"/>
                </a:cxn>
                <a:cxn ang="0">
                  <a:pos x="282" y="290"/>
                </a:cxn>
                <a:cxn ang="0">
                  <a:pos x="246" y="281"/>
                </a:cxn>
                <a:cxn ang="0">
                  <a:pos x="207" y="262"/>
                </a:cxn>
                <a:cxn ang="0">
                  <a:pos x="170" y="268"/>
                </a:cxn>
                <a:cxn ang="0">
                  <a:pos x="95" y="252"/>
                </a:cxn>
                <a:cxn ang="0">
                  <a:pos x="47" y="214"/>
                </a:cxn>
                <a:cxn ang="0">
                  <a:pos x="4" y="141"/>
                </a:cxn>
                <a:cxn ang="0">
                  <a:pos x="4" y="95"/>
                </a:cxn>
                <a:cxn ang="0">
                  <a:pos x="0" y="23"/>
                </a:cxn>
                <a:cxn ang="0">
                  <a:pos x="20" y="27"/>
                </a:cxn>
                <a:cxn ang="0">
                  <a:pos x="20" y="5"/>
                </a:cxn>
                <a:cxn ang="0">
                  <a:pos x="373" y="0"/>
                </a:cxn>
                <a:cxn ang="0">
                  <a:pos x="406" y="11"/>
                </a:cxn>
                <a:cxn ang="0">
                  <a:pos x="408" y="45"/>
                </a:cxn>
                <a:cxn ang="0">
                  <a:pos x="423" y="42"/>
                </a:cxn>
                <a:cxn ang="0">
                  <a:pos x="441" y="40"/>
                </a:cxn>
                <a:cxn ang="0">
                  <a:pos x="456" y="42"/>
                </a:cxn>
                <a:cxn ang="0">
                  <a:pos x="472" y="47"/>
                </a:cxn>
                <a:cxn ang="0">
                  <a:pos x="510" y="48"/>
                </a:cxn>
                <a:cxn ang="0">
                  <a:pos x="490" y="54"/>
                </a:cxn>
                <a:cxn ang="0">
                  <a:pos x="472" y="69"/>
                </a:cxn>
                <a:cxn ang="0">
                  <a:pos x="471" y="121"/>
                </a:cxn>
                <a:cxn ang="0">
                  <a:pos x="480" y="88"/>
                </a:cxn>
                <a:cxn ang="0">
                  <a:pos x="501" y="57"/>
                </a:cxn>
                <a:cxn ang="0">
                  <a:pos x="516" y="87"/>
                </a:cxn>
                <a:cxn ang="0">
                  <a:pos x="531" y="97"/>
                </a:cxn>
                <a:cxn ang="0">
                  <a:pos x="527" y="123"/>
                </a:cxn>
                <a:cxn ang="0">
                  <a:pos x="564" y="97"/>
                </a:cxn>
                <a:cxn ang="0">
                  <a:pos x="610" y="84"/>
                </a:cxn>
                <a:cxn ang="0">
                  <a:pos x="653" y="65"/>
                </a:cxn>
                <a:cxn ang="0">
                  <a:pos x="675" y="63"/>
                </a:cxn>
                <a:cxn ang="0">
                  <a:pos x="699" y="28"/>
                </a:cxn>
                <a:cxn ang="0">
                  <a:pos x="726" y="73"/>
                </a:cxn>
                <a:cxn ang="0">
                  <a:pos x="701" y="80"/>
                </a:cxn>
                <a:cxn ang="0">
                  <a:pos x="681" y="113"/>
                </a:cxn>
                <a:cxn ang="0">
                  <a:pos x="690" y="118"/>
                </a:cxn>
                <a:cxn ang="0">
                  <a:pos x="676" y="122"/>
                </a:cxn>
                <a:cxn ang="0">
                  <a:pos x="648" y="132"/>
                </a:cxn>
                <a:cxn ang="0">
                  <a:pos x="642" y="134"/>
                </a:cxn>
                <a:cxn ang="0">
                  <a:pos x="635" y="137"/>
                </a:cxn>
                <a:cxn ang="0">
                  <a:pos x="627" y="161"/>
                </a:cxn>
                <a:cxn ang="0">
                  <a:pos x="622" y="159"/>
                </a:cxn>
                <a:cxn ang="0">
                  <a:pos x="615" y="186"/>
                </a:cxn>
                <a:cxn ang="0">
                  <a:pos x="614" y="178"/>
                </a:cxn>
                <a:cxn ang="0">
                  <a:pos x="608" y="170"/>
                </a:cxn>
                <a:cxn ang="0">
                  <a:pos x="611" y="192"/>
                </a:cxn>
                <a:cxn ang="0">
                  <a:pos x="614" y="196"/>
                </a:cxn>
                <a:cxn ang="0">
                  <a:pos x="614" y="205"/>
                </a:cxn>
                <a:cxn ang="0">
                  <a:pos x="607" y="213"/>
                </a:cxn>
                <a:cxn ang="0">
                  <a:pos x="607" y="221"/>
                </a:cxn>
                <a:cxn ang="0">
                  <a:pos x="589" y="232"/>
                </a:cxn>
              </a:cxnLst>
              <a:rect l="0" t="0" r="r" b="b"/>
              <a:pathLst>
                <a:path w="726" h="356">
                  <a:moveTo>
                    <a:pt x="590" y="233"/>
                  </a:moveTo>
                  <a:cubicBezTo>
                    <a:pt x="569" y="245"/>
                    <a:pt x="543" y="253"/>
                    <a:pt x="543" y="285"/>
                  </a:cubicBezTo>
                  <a:cubicBezTo>
                    <a:pt x="543" y="300"/>
                    <a:pt x="555" y="304"/>
                    <a:pt x="555" y="318"/>
                  </a:cubicBezTo>
                  <a:cubicBezTo>
                    <a:pt x="555" y="317"/>
                    <a:pt x="555" y="317"/>
                    <a:pt x="555" y="317"/>
                  </a:cubicBezTo>
                  <a:cubicBezTo>
                    <a:pt x="555" y="320"/>
                    <a:pt x="555" y="320"/>
                    <a:pt x="555" y="320"/>
                  </a:cubicBezTo>
                  <a:cubicBezTo>
                    <a:pt x="556" y="326"/>
                    <a:pt x="560" y="330"/>
                    <a:pt x="560" y="338"/>
                  </a:cubicBezTo>
                  <a:cubicBezTo>
                    <a:pt x="560" y="347"/>
                    <a:pt x="558" y="356"/>
                    <a:pt x="551" y="356"/>
                  </a:cubicBezTo>
                  <a:cubicBezTo>
                    <a:pt x="544" y="356"/>
                    <a:pt x="544" y="349"/>
                    <a:pt x="542" y="345"/>
                  </a:cubicBezTo>
                  <a:cubicBezTo>
                    <a:pt x="537" y="338"/>
                    <a:pt x="532" y="335"/>
                    <a:pt x="529" y="328"/>
                  </a:cubicBezTo>
                  <a:cubicBezTo>
                    <a:pt x="522" y="314"/>
                    <a:pt x="527" y="287"/>
                    <a:pt x="507" y="287"/>
                  </a:cubicBezTo>
                  <a:cubicBezTo>
                    <a:pt x="503" y="287"/>
                    <a:pt x="502" y="293"/>
                    <a:pt x="498" y="293"/>
                  </a:cubicBezTo>
                  <a:cubicBezTo>
                    <a:pt x="490" y="293"/>
                    <a:pt x="485" y="283"/>
                    <a:pt x="474" y="283"/>
                  </a:cubicBezTo>
                  <a:cubicBezTo>
                    <a:pt x="468" y="283"/>
                    <a:pt x="467" y="286"/>
                    <a:pt x="463" y="286"/>
                  </a:cubicBezTo>
                  <a:cubicBezTo>
                    <a:pt x="462" y="286"/>
                    <a:pt x="460" y="284"/>
                    <a:pt x="460" y="283"/>
                  </a:cubicBezTo>
                  <a:cubicBezTo>
                    <a:pt x="453" y="285"/>
                    <a:pt x="444" y="284"/>
                    <a:pt x="436" y="286"/>
                  </a:cubicBezTo>
                  <a:cubicBezTo>
                    <a:pt x="441" y="288"/>
                    <a:pt x="440" y="288"/>
                    <a:pt x="443" y="286"/>
                  </a:cubicBezTo>
                  <a:cubicBezTo>
                    <a:pt x="442" y="293"/>
                    <a:pt x="438" y="297"/>
                    <a:pt x="443" y="301"/>
                  </a:cubicBezTo>
                  <a:cubicBezTo>
                    <a:pt x="431" y="307"/>
                    <a:pt x="421" y="292"/>
                    <a:pt x="412" y="292"/>
                  </a:cubicBezTo>
                  <a:cubicBezTo>
                    <a:pt x="409" y="292"/>
                    <a:pt x="408" y="295"/>
                    <a:pt x="405" y="295"/>
                  </a:cubicBezTo>
                  <a:cubicBezTo>
                    <a:pt x="400" y="295"/>
                    <a:pt x="398" y="291"/>
                    <a:pt x="393" y="291"/>
                  </a:cubicBezTo>
                  <a:cubicBezTo>
                    <a:pt x="380" y="291"/>
                    <a:pt x="374" y="302"/>
                    <a:pt x="368" y="307"/>
                  </a:cubicBezTo>
                  <a:cubicBezTo>
                    <a:pt x="365" y="311"/>
                    <a:pt x="361" y="308"/>
                    <a:pt x="357" y="309"/>
                  </a:cubicBezTo>
                  <a:cubicBezTo>
                    <a:pt x="347" y="313"/>
                    <a:pt x="341" y="325"/>
                    <a:pt x="341" y="338"/>
                  </a:cubicBezTo>
                  <a:cubicBezTo>
                    <a:pt x="341" y="339"/>
                    <a:pt x="343" y="341"/>
                    <a:pt x="343" y="342"/>
                  </a:cubicBezTo>
                  <a:cubicBezTo>
                    <a:pt x="336" y="342"/>
                    <a:pt x="325" y="339"/>
                    <a:pt x="321" y="336"/>
                  </a:cubicBezTo>
                  <a:cubicBezTo>
                    <a:pt x="307" y="322"/>
                    <a:pt x="308" y="290"/>
                    <a:pt x="282" y="290"/>
                  </a:cubicBezTo>
                  <a:cubicBezTo>
                    <a:pt x="272" y="290"/>
                    <a:pt x="275" y="302"/>
                    <a:pt x="266" y="302"/>
                  </a:cubicBezTo>
                  <a:cubicBezTo>
                    <a:pt x="257" y="302"/>
                    <a:pt x="250" y="287"/>
                    <a:pt x="246" y="281"/>
                  </a:cubicBezTo>
                  <a:cubicBezTo>
                    <a:pt x="239" y="268"/>
                    <a:pt x="230" y="266"/>
                    <a:pt x="215" y="262"/>
                  </a:cubicBezTo>
                  <a:cubicBezTo>
                    <a:pt x="207" y="262"/>
                    <a:pt x="207" y="262"/>
                    <a:pt x="207" y="262"/>
                  </a:cubicBezTo>
                  <a:cubicBezTo>
                    <a:pt x="207" y="268"/>
                    <a:pt x="207" y="268"/>
                    <a:pt x="207" y="268"/>
                  </a:cubicBezTo>
                  <a:cubicBezTo>
                    <a:pt x="170" y="268"/>
                    <a:pt x="170" y="268"/>
                    <a:pt x="170" y="268"/>
                  </a:cubicBezTo>
                  <a:cubicBezTo>
                    <a:pt x="123" y="252"/>
                    <a:pt x="123" y="252"/>
                    <a:pt x="123" y="252"/>
                  </a:cubicBezTo>
                  <a:cubicBezTo>
                    <a:pt x="95" y="252"/>
                    <a:pt x="95" y="252"/>
                    <a:pt x="95" y="252"/>
                  </a:cubicBezTo>
                  <a:cubicBezTo>
                    <a:pt x="88" y="239"/>
                    <a:pt x="66" y="230"/>
                    <a:pt x="50" y="223"/>
                  </a:cubicBezTo>
                  <a:cubicBezTo>
                    <a:pt x="47" y="222"/>
                    <a:pt x="48" y="217"/>
                    <a:pt x="47" y="214"/>
                  </a:cubicBezTo>
                  <a:cubicBezTo>
                    <a:pt x="40" y="198"/>
                    <a:pt x="28" y="193"/>
                    <a:pt x="30" y="175"/>
                  </a:cubicBezTo>
                  <a:cubicBezTo>
                    <a:pt x="21" y="174"/>
                    <a:pt x="11" y="154"/>
                    <a:pt x="4" y="141"/>
                  </a:cubicBezTo>
                  <a:cubicBezTo>
                    <a:pt x="2" y="137"/>
                    <a:pt x="6" y="134"/>
                    <a:pt x="8" y="133"/>
                  </a:cubicBezTo>
                  <a:cubicBezTo>
                    <a:pt x="3" y="123"/>
                    <a:pt x="8" y="107"/>
                    <a:pt x="4" y="95"/>
                  </a:cubicBezTo>
                  <a:cubicBezTo>
                    <a:pt x="0" y="85"/>
                    <a:pt x="11" y="60"/>
                    <a:pt x="11" y="46"/>
                  </a:cubicBezTo>
                  <a:cubicBezTo>
                    <a:pt x="11" y="36"/>
                    <a:pt x="0" y="32"/>
                    <a:pt x="0" y="23"/>
                  </a:cubicBezTo>
                  <a:cubicBezTo>
                    <a:pt x="0" y="20"/>
                    <a:pt x="5" y="20"/>
                    <a:pt x="7" y="20"/>
                  </a:cubicBezTo>
                  <a:cubicBezTo>
                    <a:pt x="13" y="20"/>
                    <a:pt x="17" y="23"/>
                    <a:pt x="20" y="27"/>
                  </a:cubicBezTo>
                  <a:cubicBezTo>
                    <a:pt x="22" y="24"/>
                    <a:pt x="26" y="19"/>
                    <a:pt x="26" y="15"/>
                  </a:cubicBezTo>
                  <a:cubicBezTo>
                    <a:pt x="26" y="11"/>
                    <a:pt x="22" y="10"/>
                    <a:pt x="20" y="5"/>
                  </a:cubicBezTo>
                  <a:cubicBezTo>
                    <a:pt x="373" y="5"/>
                    <a:pt x="373" y="5"/>
                    <a:pt x="373" y="5"/>
                  </a:cubicBezTo>
                  <a:cubicBezTo>
                    <a:pt x="373" y="0"/>
                    <a:pt x="373" y="0"/>
                    <a:pt x="373" y="0"/>
                  </a:cubicBezTo>
                  <a:cubicBezTo>
                    <a:pt x="379" y="4"/>
                    <a:pt x="378" y="8"/>
                    <a:pt x="384" y="11"/>
                  </a:cubicBezTo>
                  <a:cubicBezTo>
                    <a:pt x="406" y="11"/>
                    <a:pt x="406" y="11"/>
                    <a:pt x="406" y="11"/>
                  </a:cubicBezTo>
                  <a:cubicBezTo>
                    <a:pt x="415" y="20"/>
                    <a:pt x="426" y="20"/>
                    <a:pt x="443" y="20"/>
                  </a:cubicBezTo>
                  <a:cubicBezTo>
                    <a:pt x="431" y="28"/>
                    <a:pt x="418" y="32"/>
                    <a:pt x="408" y="45"/>
                  </a:cubicBezTo>
                  <a:cubicBezTo>
                    <a:pt x="415" y="45"/>
                    <a:pt x="415" y="45"/>
                    <a:pt x="415" y="45"/>
                  </a:cubicBezTo>
                  <a:cubicBezTo>
                    <a:pt x="418" y="43"/>
                    <a:pt x="420" y="42"/>
                    <a:pt x="423" y="42"/>
                  </a:cubicBezTo>
                  <a:cubicBezTo>
                    <a:pt x="425" y="46"/>
                    <a:pt x="426" y="46"/>
                    <a:pt x="429" y="46"/>
                  </a:cubicBezTo>
                  <a:cubicBezTo>
                    <a:pt x="437" y="46"/>
                    <a:pt x="437" y="40"/>
                    <a:pt x="441" y="40"/>
                  </a:cubicBezTo>
                  <a:cubicBezTo>
                    <a:pt x="446" y="40"/>
                    <a:pt x="454" y="32"/>
                    <a:pt x="461" y="31"/>
                  </a:cubicBezTo>
                  <a:cubicBezTo>
                    <a:pt x="461" y="37"/>
                    <a:pt x="458" y="38"/>
                    <a:pt x="456" y="42"/>
                  </a:cubicBezTo>
                  <a:cubicBezTo>
                    <a:pt x="465" y="42"/>
                    <a:pt x="465" y="42"/>
                    <a:pt x="465" y="42"/>
                  </a:cubicBezTo>
                  <a:cubicBezTo>
                    <a:pt x="465" y="45"/>
                    <a:pt x="469" y="47"/>
                    <a:pt x="472" y="47"/>
                  </a:cubicBezTo>
                  <a:cubicBezTo>
                    <a:pt x="478" y="47"/>
                    <a:pt x="480" y="43"/>
                    <a:pt x="484" y="43"/>
                  </a:cubicBezTo>
                  <a:cubicBezTo>
                    <a:pt x="495" y="43"/>
                    <a:pt x="500" y="48"/>
                    <a:pt x="510" y="48"/>
                  </a:cubicBezTo>
                  <a:cubicBezTo>
                    <a:pt x="510" y="54"/>
                    <a:pt x="510" y="54"/>
                    <a:pt x="510" y="54"/>
                  </a:cubicBezTo>
                  <a:cubicBezTo>
                    <a:pt x="503" y="56"/>
                    <a:pt x="493" y="54"/>
                    <a:pt x="490" y="54"/>
                  </a:cubicBezTo>
                  <a:cubicBezTo>
                    <a:pt x="480" y="54"/>
                    <a:pt x="462" y="66"/>
                    <a:pt x="462" y="75"/>
                  </a:cubicBezTo>
                  <a:cubicBezTo>
                    <a:pt x="466" y="72"/>
                    <a:pt x="468" y="69"/>
                    <a:pt x="472" y="69"/>
                  </a:cubicBezTo>
                  <a:cubicBezTo>
                    <a:pt x="465" y="78"/>
                    <a:pt x="461" y="101"/>
                    <a:pt x="461" y="112"/>
                  </a:cubicBezTo>
                  <a:cubicBezTo>
                    <a:pt x="461" y="117"/>
                    <a:pt x="466" y="121"/>
                    <a:pt x="471" y="121"/>
                  </a:cubicBezTo>
                  <a:cubicBezTo>
                    <a:pt x="478" y="121"/>
                    <a:pt x="480" y="108"/>
                    <a:pt x="480" y="102"/>
                  </a:cubicBezTo>
                  <a:cubicBezTo>
                    <a:pt x="480" y="97"/>
                    <a:pt x="480" y="88"/>
                    <a:pt x="480" y="88"/>
                  </a:cubicBezTo>
                  <a:cubicBezTo>
                    <a:pt x="480" y="82"/>
                    <a:pt x="480" y="69"/>
                    <a:pt x="485" y="69"/>
                  </a:cubicBezTo>
                  <a:cubicBezTo>
                    <a:pt x="501" y="68"/>
                    <a:pt x="494" y="57"/>
                    <a:pt x="501" y="57"/>
                  </a:cubicBezTo>
                  <a:cubicBezTo>
                    <a:pt x="504" y="57"/>
                    <a:pt x="521" y="65"/>
                    <a:pt x="521" y="70"/>
                  </a:cubicBezTo>
                  <a:cubicBezTo>
                    <a:pt x="521" y="77"/>
                    <a:pt x="517" y="81"/>
                    <a:pt x="516" y="87"/>
                  </a:cubicBezTo>
                  <a:cubicBezTo>
                    <a:pt x="521" y="87"/>
                    <a:pt x="520" y="85"/>
                    <a:pt x="525" y="84"/>
                  </a:cubicBezTo>
                  <a:cubicBezTo>
                    <a:pt x="526" y="91"/>
                    <a:pt x="526" y="94"/>
                    <a:pt x="531" y="97"/>
                  </a:cubicBezTo>
                  <a:cubicBezTo>
                    <a:pt x="526" y="103"/>
                    <a:pt x="521" y="106"/>
                    <a:pt x="521" y="112"/>
                  </a:cubicBezTo>
                  <a:cubicBezTo>
                    <a:pt x="521" y="117"/>
                    <a:pt x="523" y="123"/>
                    <a:pt x="527" y="123"/>
                  </a:cubicBezTo>
                  <a:cubicBezTo>
                    <a:pt x="539" y="123"/>
                    <a:pt x="559" y="112"/>
                    <a:pt x="568" y="108"/>
                  </a:cubicBezTo>
                  <a:cubicBezTo>
                    <a:pt x="567" y="103"/>
                    <a:pt x="565" y="99"/>
                    <a:pt x="564" y="97"/>
                  </a:cubicBezTo>
                  <a:cubicBezTo>
                    <a:pt x="567" y="97"/>
                    <a:pt x="567" y="97"/>
                    <a:pt x="569" y="97"/>
                  </a:cubicBezTo>
                  <a:cubicBezTo>
                    <a:pt x="582" y="97"/>
                    <a:pt x="610" y="101"/>
                    <a:pt x="610" y="84"/>
                  </a:cubicBezTo>
                  <a:cubicBezTo>
                    <a:pt x="611" y="84"/>
                    <a:pt x="627" y="68"/>
                    <a:pt x="630" y="66"/>
                  </a:cubicBezTo>
                  <a:cubicBezTo>
                    <a:pt x="632" y="64"/>
                    <a:pt x="643" y="65"/>
                    <a:pt x="653" y="65"/>
                  </a:cubicBezTo>
                  <a:cubicBezTo>
                    <a:pt x="657" y="65"/>
                    <a:pt x="660" y="65"/>
                    <a:pt x="664" y="65"/>
                  </a:cubicBezTo>
                  <a:cubicBezTo>
                    <a:pt x="668" y="65"/>
                    <a:pt x="672" y="63"/>
                    <a:pt x="675" y="63"/>
                  </a:cubicBezTo>
                  <a:cubicBezTo>
                    <a:pt x="680" y="62"/>
                    <a:pt x="678" y="61"/>
                    <a:pt x="680" y="59"/>
                  </a:cubicBezTo>
                  <a:cubicBezTo>
                    <a:pt x="688" y="51"/>
                    <a:pt x="688" y="36"/>
                    <a:pt x="699" y="28"/>
                  </a:cubicBezTo>
                  <a:cubicBezTo>
                    <a:pt x="704" y="35"/>
                    <a:pt x="712" y="25"/>
                    <a:pt x="716" y="32"/>
                  </a:cubicBezTo>
                  <a:cubicBezTo>
                    <a:pt x="723" y="44"/>
                    <a:pt x="717" y="62"/>
                    <a:pt x="726" y="73"/>
                  </a:cubicBezTo>
                  <a:cubicBezTo>
                    <a:pt x="723" y="77"/>
                    <a:pt x="718" y="80"/>
                    <a:pt x="712" y="80"/>
                  </a:cubicBezTo>
                  <a:cubicBezTo>
                    <a:pt x="706" y="80"/>
                    <a:pt x="706" y="78"/>
                    <a:pt x="701" y="80"/>
                  </a:cubicBezTo>
                  <a:cubicBezTo>
                    <a:pt x="694" y="87"/>
                    <a:pt x="679" y="92"/>
                    <a:pt x="679" y="109"/>
                  </a:cubicBezTo>
                  <a:cubicBezTo>
                    <a:pt x="679" y="110"/>
                    <a:pt x="680" y="112"/>
                    <a:pt x="681" y="113"/>
                  </a:cubicBezTo>
                  <a:cubicBezTo>
                    <a:pt x="681" y="115"/>
                    <a:pt x="683" y="121"/>
                    <a:pt x="686" y="121"/>
                  </a:cubicBezTo>
                  <a:cubicBezTo>
                    <a:pt x="687" y="121"/>
                    <a:pt x="690" y="118"/>
                    <a:pt x="690" y="118"/>
                  </a:cubicBezTo>
                  <a:cubicBezTo>
                    <a:pt x="690" y="121"/>
                    <a:pt x="690" y="121"/>
                    <a:pt x="690" y="121"/>
                  </a:cubicBezTo>
                  <a:cubicBezTo>
                    <a:pt x="685" y="122"/>
                    <a:pt x="678" y="124"/>
                    <a:pt x="676" y="122"/>
                  </a:cubicBezTo>
                  <a:cubicBezTo>
                    <a:pt x="667" y="129"/>
                    <a:pt x="652" y="126"/>
                    <a:pt x="643" y="132"/>
                  </a:cubicBezTo>
                  <a:cubicBezTo>
                    <a:pt x="648" y="132"/>
                    <a:pt x="648" y="132"/>
                    <a:pt x="648" y="132"/>
                  </a:cubicBezTo>
                  <a:cubicBezTo>
                    <a:pt x="652" y="132"/>
                    <a:pt x="656" y="129"/>
                    <a:pt x="659" y="132"/>
                  </a:cubicBezTo>
                  <a:cubicBezTo>
                    <a:pt x="653" y="134"/>
                    <a:pt x="648" y="134"/>
                    <a:pt x="642" y="134"/>
                  </a:cubicBezTo>
                  <a:cubicBezTo>
                    <a:pt x="641" y="134"/>
                    <a:pt x="639" y="133"/>
                    <a:pt x="638" y="133"/>
                  </a:cubicBezTo>
                  <a:cubicBezTo>
                    <a:pt x="637" y="134"/>
                    <a:pt x="635" y="135"/>
                    <a:pt x="635" y="137"/>
                  </a:cubicBezTo>
                  <a:cubicBezTo>
                    <a:pt x="635" y="139"/>
                    <a:pt x="639" y="142"/>
                    <a:pt x="639" y="142"/>
                  </a:cubicBezTo>
                  <a:cubicBezTo>
                    <a:pt x="638" y="145"/>
                    <a:pt x="630" y="161"/>
                    <a:pt x="627" y="161"/>
                  </a:cubicBezTo>
                  <a:cubicBezTo>
                    <a:pt x="626" y="161"/>
                    <a:pt x="625" y="158"/>
                    <a:pt x="624" y="157"/>
                  </a:cubicBezTo>
                  <a:cubicBezTo>
                    <a:pt x="622" y="159"/>
                    <a:pt x="622" y="159"/>
                    <a:pt x="622" y="159"/>
                  </a:cubicBezTo>
                  <a:cubicBezTo>
                    <a:pt x="623" y="163"/>
                    <a:pt x="626" y="164"/>
                    <a:pt x="626" y="168"/>
                  </a:cubicBezTo>
                  <a:cubicBezTo>
                    <a:pt x="626" y="170"/>
                    <a:pt x="617" y="186"/>
                    <a:pt x="615" y="186"/>
                  </a:cubicBezTo>
                  <a:cubicBezTo>
                    <a:pt x="615" y="186"/>
                    <a:pt x="614" y="184"/>
                    <a:pt x="614" y="183"/>
                  </a:cubicBezTo>
                  <a:cubicBezTo>
                    <a:pt x="614" y="181"/>
                    <a:pt x="614" y="180"/>
                    <a:pt x="614" y="178"/>
                  </a:cubicBezTo>
                  <a:cubicBezTo>
                    <a:pt x="614" y="175"/>
                    <a:pt x="610" y="168"/>
                    <a:pt x="609" y="164"/>
                  </a:cubicBezTo>
                  <a:cubicBezTo>
                    <a:pt x="608" y="166"/>
                    <a:pt x="608" y="170"/>
                    <a:pt x="608" y="170"/>
                  </a:cubicBezTo>
                  <a:cubicBezTo>
                    <a:pt x="608" y="173"/>
                    <a:pt x="611" y="181"/>
                    <a:pt x="611" y="185"/>
                  </a:cubicBezTo>
                  <a:cubicBezTo>
                    <a:pt x="611" y="189"/>
                    <a:pt x="608" y="189"/>
                    <a:pt x="611" y="192"/>
                  </a:cubicBezTo>
                  <a:cubicBezTo>
                    <a:pt x="612" y="192"/>
                    <a:pt x="613" y="192"/>
                    <a:pt x="614" y="192"/>
                  </a:cubicBezTo>
                  <a:cubicBezTo>
                    <a:pt x="614" y="193"/>
                    <a:pt x="614" y="195"/>
                    <a:pt x="614" y="196"/>
                  </a:cubicBezTo>
                  <a:cubicBezTo>
                    <a:pt x="614" y="200"/>
                    <a:pt x="610" y="201"/>
                    <a:pt x="608" y="201"/>
                  </a:cubicBezTo>
                  <a:cubicBezTo>
                    <a:pt x="610" y="205"/>
                    <a:pt x="612" y="205"/>
                    <a:pt x="614" y="205"/>
                  </a:cubicBezTo>
                  <a:cubicBezTo>
                    <a:pt x="613" y="210"/>
                    <a:pt x="611" y="210"/>
                    <a:pt x="607" y="210"/>
                  </a:cubicBezTo>
                  <a:cubicBezTo>
                    <a:pt x="607" y="213"/>
                    <a:pt x="607" y="213"/>
                    <a:pt x="607" y="213"/>
                  </a:cubicBezTo>
                  <a:cubicBezTo>
                    <a:pt x="612" y="216"/>
                    <a:pt x="612" y="216"/>
                    <a:pt x="612" y="216"/>
                  </a:cubicBezTo>
                  <a:cubicBezTo>
                    <a:pt x="611" y="218"/>
                    <a:pt x="610" y="221"/>
                    <a:pt x="607" y="221"/>
                  </a:cubicBezTo>
                  <a:cubicBezTo>
                    <a:pt x="602" y="222"/>
                    <a:pt x="600" y="226"/>
                    <a:pt x="596" y="226"/>
                  </a:cubicBezTo>
                  <a:cubicBezTo>
                    <a:pt x="591" y="228"/>
                    <a:pt x="591" y="230"/>
                    <a:pt x="589" y="232"/>
                  </a:cubicBezTo>
                  <a:lnTo>
                    <a:pt x="590" y="233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7" name="Freeform 50">
              <a:extLst>
                <a:ext uri="{FF2B5EF4-FFF2-40B4-BE49-F238E27FC236}">
                  <a16:creationId xmlns="" xmlns:a16="http://schemas.microsoft.com/office/drawing/2014/main" id="{24AB70B9-93CD-45D7-8508-EC97A4FD9A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4792" y="1903897"/>
              <a:ext cx="1448298" cy="823176"/>
            </a:xfrm>
            <a:custGeom>
              <a:avLst/>
              <a:gdLst/>
              <a:ahLst/>
              <a:cxnLst>
                <a:cxn ang="0">
                  <a:pos x="950" y="501"/>
                </a:cxn>
                <a:cxn ang="0">
                  <a:pos x="950" y="527"/>
                </a:cxn>
                <a:cxn ang="0">
                  <a:pos x="955" y="469"/>
                </a:cxn>
                <a:cxn ang="0">
                  <a:pos x="944" y="436"/>
                </a:cxn>
                <a:cxn ang="0">
                  <a:pos x="982" y="418"/>
                </a:cxn>
                <a:cxn ang="0">
                  <a:pos x="1060" y="356"/>
                </a:cxn>
                <a:cxn ang="0">
                  <a:pos x="1050" y="346"/>
                </a:cxn>
                <a:cxn ang="0">
                  <a:pos x="991" y="310"/>
                </a:cxn>
                <a:cxn ang="0">
                  <a:pos x="965" y="247"/>
                </a:cxn>
                <a:cxn ang="0">
                  <a:pos x="908" y="267"/>
                </a:cxn>
                <a:cxn ang="0">
                  <a:pos x="831" y="204"/>
                </a:cxn>
                <a:cxn ang="0">
                  <a:pos x="794" y="247"/>
                </a:cxn>
                <a:cxn ang="0">
                  <a:pos x="783" y="387"/>
                </a:cxn>
                <a:cxn ang="0">
                  <a:pos x="726" y="334"/>
                </a:cxn>
                <a:cxn ang="0">
                  <a:pos x="607" y="306"/>
                </a:cxn>
                <a:cxn ang="0">
                  <a:pos x="595" y="216"/>
                </a:cxn>
                <a:cxn ang="0">
                  <a:pos x="633" y="178"/>
                </a:cxn>
                <a:cxn ang="0">
                  <a:pos x="675" y="146"/>
                </a:cxn>
                <a:cxn ang="0">
                  <a:pos x="686" y="127"/>
                </a:cxn>
                <a:cxn ang="0">
                  <a:pos x="722" y="120"/>
                </a:cxn>
                <a:cxn ang="0">
                  <a:pos x="746" y="61"/>
                </a:cxn>
                <a:cxn ang="0">
                  <a:pos x="702" y="67"/>
                </a:cxn>
                <a:cxn ang="0">
                  <a:pos x="665" y="74"/>
                </a:cxn>
                <a:cxn ang="0">
                  <a:pos x="625" y="55"/>
                </a:cxn>
                <a:cxn ang="0">
                  <a:pos x="574" y="0"/>
                </a:cxn>
                <a:cxn ang="0">
                  <a:pos x="555" y="38"/>
                </a:cxn>
                <a:cxn ang="0">
                  <a:pos x="567" y="98"/>
                </a:cxn>
                <a:cxn ang="0">
                  <a:pos x="492" y="92"/>
                </a:cxn>
                <a:cxn ang="0">
                  <a:pos x="430" y="75"/>
                </a:cxn>
                <a:cxn ang="0">
                  <a:pos x="387" y="89"/>
                </a:cxn>
                <a:cxn ang="0">
                  <a:pos x="333" y="81"/>
                </a:cxn>
                <a:cxn ang="0">
                  <a:pos x="202" y="42"/>
                </a:cxn>
                <a:cxn ang="0">
                  <a:pos x="138" y="40"/>
                </a:cxn>
                <a:cxn ang="0">
                  <a:pos x="61" y="70"/>
                </a:cxn>
                <a:cxn ang="0">
                  <a:pos x="0" y="242"/>
                </a:cxn>
                <a:cxn ang="0">
                  <a:pos x="67" y="253"/>
                </a:cxn>
                <a:cxn ang="0">
                  <a:pos x="124" y="316"/>
                </a:cxn>
                <a:cxn ang="0">
                  <a:pos x="136" y="366"/>
                </a:cxn>
                <a:cxn ang="0">
                  <a:pos x="181" y="413"/>
                </a:cxn>
                <a:cxn ang="0">
                  <a:pos x="224" y="440"/>
                </a:cxn>
                <a:cxn ang="0">
                  <a:pos x="610" y="446"/>
                </a:cxn>
                <a:cxn ang="0">
                  <a:pos x="676" y="453"/>
                </a:cxn>
                <a:cxn ang="0">
                  <a:pos x="705" y="477"/>
                </a:cxn>
                <a:cxn ang="0">
                  <a:pos x="759" y="512"/>
                </a:cxn>
                <a:cxn ang="0">
                  <a:pos x="732" y="553"/>
                </a:cxn>
                <a:cxn ang="0">
                  <a:pos x="772" y="543"/>
                </a:cxn>
                <a:cxn ang="0">
                  <a:pos x="814" y="519"/>
                </a:cxn>
                <a:cxn ang="0">
                  <a:pos x="879" y="498"/>
                </a:cxn>
                <a:cxn ang="0">
                  <a:pos x="928" y="505"/>
                </a:cxn>
              </a:cxnLst>
              <a:rect l="0" t="0" r="r" b="b"/>
              <a:pathLst>
                <a:path w="1071" h="553">
                  <a:moveTo>
                    <a:pt x="928" y="503"/>
                  </a:moveTo>
                  <a:cubicBezTo>
                    <a:pt x="928" y="502"/>
                    <a:pt x="928" y="502"/>
                    <a:pt x="928" y="502"/>
                  </a:cubicBezTo>
                  <a:cubicBezTo>
                    <a:pt x="928" y="502"/>
                    <a:pt x="931" y="502"/>
                    <a:pt x="932" y="502"/>
                  </a:cubicBezTo>
                  <a:cubicBezTo>
                    <a:pt x="935" y="502"/>
                    <a:pt x="946" y="504"/>
                    <a:pt x="950" y="501"/>
                  </a:cubicBezTo>
                  <a:cubicBezTo>
                    <a:pt x="954" y="498"/>
                    <a:pt x="954" y="493"/>
                    <a:pt x="960" y="492"/>
                  </a:cubicBezTo>
                  <a:cubicBezTo>
                    <a:pt x="960" y="498"/>
                    <a:pt x="960" y="499"/>
                    <a:pt x="967" y="499"/>
                  </a:cubicBezTo>
                  <a:cubicBezTo>
                    <a:pt x="957" y="500"/>
                    <a:pt x="941" y="507"/>
                    <a:pt x="941" y="516"/>
                  </a:cubicBezTo>
                  <a:cubicBezTo>
                    <a:pt x="941" y="520"/>
                    <a:pt x="947" y="527"/>
                    <a:pt x="950" y="527"/>
                  </a:cubicBezTo>
                  <a:cubicBezTo>
                    <a:pt x="953" y="527"/>
                    <a:pt x="961" y="516"/>
                    <a:pt x="970" y="513"/>
                  </a:cubicBezTo>
                  <a:cubicBezTo>
                    <a:pt x="972" y="513"/>
                    <a:pt x="1003" y="501"/>
                    <a:pt x="1003" y="497"/>
                  </a:cubicBezTo>
                  <a:cubicBezTo>
                    <a:pt x="1003" y="493"/>
                    <a:pt x="991" y="492"/>
                    <a:pt x="988" y="492"/>
                  </a:cubicBezTo>
                  <a:cubicBezTo>
                    <a:pt x="976" y="492"/>
                    <a:pt x="955" y="480"/>
                    <a:pt x="955" y="469"/>
                  </a:cubicBezTo>
                  <a:cubicBezTo>
                    <a:pt x="955" y="466"/>
                    <a:pt x="959" y="463"/>
                    <a:pt x="960" y="458"/>
                  </a:cubicBezTo>
                  <a:cubicBezTo>
                    <a:pt x="958" y="458"/>
                    <a:pt x="953" y="457"/>
                    <a:pt x="949" y="457"/>
                  </a:cubicBezTo>
                  <a:cubicBezTo>
                    <a:pt x="951" y="453"/>
                    <a:pt x="967" y="451"/>
                    <a:pt x="967" y="442"/>
                  </a:cubicBezTo>
                  <a:cubicBezTo>
                    <a:pt x="967" y="434"/>
                    <a:pt x="954" y="436"/>
                    <a:pt x="944" y="436"/>
                  </a:cubicBezTo>
                  <a:cubicBezTo>
                    <a:pt x="925" y="436"/>
                    <a:pt x="916" y="449"/>
                    <a:pt x="903" y="451"/>
                  </a:cubicBezTo>
                  <a:cubicBezTo>
                    <a:pt x="909" y="439"/>
                    <a:pt x="918" y="443"/>
                    <a:pt x="928" y="433"/>
                  </a:cubicBezTo>
                  <a:cubicBezTo>
                    <a:pt x="934" y="427"/>
                    <a:pt x="929" y="423"/>
                    <a:pt x="939" y="420"/>
                  </a:cubicBezTo>
                  <a:cubicBezTo>
                    <a:pt x="955" y="415"/>
                    <a:pt x="965" y="418"/>
                    <a:pt x="982" y="418"/>
                  </a:cubicBezTo>
                  <a:cubicBezTo>
                    <a:pt x="1004" y="418"/>
                    <a:pt x="1016" y="425"/>
                    <a:pt x="1029" y="408"/>
                  </a:cubicBezTo>
                  <a:cubicBezTo>
                    <a:pt x="1035" y="400"/>
                    <a:pt x="1071" y="398"/>
                    <a:pt x="1071" y="384"/>
                  </a:cubicBezTo>
                  <a:cubicBezTo>
                    <a:pt x="1071" y="374"/>
                    <a:pt x="1067" y="370"/>
                    <a:pt x="1063" y="363"/>
                  </a:cubicBezTo>
                  <a:cubicBezTo>
                    <a:pt x="1060" y="363"/>
                    <a:pt x="1065" y="359"/>
                    <a:pt x="1060" y="356"/>
                  </a:cubicBezTo>
                  <a:cubicBezTo>
                    <a:pt x="1060" y="351"/>
                    <a:pt x="1060" y="351"/>
                    <a:pt x="1060" y="351"/>
                  </a:cubicBezTo>
                  <a:cubicBezTo>
                    <a:pt x="1050" y="357"/>
                    <a:pt x="1029" y="364"/>
                    <a:pt x="1018" y="364"/>
                  </a:cubicBezTo>
                  <a:cubicBezTo>
                    <a:pt x="1017" y="364"/>
                    <a:pt x="1014" y="363"/>
                    <a:pt x="1014" y="362"/>
                  </a:cubicBezTo>
                  <a:cubicBezTo>
                    <a:pt x="1022" y="358"/>
                    <a:pt x="1047" y="354"/>
                    <a:pt x="1050" y="346"/>
                  </a:cubicBezTo>
                  <a:cubicBezTo>
                    <a:pt x="1050" y="344"/>
                    <a:pt x="1046" y="343"/>
                    <a:pt x="1046" y="341"/>
                  </a:cubicBezTo>
                  <a:cubicBezTo>
                    <a:pt x="1035" y="342"/>
                    <a:pt x="1013" y="337"/>
                    <a:pt x="1013" y="322"/>
                  </a:cubicBezTo>
                  <a:cubicBezTo>
                    <a:pt x="1013" y="321"/>
                    <a:pt x="1013" y="321"/>
                    <a:pt x="1013" y="321"/>
                  </a:cubicBezTo>
                  <a:cubicBezTo>
                    <a:pt x="1003" y="321"/>
                    <a:pt x="997" y="315"/>
                    <a:pt x="991" y="310"/>
                  </a:cubicBezTo>
                  <a:cubicBezTo>
                    <a:pt x="994" y="309"/>
                    <a:pt x="998" y="308"/>
                    <a:pt x="998" y="302"/>
                  </a:cubicBezTo>
                  <a:cubicBezTo>
                    <a:pt x="998" y="298"/>
                    <a:pt x="994" y="295"/>
                    <a:pt x="995" y="290"/>
                  </a:cubicBezTo>
                  <a:cubicBezTo>
                    <a:pt x="991" y="289"/>
                    <a:pt x="977" y="280"/>
                    <a:pt x="980" y="272"/>
                  </a:cubicBezTo>
                  <a:cubicBezTo>
                    <a:pt x="985" y="262"/>
                    <a:pt x="966" y="259"/>
                    <a:pt x="965" y="247"/>
                  </a:cubicBezTo>
                  <a:cubicBezTo>
                    <a:pt x="964" y="247"/>
                    <a:pt x="959" y="243"/>
                    <a:pt x="958" y="242"/>
                  </a:cubicBezTo>
                  <a:cubicBezTo>
                    <a:pt x="954" y="244"/>
                    <a:pt x="947" y="248"/>
                    <a:pt x="947" y="254"/>
                  </a:cubicBezTo>
                  <a:cubicBezTo>
                    <a:pt x="947" y="261"/>
                    <a:pt x="933" y="277"/>
                    <a:pt x="922" y="277"/>
                  </a:cubicBezTo>
                  <a:cubicBezTo>
                    <a:pt x="914" y="277"/>
                    <a:pt x="913" y="267"/>
                    <a:pt x="908" y="267"/>
                  </a:cubicBezTo>
                  <a:cubicBezTo>
                    <a:pt x="900" y="267"/>
                    <a:pt x="897" y="246"/>
                    <a:pt x="896" y="236"/>
                  </a:cubicBezTo>
                  <a:cubicBezTo>
                    <a:pt x="894" y="224"/>
                    <a:pt x="870" y="233"/>
                    <a:pt x="870" y="216"/>
                  </a:cubicBezTo>
                  <a:cubicBezTo>
                    <a:pt x="858" y="215"/>
                    <a:pt x="855" y="200"/>
                    <a:pt x="843" y="200"/>
                  </a:cubicBezTo>
                  <a:cubicBezTo>
                    <a:pt x="837" y="200"/>
                    <a:pt x="837" y="204"/>
                    <a:pt x="831" y="204"/>
                  </a:cubicBezTo>
                  <a:cubicBezTo>
                    <a:pt x="818" y="204"/>
                    <a:pt x="810" y="197"/>
                    <a:pt x="797" y="197"/>
                  </a:cubicBezTo>
                  <a:cubicBezTo>
                    <a:pt x="791" y="197"/>
                    <a:pt x="784" y="200"/>
                    <a:pt x="784" y="208"/>
                  </a:cubicBezTo>
                  <a:cubicBezTo>
                    <a:pt x="784" y="212"/>
                    <a:pt x="800" y="218"/>
                    <a:pt x="786" y="227"/>
                  </a:cubicBezTo>
                  <a:cubicBezTo>
                    <a:pt x="780" y="231"/>
                    <a:pt x="794" y="241"/>
                    <a:pt x="794" y="247"/>
                  </a:cubicBezTo>
                  <a:cubicBezTo>
                    <a:pt x="796" y="260"/>
                    <a:pt x="783" y="264"/>
                    <a:pt x="778" y="266"/>
                  </a:cubicBezTo>
                  <a:cubicBezTo>
                    <a:pt x="788" y="283"/>
                    <a:pt x="803" y="289"/>
                    <a:pt x="803" y="318"/>
                  </a:cubicBezTo>
                  <a:cubicBezTo>
                    <a:pt x="803" y="326"/>
                    <a:pt x="777" y="346"/>
                    <a:pt x="768" y="347"/>
                  </a:cubicBezTo>
                  <a:cubicBezTo>
                    <a:pt x="783" y="355"/>
                    <a:pt x="777" y="379"/>
                    <a:pt x="783" y="387"/>
                  </a:cubicBezTo>
                  <a:cubicBezTo>
                    <a:pt x="782" y="389"/>
                    <a:pt x="776" y="392"/>
                    <a:pt x="775" y="397"/>
                  </a:cubicBezTo>
                  <a:cubicBezTo>
                    <a:pt x="770" y="397"/>
                    <a:pt x="766" y="406"/>
                    <a:pt x="762" y="403"/>
                  </a:cubicBezTo>
                  <a:cubicBezTo>
                    <a:pt x="751" y="394"/>
                    <a:pt x="736" y="380"/>
                    <a:pt x="736" y="367"/>
                  </a:cubicBezTo>
                  <a:cubicBezTo>
                    <a:pt x="736" y="353"/>
                    <a:pt x="738" y="342"/>
                    <a:pt x="726" y="334"/>
                  </a:cubicBezTo>
                  <a:cubicBezTo>
                    <a:pt x="697" y="334"/>
                    <a:pt x="697" y="334"/>
                    <a:pt x="697" y="334"/>
                  </a:cubicBezTo>
                  <a:cubicBezTo>
                    <a:pt x="681" y="322"/>
                    <a:pt x="662" y="315"/>
                    <a:pt x="643" y="308"/>
                  </a:cubicBezTo>
                  <a:cubicBezTo>
                    <a:pt x="640" y="306"/>
                    <a:pt x="629" y="299"/>
                    <a:pt x="623" y="299"/>
                  </a:cubicBezTo>
                  <a:cubicBezTo>
                    <a:pt x="617" y="299"/>
                    <a:pt x="614" y="306"/>
                    <a:pt x="607" y="306"/>
                  </a:cubicBezTo>
                  <a:cubicBezTo>
                    <a:pt x="607" y="295"/>
                    <a:pt x="600" y="270"/>
                    <a:pt x="590" y="270"/>
                  </a:cubicBezTo>
                  <a:cubicBezTo>
                    <a:pt x="586" y="270"/>
                    <a:pt x="584" y="274"/>
                    <a:pt x="579" y="275"/>
                  </a:cubicBezTo>
                  <a:cubicBezTo>
                    <a:pt x="581" y="269"/>
                    <a:pt x="579" y="268"/>
                    <a:pt x="579" y="255"/>
                  </a:cubicBezTo>
                  <a:cubicBezTo>
                    <a:pt x="579" y="237"/>
                    <a:pt x="584" y="227"/>
                    <a:pt x="595" y="216"/>
                  </a:cubicBezTo>
                  <a:cubicBezTo>
                    <a:pt x="598" y="213"/>
                    <a:pt x="606" y="196"/>
                    <a:pt x="609" y="194"/>
                  </a:cubicBezTo>
                  <a:cubicBezTo>
                    <a:pt x="617" y="192"/>
                    <a:pt x="630" y="196"/>
                    <a:pt x="630" y="186"/>
                  </a:cubicBezTo>
                  <a:cubicBezTo>
                    <a:pt x="630" y="179"/>
                    <a:pt x="613" y="178"/>
                    <a:pt x="607" y="175"/>
                  </a:cubicBezTo>
                  <a:cubicBezTo>
                    <a:pt x="611" y="176"/>
                    <a:pt x="597" y="167"/>
                    <a:pt x="633" y="178"/>
                  </a:cubicBezTo>
                  <a:cubicBezTo>
                    <a:pt x="643" y="181"/>
                    <a:pt x="637" y="169"/>
                    <a:pt x="642" y="169"/>
                  </a:cubicBezTo>
                  <a:cubicBezTo>
                    <a:pt x="643" y="169"/>
                    <a:pt x="647" y="169"/>
                    <a:pt x="652" y="169"/>
                  </a:cubicBezTo>
                  <a:cubicBezTo>
                    <a:pt x="662" y="169"/>
                    <a:pt x="668" y="158"/>
                    <a:pt x="675" y="153"/>
                  </a:cubicBezTo>
                  <a:cubicBezTo>
                    <a:pt x="675" y="146"/>
                    <a:pt x="675" y="146"/>
                    <a:pt x="675" y="146"/>
                  </a:cubicBezTo>
                  <a:cubicBezTo>
                    <a:pt x="660" y="142"/>
                    <a:pt x="645" y="145"/>
                    <a:pt x="639" y="131"/>
                  </a:cubicBezTo>
                  <a:cubicBezTo>
                    <a:pt x="639" y="131"/>
                    <a:pt x="643" y="131"/>
                    <a:pt x="647" y="131"/>
                  </a:cubicBezTo>
                  <a:cubicBezTo>
                    <a:pt x="652" y="135"/>
                    <a:pt x="658" y="141"/>
                    <a:pt x="666" y="141"/>
                  </a:cubicBezTo>
                  <a:cubicBezTo>
                    <a:pt x="673" y="141"/>
                    <a:pt x="686" y="132"/>
                    <a:pt x="686" y="127"/>
                  </a:cubicBezTo>
                  <a:cubicBezTo>
                    <a:pt x="686" y="125"/>
                    <a:pt x="680" y="117"/>
                    <a:pt x="683" y="117"/>
                  </a:cubicBezTo>
                  <a:cubicBezTo>
                    <a:pt x="693" y="117"/>
                    <a:pt x="696" y="126"/>
                    <a:pt x="703" y="126"/>
                  </a:cubicBezTo>
                  <a:cubicBezTo>
                    <a:pt x="707" y="126"/>
                    <a:pt x="709" y="123"/>
                    <a:pt x="717" y="123"/>
                  </a:cubicBezTo>
                  <a:cubicBezTo>
                    <a:pt x="715" y="120"/>
                    <a:pt x="717" y="112"/>
                    <a:pt x="722" y="120"/>
                  </a:cubicBezTo>
                  <a:cubicBezTo>
                    <a:pt x="725" y="125"/>
                    <a:pt x="748" y="105"/>
                    <a:pt x="748" y="100"/>
                  </a:cubicBezTo>
                  <a:cubicBezTo>
                    <a:pt x="748" y="96"/>
                    <a:pt x="738" y="91"/>
                    <a:pt x="738" y="89"/>
                  </a:cubicBezTo>
                  <a:cubicBezTo>
                    <a:pt x="738" y="85"/>
                    <a:pt x="732" y="78"/>
                    <a:pt x="746" y="72"/>
                  </a:cubicBezTo>
                  <a:cubicBezTo>
                    <a:pt x="748" y="68"/>
                    <a:pt x="746" y="68"/>
                    <a:pt x="746" y="61"/>
                  </a:cubicBezTo>
                  <a:cubicBezTo>
                    <a:pt x="732" y="61"/>
                    <a:pt x="735" y="50"/>
                    <a:pt x="717" y="50"/>
                  </a:cubicBezTo>
                  <a:cubicBezTo>
                    <a:pt x="713" y="49"/>
                    <a:pt x="710" y="47"/>
                    <a:pt x="706" y="47"/>
                  </a:cubicBezTo>
                  <a:cubicBezTo>
                    <a:pt x="701" y="47"/>
                    <a:pt x="695" y="50"/>
                    <a:pt x="695" y="55"/>
                  </a:cubicBezTo>
                  <a:cubicBezTo>
                    <a:pt x="695" y="61"/>
                    <a:pt x="702" y="63"/>
                    <a:pt x="702" y="67"/>
                  </a:cubicBezTo>
                  <a:cubicBezTo>
                    <a:pt x="702" y="72"/>
                    <a:pt x="692" y="72"/>
                    <a:pt x="689" y="76"/>
                  </a:cubicBezTo>
                  <a:cubicBezTo>
                    <a:pt x="686" y="84"/>
                    <a:pt x="687" y="90"/>
                    <a:pt x="681" y="98"/>
                  </a:cubicBezTo>
                  <a:cubicBezTo>
                    <a:pt x="671" y="110"/>
                    <a:pt x="658" y="90"/>
                    <a:pt x="658" y="85"/>
                  </a:cubicBezTo>
                  <a:cubicBezTo>
                    <a:pt x="658" y="79"/>
                    <a:pt x="665" y="81"/>
                    <a:pt x="665" y="74"/>
                  </a:cubicBezTo>
                  <a:cubicBezTo>
                    <a:pt x="665" y="71"/>
                    <a:pt x="652" y="59"/>
                    <a:pt x="649" y="59"/>
                  </a:cubicBezTo>
                  <a:cubicBezTo>
                    <a:pt x="636" y="59"/>
                    <a:pt x="645" y="78"/>
                    <a:pt x="631" y="78"/>
                  </a:cubicBezTo>
                  <a:cubicBezTo>
                    <a:pt x="631" y="70"/>
                    <a:pt x="630" y="65"/>
                    <a:pt x="621" y="60"/>
                  </a:cubicBezTo>
                  <a:cubicBezTo>
                    <a:pt x="622" y="58"/>
                    <a:pt x="623" y="57"/>
                    <a:pt x="625" y="55"/>
                  </a:cubicBezTo>
                  <a:cubicBezTo>
                    <a:pt x="618" y="51"/>
                    <a:pt x="609" y="55"/>
                    <a:pt x="603" y="48"/>
                  </a:cubicBezTo>
                  <a:cubicBezTo>
                    <a:pt x="606" y="47"/>
                    <a:pt x="614" y="44"/>
                    <a:pt x="614" y="38"/>
                  </a:cubicBezTo>
                  <a:cubicBezTo>
                    <a:pt x="614" y="29"/>
                    <a:pt x="601" y="30"/>
                    <a:pt x="601" y="23"/>
                  </a:cubicBezTo>
                  <a:cubicBezTo>
                    <a:pt x="601" y="10"/>
                    <a:pt x="591" y="1"/>
                    <a:pt x="574" y="0"/>
                  </a:cubicBezTo>
                  <a:cubicBezTo>
                    <a:pt x="565" y="0"/>
                    <a:pt x="569" y="6"/>
                    <a:pt x="569" y="10"/>
                  </a:cubicBezTo>
                  <a:cubicBezTo>
                    <a:pt x="564" y="11"/>
                    <a:pt x="557" y="10"/>
                    <a:pt x="557" y="17"/>
                  </a:cubicBezTo>
                  <a:cubicBezTo>
                    <a:pt x="557" y="21"/>
                    <a:pt x="561" y="23"/>
                    <a:pt x="561" y="28"/>
                  </a:cubicBezTo>
                  <a:cubicBezTo>
                    <a:pt x="561" y="32"/>
                    <a:pt x="555" y="32"/>
                    <a:pt x="555" y="38"/>
                  </a:cubicBezTo>
                  <a:cubicBezTo>
                    <a:pt x="555" y="52"/>
                    <a:pt x="585" y="44"/>
                    <a:pt x="585" y="59"/>
                  </a:cubicBezTo>
                  <a:cubicBezTo>
                    <a:pt x="585" y="61"/>
                    <a:pt x="581" y="72"/>
                    <a:pt x="581" y="72"/>
                  </a:cubicBezTo>
                  <a:cubicBezTo>
                    <a:pt x="584" y="70"/>
                    <a:pt x="587" y="69"/>
                    <a:pt x="591" y="67"/>
                  </a:cubicBezTo>
                  <a:cubicBezTo>
                    <a:pt x="596" y="85"/>
                    <a:pt x="567" y="77"/>
                    <a:pt x="567" y="98"/>
                  </a:cubicBezTo>
                  <a:cubicBezTo>
                    <a:pt x="553" y="102"/>
                    <a:pt x="564" y="88"/>
                    <a:pt x="561" y="83"/>
                  </a:cubicBezTo>
                  <a:cubicBezTo>
                    <a:pt x="559" y="81"/>
                    <a:pt x="547" y="78"/>
                    <a:pt x="541" y="78"/>
                  </a:cubicBezTo>
                  <a:cubicBezTo>
                    <a:pt x="533" y="78"/>
                    <a:pt x="530" y="82"/>
                    <a:pt x="530" y="92"/>
                  </a:cubicBezTo>
                  <a:cubicBezTo>
                    <a:pt x="522" y="91"/>
                    <a:pt x="517" y="92"/>
                    <a:pt x="492" y="92"/>
                  </a:cubicBezTo>
                  <a:cubicBezTo>
                    <a:pt x="468" y="92"/>
                    <a:pt x="441" y="83"/>
                    <a:pt x="435" y="65"/>
                  </a:cubicBezTo>
                  <a:cubicBezTo>
                    <a:pt x="427" y="67"/>
                    <a:pt x="400" y="68"/>
                    <a:pt x="400" y="78"/>
                  </a:cubicBezTo>
                  <a:cubicBezTo>
                    <a:pt x="400" y="81"/>
                    <a:pt x="403" y="82"/>
                    <a:pt x="406" y="82"/>
                  </a:cubicBezTo>
                  <a:cubicBezTo>
                    <a:pt x="413" y="82"/>
                    <a:pt x="425" y="79"/>
                    <a:pt x="430" y="75"/>
                  </a:cubicBezTo>
                  <a:cubicBezTo>
                    <a:pt x="432" y="90"/>
                    <a:pt x="409" y="78"/>
                    <a:pt x="409" y="93"/>
                  </a:cubicBezTo>
                  <a:cubicBezTo>
                    <a:pt x="409" y="96"/>
                    <a:pt x="414" y="106"/>
                    <a:pt x="412" y="106"/>
                  </a:cubicBezTo>
                  <a:cubicBezTo>
                    <a:pt x="403" y="106"/>
                    <a:pt x="401" y="95"/>
                    <a:pt x="394" y="92"/>
                  </a:cubicBezTo>
                  <a:cubicBezTo>
                    <a:pt x="387" y="89"/>
                    <a:pt x="387" y="89"/>
                    <a:pt x="387" y="89"/>
                  </a:cubicBezTo>
                  <a:cubicBezTo>
                    <a:pt x="377" y="89"/>
                    <a:pt x="370" y="89"/>
                    <a:pt x="359" y="89"/>
                  </a:cubicBezTo>
                  <a:cubicBezTo>
                    <a:pt x="350" y="89"/>
                    <a:pt x="344" y="92"/>
                    <a:pt x="335" y="93"/>
                  </a:cubicBezTo>
                  <a:cubicBezTo>
                    <a:pt x="317" y="93"/>
                    <a:pt x="317" y="87"/>
                    <a:pt x="317" y="86"/>
                  </a:cubicBezTo>
                  <a:cubicBezTo>
                    <a:pt x="317" y="82"/>
                    <a:pt x="331" y="83"/>
                    <a:pt x="333" y="81"/>
                  </a:cubicBezTo>
                  <a:cubicBezTo>
                    <a:pt x="321" y="64"/>
                    <a:pt x="323" y="66"/>
                    <a:pt x="298" y="68"/>
                  </a:cubicBezTo>
                  <a:cubicBezTo>
                    <a:pt x="271" y="70"/>
                    <a:pt x="258" y="48"/>
                    <a:pt x="231" y="48"/>
                  </a:cubicBezTo>
                  <a:cubicBezTo>
                    <a:pt x="223" y="48"/>
                    <a:pt x="219" y="54"/>
                    <a:pt x="212" y="54"/>
                  </a:cubicBezTo>
                  <a:cubicBezTo>
                    <a:pt x="207" y="54"/>
                    <a:pt x="202" y="46"/>
                    <a:pt x="202" y="42"/>
                  </a:cubicBezTo>
                  <a:cubicBezTo>
                    <a:pt x="193" y="44"/>
                    <a:pt x="193" y="54"/>
                    <a:pt x="184" y="54"/>
                  </a:cubicBezTo>
                  <a:cubicBezTo>
                    <a:pt x="176" y="54"/>
                    <a:pt x="164" y="34"/>
                    <a:pt x="161" y="34"/>
                  </a:cubicBezTo>
                  <a:cubicBezTo>
                    <a:pt x="153" y="34"/>
                    <a:pt x="156" y="47"/>
                    <a:pt x="146" y="47"/>
                  </a:cubicBezTo>
                  <a:cubicBezTo>
                    <a:pt x="143" y="47"/>
                    <a:pt x="140" y="44"/>
                    <a:pt x="138" y="40"/>
                  </a:cubicBezTo>
                  <a:cubicBezTo>
                    <a:pt x="125" y="44"/>
                    <a:pt x="120" y="44"/>
                    <a:pt x="108" y="49"/>
                  </a:cubicBezTo>
                  <a:cubicBezTo>
                    <a:pt x="103" y="50"/>
                    <a:pt x="91" y="59"/>
                    <a:pt x="87" y="55"/>
                  </a:cubicBezTo>
                  <a:cubicBezTo>
                    <a:pt x="76" y="44"/>
                    <a:pt x="78" y="58"/>
                    <a:pt x="74" y="58"/>
                  </a:cubicBezTo>
                  <a:cubicBezTo>
                    <a:pt x="45" y="59"/>
                    <a:pt x="65" y="70"/>
                    <a:pt x="61" y="70"/>
                  </a:cubicBezTo>
                  <a:cubicBezTo>
                    <a:pt x="50" y="70"/>
                    <a:pt x="30" y="67"/>
                    <a:pt x="12" y="56"/>
                  </a:cubicBezTo>
                  <a:cubicBezTo>
                    <a:pt x="11" y="56"/>
                    <a:pt x="6" y="52"/>
                    <a:pt x="6" y="51"/>
                  </a:cubicBezTo>
                  <a:cubicBezTo>
                    <a:pt x="3" y="52"/>
                    <a:pt x="5" y="52"/>
                    <a:pt x="0" y="51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6" y="247"/>
                    <a:pt x="19" y="240"/>
                    <a:pt x="25" y="248"/>
                  </a:cubicBezTo>
                  <a:cubicBezTo>
                    <a:pt x="29" y="254"/>
                    <a:pt x="38" y="266"/>
                    <a:pt x="47" y="266"/>
                  </a:cubicBezTo>
                  <a:cubicBezTo>
                    <a:pt x="53" y="266"/>
                    <a:pt x="53" y="257"/>
                    <a:pt x="59" y="255"/>
                  </a:cubicBezTo>
                  <a:cubicBezTo>
                    <a:pt x="62" y="254"/>
                    <a:pt x="64" y="255"/>
                    <a:pt x="67" y="253"/>
                  </a:cubicBezTo>
                  <a:cubicBezTo>
                    <a:pt x="81" y="266"/>
                    <a:pt x="87" y="271"/>
                    <a:pt x="99" y="288"/>
                  </a:cubicBezTo>
                  <a:cubicBezTo>
                    <a:pt x="100" y="290"/>
                    <a:pt x="103" y="291"/>
                    <a:pt x="105" y="295"/>
                  </a:cubicBezTo>
                  <a:cubicBezTo>
                    <a:pt x="106" y="300"/>
                    <a:pt x="108" y="306"/>
                    <a:pt x="113" y="311"/>
                  </a:cubicBezTo>
                  <a:cubicBezTo>
                    <a:pt x="116" y="314"/>
                    <a:pt x="121" y="313"/>
                    <a:pt x="124" y="316"/>
                  </a:cubicBezTo>
                  <a:cubicBezTo>
                    <a:pt x="128" y="320"/>
                    <a:pt x="135" y="322"/>
                    <a:pt x="135" y="332"/>
                  </a:cubicBezTo>
                  <a:cubicBezTo>
                    <a:pt x="135" y="336"/>
                    <a:pt x="129" y="337"/>
                    <a:pt x="129" y="340"/>
                  </a:cubicBezTo>
                  <a:cubicBezTo>
                    <a:pt x="129" y="343"/>
                    <a:pt x="132" y="344"/>
                    <a:pt x="132" y="347"/>
                  </a:cubicBezTo>
                  <a:cubicBezTo>
                    <a:pt x="132" y="352"/>
                    <a:pt x="130" y="364"/>
                    <a:pt x="136" y="366"/>
                  </a:cubicBezTo>
                  <a:cubicBezTo>
                    <a:pt x="140" y="367"/>
                    <a:pt x="143" y="367"/>
                    <a:pt x="146" y="370"/>
                  </a:cubicBezTo>
                  <a:cubicBezTo>
                    <a:pt x="150" y="373"/>
                    <a:pt x="145" y="379"/>
                    <a:pt x="150" y="383"/>
                  </a:cubicBezTo>
                  <a:cubicBezTo>
                    <a:pt x="150" y="383"/>
                    <a:pt x="162" y="390"/>
                    <a:pt x="162" y="391"/>
                  </a:cubicBezTo>
                  <a:cubicBezTo>
                    <a:pt x="165" y="401"/>
                    <a:pt x="166" y="413"/>
                    <a:pt x="181" y="413"/>
                  </a:cubicBezTo>
                  <a:cubicBezTo>
                    <a:pt x="183" y="422"/>
                    <a:pt x="199" y="416"/>
                    <a:pt x="202" y="428"/>
                  </a:cubicBezTo>
                  <a:cubicBezTo>
                    <a:pt x="204" y="432"/>
                    <a:pt x="215" y="433"/>
                    <a:pt x="219" y="437"/>
                  </a:cubicBezTo>
                  <a:cubicBezTo>
                    <a:pt x="220" y="438"/>
                    <a:pt x="222" y="439"/>
                    <a:pt x="224" y="440"/>
                  </a:cubicBezTo>
                  <a:cubicBezTo>
                    <a:pt x="224" y="440"/>
                    <a:pt x="224" y="440"/>
                    <a:pt x="224" y="440"/>
                  </a:cubicBezTo>
                  <a:cubicBezTo>
                    <a:pt x="577" y="440"/>
                    <a:pt x="577" y="440"/>
                    <a:pt x="577" y="440"/>
                  </a:cubicBezTo>
                  <a:cubicBezTo>
                    <a:pt x="577" y="435"/>
                    <a:pt x="577" y="435"/>
                    <a:pt x="577" y="435"/>
                  </a:cubicBezTo>
                  <a:cubicBezTo>
                    <a:pt x="583" y="439"/>
                    <a:pt x="582" y="443"/>
                    <a:pt x="588" y="446"/>
                  </a:cubicBezTo>
                  <a:cubicBezTo>
                    <a:pt x="610" y="446"/>
                    <a:pt x="610" y="446"/>
                    <a:pt x="610" y="446"/>
                  </a:cubicBezTo>
                  <a:cubicBezTo>
                    <a:pt x="619" y="455"/>
                    <a:pt x="630" y="455"/>
                    <a:pt x="647" y="455"/>
                  </a:cubicBezTo>
                  <a:cubicBezTo>
                    <a:pt x="652" y="453"/>
                    <a:pt x="653" y="455"/>
                    <a:pt x="658" y="452"/>
                  </a:cubicBezTo>
                  <a:cubicBezTo>
                    <a:pt x="662" y="450"/>
                    <a:pt x="661" y="443"/>
                    <a:pt x="665" y="443"/>
                  </a:cubicBezTo>
                  <a:cubicBezTo>
                    <a:pt x="670" y="443"/>
                    <a:pt x="674" y="451"/>
                    <a:pt x="676" y="453"/>
                  </a:cubicBezTo>
                  <a:cubicBezTo>
                    <a:pt x="677" y="451"/>
                    <a:pt x="676" y="448"/>
                    <a:pt x="676" y="447"/>
                  </a:cubicBezTo>
                  <a:cubicBezTo>
                    <a:pt x="677" y="447"/>
                    <a:pt x="678" y="447"/>
                    <a:pt x="680" y="447"/>
                  </a:cubicBezTo>
                  <a:cubicBezTo>
                    <a:pt x="682" y="447"/>
                    <a:pt x="701" y="462"/>
                    <a:pt x="702" y="463"/>
                  </a:cubicBezTo>
                  <a:cubicBezTo>
                    <a:pt x="704" y="469"/>
                    <a:pt x="702" y="473"/>
                    <a:pt x="705" y="477"/>
                  </a:cubicBezTo>
                  <a:cubicBezTo>
                    <a:pt x="715" y="487"/>
                    <a:pt x="729" y="485"/>
                    <a:pt x="740" y="492"/>
                  </a:cubicBezTo>
                  <a:cubicBezTo>
                    <a:pt x="752" y="492"/>
                    <a:pt x="752" y="492"/>
                    <a:pt x="752" y="492"/>
                  </a:cubicBezTo>
                  <a:cubicBezTo>
                    <a:pt x="757" y="495"/>
                    <a:pt x="763" y="500"/>
                    <a:pt x="763" y="506"/>
                  </a:cubicBezTo>
                  <a:cubicBezTo>
                    <a:pt x="763" y="509"/>
                    <a:pt x="762" y="512"/>
                    <a:pt x="759" y="512"/>
                  </a:cubicBezTo>
                  <a:cubicBezTo>
                    <a:pt x="754" y="512"/>
                    <a:pt x="748" y="506"/>
                    <a:pt x="747" y="504"/>
                  </a:cubicBezTo>
                  <a:cubicBezTo>
                    <a:pt x="745" y="511"/>
                    <a:pt x="741" y="532"/>
                    <a:pt x="735" y="532"/>
                  </a:cubicBezTo>
                  <a:cubicBezTo>
                    <a:pt x="730" y="538"/>
                    <a:pt x="725" y="541"/>
                    <a:pt x="725" y="547"/>
                  </a:cubicBezTo>
                  <a:cubicBezTo>
                    <a:pt x="726" y="549"/>
                    <a:pt x="729" y="553"/>
                    <a:pt x="732" y="553"/>
                  </a:cubicBezTo>
                  <a:cubicBezTo>
                    <a:pt x="736" y="553"/>
                    <a:pt x="736" y="550"/>
                    <a:pt x="738" y="548"/>
                  </a:cubicBezTo>
                  <a:cubicBezTo>
                    <a:pt x="742" y="544"/>
                    <a:pt x="748" y="545"/>
                    <a:pt x="755" y="545"/>
                  </a:cubicBezTo>
                  <a:cubicBezTo>
                    <a:pt x="760" y="545"/>
                    <a:pt x="763" y="548"/>
                    <a:pt x="765" y="546"/>
                  </a:cubicBezTo>
                  <a:cubicBezTo>
                    <a:pt x="768" y="545"/>
                    <a:pt x="770" y="544"/>
                    <a:pt x="772" y="543"/>
                  </a:cubicBezTo>
                  <a:cubicBezTo>
                    <a:pt x="772" y="540"/>
                    <a:pt x="771" y="538"/>
                    <a:pt x="770" y="536"/>
                  </a:cubicBezTo>
                  <a:cubicBezTo>
                    <a:pt x="769" y="534"/>
                    <a:pt x="767" y="533"/>
                    <a:pt x="767" y="531"/>
                  </a:cubicBezTo>
                  <a:cubicBezTo>
                    <a:pt x="767" y="529"/>
                    <a:pt x="771" y="528"/>
                    <a:pt x="773" y="528"/>
                  </a:cubicBezTo>
                  <a:cubicBezTo>
                    <a:pt x="782" y="525"/>
                    <a:pt x="803" y="519"/>
                    <a:pt x="814" y="519"/>
                  </a:cubicBezTo>
                  <a:cubicBezTo>
                    <a:pt x="815" y="519"/>
                    <a:pt x="831" y="503"/>
                    <a:pt x="834" y="501"/>
                  </a:cubicBezTo>
                  <a:cubicBezTo>
                    <a:pt x="836" y="499"/>
                    <a:pt x="847" y="500"/>
                    <a:pt x="857" y="500"/>
                  </a:cubicBezTo>
                  <a:cubicBezTo>
                    <a:pt x="861" y="500"/>
                    <a:pt x="864" y="500"/>
                    <a:pt x="868" y="500"/>
                  </a:cubicBezTo>
                  <a:cubicBezTo>
                    <a:pt x="872" y="500"/>
                    <a:pt x="876" y="498"/>
                    <a:pt x="879" y="498"/>
                  </a:cubicBezTo>
                  <a:cubicBezTo>
                    <a:pt x="884" y="497"/>
                    <a:pt x="882" y="496"/>
                    <a:pt x="884" y="494"/>
                  </a:cubicBezTo>
                  <a:cubicBezTo>
                    <a:pt x="892" y="486"/>
                    <a:pt x="892" y="471"/>
                    <a:pt x="903" y="463"/>
                  </a:cubicBezTo>
                  <a:cubicBezTo>
                    <a:pt x="908" y="470"/>
                    <a:pt x="916" y="460"/>
                    <a:pt x="920" y="467"/>
                  </a:cubicBezTo>
                  <a:cubicBezTo>
                    <a:pt x="926" y="478"/>
                    <a:pt x="922" y="494"/>
                    <a:pt x="928" y="505"/>
                  </a:cubicBezTo>
                  <a:lnTo>
                    <a:pt x="928" y="503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8" name="Freeform 51">
              <a:extLst>
                <a:ext uri="{FF2B5EF4-FFF2-40B4-BE49-F238E27FC236}">
                  <a16:creationId xmlns="" xmlns:a16="http://schemas.microsoft.com/office/drawing/2014/main" id="{A382459C-C82D-4706-B8F8-0C3420D375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3207" y="1923413"/>
              <a:ext cx="633833" cy="510937"/>
            </a:xfrm>
            <a:custGeom>
              <a:avLst/>
              <a:gdLst/>
              <a:ahLst/>
              <a:cxnLst>
                <a:cxn ang="0">
                  <a:pos x="334" y="228"/>
                </a:cxn>
                <a:cxn ang="0">
                  <a:pos x="381" y="252"/>
                </a:cxn>
                <a:cxn ang="0">
                  <a:pos x="401" y="239"/>
                </a:cxn>
                <a:cxn ang="0">
                  <a:pos x="439" y="281"/>
                </a:cxn>
                <a:cxn ang="0">
                  <a:pos x="458" y="302"/>
                </a:cxn>
                <a:cxn ang="0">
                  <a:pos x="463" y="326"/>
                </a:cxn>
                <a:cxn ang="0">
                  <a:pos x="440" y="314"/>
                </a:cxn>
                <a:cxn ang="0">
                  <a:pos x="427" y="300"/>
                </a:cxn>
                <a:cxn ang="0">
                  <a:pos x="426" y="286"/>
                </a:cxn>
                <a:cxn ang="0">
                  <a:pos x="414" y="286"/>
                </a:cxn>
                <a:cxn ang="0">
                  <a:pos x="412" y="270"/>
                </a:cxn>
                <a:cxn ang="0">
                  <a:pos x="390" y="261"/>
                </a:cxn>
                <a:cxn ang="0">
                  <a:pos x="363" y="252"/>
                </a:cxn>
                <a:cxn ang="0">
                  <a:pos x="299" y="236"/>
                </a:cxn>
                <a:cxn ang="0">
                  <a:pos x="240" y="221"/>
                </a:cxn>
                <a:cxn ang="0">
                  <a:pos x="200" y="252"/>
                </a:cxn>
                <a:cxn ang="0">
                  <a:pos x="199" y="245"/>
                </a:cxn>
                <a:cxn ang="0">
                  <a:pos x="218" y="219"/>
                </a:cxn>
                <a:cxn ang="0">
                  <a:pos x="213" y="214"/>
                </a:cxn>
                <a:cxn ang="0">
                  <a:pos x="173" y="260"/>
                </a:cxn>
                <a:cxn ang="0">
                  <a:pos x="143" y="288"/>
                </a:cxn>
                <a:cxn ang="0">
                  <a:pos x="79" y="322"/>
                </a:cxn>
                <a:cxn ang="0">
                  <a:pos x="57" y="328"/>
                </a:cxn>
                <a:cxn ang="0">
                  <a:pos x="92" y="307"/>
                </a:cxn>
                <a:cxn ang="0">
                  <a:pos x="148" y="256"/>
                </a:cxn>
                <a:cxn ang="0">
                  <a:pos x="125" y="262"/>
                </a:cxn>
                <a:cxn ang="0">
                  <a:pos x="110" y="266"/>
                </a:cxn>
                <a:cxn ang="0">
                  <a:pos x="88" y="261"/>
                </a:cxn>
                <a:cxn ang="0">
                  <a:pos x="76" y="264"/>
                </a:cxn>
                <a:cxn ang="0">
                  <a:pos x="72" y="244"/>
                </a:cxn>
                <a:cxn ang="0">
                  <a:pos x="60" y="245"/>
                </a:cxn>
                <a:cxn ang="0">
                  <a:pos x="37" y="224"/>
                </a:cxn>
                <a:cxn ang="0">
                  <a:pos x="52" y="180"/>
                </a:cxn>
                <a:cxn ang="0">
                  <a:pos x="79" y="152"/>
                </a:cxn>
                <a:cxn ang="0">
                  <a:pos x="85" y="145"/>
                </a:cxn>
                <a:cxn ang="0">
                  <a:pos x="60" y="153"/>
                </a:cxn>
                <a:cxn ang="0">
                  <a:pos x="18" y="150"/>
                </a:cxn>
                <a:cxn ang="0">
                  <a:pos x="13" y="133"/>
                </a:cxn>
                <a:cxn ang="0">
                  <a:pos x="40" y="106"/>
                </a:cxn>
                <a:cxn ang="0">
                  <a:pos x="64" y="116"/>
                </a:cxn>
                <a:cxn ang="0">
                  <a:pos x="50" y="95"/>
                </a:cxn>
                <a:cxn ang="0">
                  <a:pos x="13" y="68"/>
                </a:cxn>
                <a:cxn ang="0">
                  <a:pos x="44" y="56"/>
                </a:cxn>
                <a:cxn ang="0">
                  <a:pos x="117" y="13"/>
                </a:cxn>
                <a:cxn ang="0">
                  <a:pos x="150" y="7"/>
                </a:cxn>
                <a:cxn ang="0">
                  <a:pos x="157" y="7"/>
                </a:cxn>
                <a:cxn ang="0">
                  <a:pos x="189" y="11"/>
                </a:cxn>
                <a:cxn ang="0">
                  <a:pos x="236" y="20"/>
                </a:cxn>
                <a:cxn ang="0">
                  <a:pos x="307" y="28"/>
                </a:cxn>
                <a:cxn ang="0">
                  <a:pos x="334" y="36"/>
                </a:cxn>
              </a:cxnLst>
              <a:rect l="0" t="0" r="r" b="b"/>
              <a:pathLst>
                <a:path w="469" h="343">
                  <a:moveTo>
                    <a:pt x="334" y="37"/>
                  </a:moveTo>
                  <a:cubicBezTo>
                    <a:pt x="334" y="228"/>
                    <a:pt x="334" y="228"/>
                    <a:pt x="334" y="228"/>
                  </a:cubicBezTo>
                  <a:cubicBezTo>
                    <a:pt x="340" y="233"/>
                    <a:pt x="353" y="226"/>
                    <a:pt x="359" y="234"/>
                  </a:cubicBezTo>
                  <a:cubicBezTo>
                    <a:pt x="363" y="240"/>
                    <a:pt x="372" y="252"/>
                    <a:pt x="381" y="252"/>
                  </a:cubicBezTo>
                  <a:cubicBezTo>
                    <a:pt x="387" y="252"/>
                    <a:pt x="387" y="243"/>
                    <a:pt x="393" y="241"/>
                  </a:cubicBezTo>
                  <a:cubicBezTo>
                    <a:pt x="396" y="240"/>
                    <a:pt x="398" y="241"/>
                    <a:pt x="401" y="239"/>
                  </a:cubicBezTo>
                  <a:cubicBezTo>
                    <a:pt x="415" y="252"/>
                    <a:pt x="421" y="257"/>
                    <a:pt x="433" y="274"/>
                  </a:cubicBezTo>
                  <a:cubicBezTo>
                    <a:pt x="434" y="276"/>
                    <a:pt x="437" y="277"/>
                    <a:pt x="439" y="281"/>
                  </a:cubicBezTo>
                  <a:cubicBezTo>
                    <a:pt x="440" y="286"/>
                    <a:pt x="442" y="292"/>
                    <a:pt x="447" y="297"/>
                  </a:cubicBezTo>
                  <a:cubicBezTo>
                    <a:pt x="450" y="300"/>
                    <a:pt x="455" y="299"/>
                    <a:pt x="458" y="302"/>
                  </a:cubicBezTo>
                  <a:cubicBezTo>
                    <a:pt x="462" y="306"/>
                    <a:pt x="469" y="308"/>
                    <a:pt x="469" y="318"/>
                  </a:cubicBezTo>
                  <a:cubicBezTo>
                    <a:pt x="469" y="322"/>
                    <a:pt x="463" y="323"/>
                    <a:pt x="463" y="326"/>
                  </a:cubicBezTo>
                  <a:cubicBezTo>
                    <a:pt x="461" y="326"/>
                    <a:pt x="461" y="327"/>
                    <a:pt x="459" y="327"/>
                  </a:cubicBezTo>
                  <a:cubicBezTo>
                    <a:pt x="451" y="327"/>
                    <a:pt x="440" y="318"/>
                    <a:pt x="440" y="314"/>
                  </a:cubicBezTo>
                  <a:cubicBezTo>
                    <a:pt x="440" y="310"/>
                    <a:pt x="440" y="311"/>
                    <a:pt x="440" y="307"/>
                  </a:cubicBezTo>
                  <a:cubicBezTo>
                    <a:pt x="440" y="300"/>
                    <a:pt x="435" y="300"/>
                    <a:pt x="427" y="300"/>
                  </a:cubicBezTo>
                  <a:cubicBezTo>
                    <a:pt x="421" y="300"/>
                    <a:pt x="419" y="296"/>
                    <a:pt x="419" y="294"/>
                  </a:cubicBezTo>
                  <a:cubicBezTo>
                    <a:pt x="419" y="290"/>
                    <a:pt x="426" y="290"/>
                    <a:pt x="426" y="286"/>
                  </a:cubicBezTo>
                  <a:cubicBezTo>
                    <a:pt x="426" y="283"/>
                    <a:pt x="426" y="281"/>
                    <a:pt x="426" y="281"/>
                  </a:cubicBezTo>
                  <a:cubicBezTo>
                    <a:pt x="417" y="281"/>
                    <a:pt x="420" y="286"/>
                    <a:pt x="414" y="286"/>
                  </a:cubicBezTo>
                  <a:cubicBezTo>
                    <a:pt x="412" y="286"/>
                    <a:pt x="407" y="282"/>
                    <a:pt x="407" y="280"/>
                  </a:cubicBezTo>
                  <a:cubicBezTo>
                    <a:pt x="407" y="274"/>
                    <a:pt x="410" y="273"/>
                    <a:pt x="412" y="270"/>
                  </a:cubicBezTo>
                  <a:cubicBezTo>
                    <a:pt x="409" y="268"/>
                    <a:pt x="405" y="264"/>
                    <a:pt x="404" y="267"/>
                  </a:cubicBezTo>
                  <a:cubicBezTo>
                    <a:pt x="397" y="267"/>
                    <a:pt x="394" y="264"/>
                    <a:pt x="390" y="261"/>
                  </a:cubicBezTo>
                  <a:cubicBezTo>
                    <a:pt x="389" y="264"/>
                    <a:pt x="387" y="269"/>
                    <a:pt x="384" y="269"/>
                  </a:cubicBezTo>
                  <a:cubicBezTo>
                    <a:pt x="375" y="269"/>
                    <a:pt x="368" y="256"/>
                    <a:pt x="363" y="252"/>
                  </a:cubicBezTo>
                  <a:cubicBezTo>
                    <a:pt x="352" y="243"/>
                    <a:pt x="337" y="244"/>
                    <a:pt x="323" y="236"/>
                  </a:cubicBezTo>
                  <a:cubicBezTo>
                    <a:pt x="299" y="236"/>
                    <a:pt x="299" y="236"/>
                    <a:pt x="299" y="236"/>
                  </a:cubicBezTo>
                  <a:cubicBezTo>
                    <a:pt x="285" y="232"/>
                    <a:pt x="265" y="230"/>
                    <a:pt x="258" y="214"/>
                  </a:cubicBezTo>
                  <a:cubicBezTo>
                    <a:pt x="252" y="217"/>
                    <a:pt x="244" y="219"/>
                    <a:pt x="240" y="221"/>
                  </a:cubicBezTo>
                  <a:cubicBezTo>
                    <a:pt x="241" y="224"/>
                    <a:pt x="242" y="225"/>
                    <a:pt x="244" y="227"/>
                  </a:cubicBezTo>
                  <a:cubicBezTo>
                    <a:pt x="238" y="236"/>
                    <a:pt x="210" y="252"/>
                    <a:pt x="200" y="252"/>
                  </a:cubicBezTo>
                  <a:cubicBezTo>
                    <a:pt x="198" y="252"/>
                    <a:pt x="195" y="251"/>
                    <a:pt x="195" y="249"/>
                  </a:cubicBezTo>
                  <a:cubicBezTo>
                    <a:pt x="195" y="246"/>
                    <a:pt x="198" y="246"/>
                    <a:pt x="199" y="245"/>
                  </a:cubicBezTo>
                  <a:cubicBezTo>
                    <a:pt x="197" y="242"/>
                    <a:pt x="199" y="242"/>
                    <a:pt x="199" y="240"/>
                  </a:cubicBezTo>
                  <a:cubicBezTo>
                    <a:pt x="199" y="230"/>
                    <a:pt x="205" y="223"/>
                    <a:pt x="218" y="219"/>
                  </a:cubicBezTo>
                  <a:cubicBezTo>
                    <a:pt x="218" y="217"/>
                    <a:pt x="218" y="216"/>
                    <a:pt x="218" y="214"/>
                  </a:cubicBezTo>
                  <a:cubicBezTo>
                    <a:pt x="214" y="214"/>
                    <a:pt x="215" y="214"/>
                    <a:pt x="213" y="214"/>
                  </a:cubicBezTo>
                  <a:cubicBezTo>
                    <a:pt x="203" y="214"/>
                    <a:pt x="173" y="239"/>
                    <a:pt x="173" y="253"/>
                  </a:cubicBezTo>
                  <a:cubicBezTo>
                    <a:pt x="173" y="255"/>
                    <a:pt x="173" y="258"/>
                    <a:pt x="173" y="260"/>
                  </a:cubicBezTo>
                  <a:cubicBezTo>
                    <a:pt x="173" y="270"/>
                    <a:pt x="164" y="273"/>
                    <a:pt x="154" y="277"/>
                  </a:cubicBezTo>
                  <a:cubicBezTo>
                    <a:pt x="148" y="280"/>
                    <a:pt x="146" y="284"/>
                    <a:pt x="143" y="288"/>
                  </a:cubicBezTo>
                  <a:cubicBezTo>
                    <a:pt x="136" y="297"/>
                    <a:pt x="121" y="301"/>
                    <a:pt x="114" y="308"/>
                  </a:cubicBezTo>
                  <a:cubicBezTo>
                    <a:pt x="107" y="315"/>
                    <a:pt x="91" y="320"/>
                    <a:pt x="79" y="322"/>
                  </a:cubicBezTo>
                  <a:cubicBezTo>
                    <a:pt x="63" y="324"/>
                    <a:pt x="54" y="343"/>
                    <a:pt x="35" y="337"/>
                  </a:cubicBezTo>
                  <a:cubicBezTo>
                    <a:pt x="41" y="329"/>
                    <a:pt x="49" y="333"/>
                    <a:pt x="57" y="328"/>
                  </a:cubicBezTo>
                  <a:cubicBezTo>
                    <a:pt x="62" y="325"/>
                    <a:pt x="66" y="316"/>
                    <a:pt x="71" y="314"/>
                  </a:cubicBezTo>
                  <a:cubicBezTo>
                    <a:pt x="78" y="309"/>
                    <a:pt x="87" y="314"/>
                    <a:pt x="92" y="307"/>
                  </a:cubicBezTo>
                  <a:cubicBezTo>
                    <a:pt x="99" y="297"/>
                    <a:pt x="117" y="290"/>
                    <a:pt x="127" y="283"/>
                  </a:cubicBezTo>
                  <a:cubicBezTo>
                    <a:pt x="137" y="276"/>
                    <a:pt x="137" y="263"/>
                    <a:pt x="148" y="256"/>
                  </a:cubicBezTo>
                  <a:cubicBezTo>
                    <a:pt x="141" y="256"/>
                    <a:pt x="141" y="256"/>
                    <a:pt x="141" y="256"/>
                  </a:cubicBezTo>
                  <a:cubicBezTo>
                    <a:pt x="135" y="259"/>
                    <a:pt x="132" y="262"/>
                    <a:pt x="125" y="262"/>
                  </a:cubicBezTo>
                  <a:cubicBezTo>
                    <a:pt x="120" y="262"/>
                    <a:pt x="117" y="260"/>
                    <a:pt x="113" y="258"/>
                  </a:cubicBezTo>
                  <a:cubicBezTo>
                    <a:pt x="112" y="262"/>
                    <a:pt x="110" y="263"/>
                    <a:pt x="110" y="266"/>
                  </a:cubicBezTo>
                  <a:cubicBezTo>
                    <a:pt x="99" y="262"/>
                    <a:pt x="96" y="260"/>
                    <a:pt x="89" y="254"/>
                  </a:cubicBezTo>
                  <a:cubicBezTo>
                    <a:pt x="88" y="257"/>
                    <a:pt x="88" y="259"/>
                    <a:pt x="88" y="261"/>
                  </a:cubicBezTo>
                  <a:cubicBezTo>
                    <a:pt x="84" y="261"/>
                    <a:pt x="85" y="261"/>
                    <a:pt x="83" y="261"/>
                  </a:cubicBezTo>
                  <a:cubicBezTo>
                    <a:pt x="80" y="261"/>
                    <a:pt x="78" y="264"/>
                    <a:pt x="76" y="264"/>
                  </a:cubicBezTo>
                  <a:cubicBezTo>
                    <a:pt x="74" y="264"/>
                    <a:pt x="72" y="257"/>
                    <a:pt x="72" y="253"/>
                  </a:cubicBezTo>
                  <a:cubicBezTo>
                    <a:pt x="72" y="248"/>
                    <a:pt x="72" y="248"/>
                    <a:pt x="72" y="244"/>
                  </a:cubicBezTo>
                  <a:cubicBezTo>
                    <a:pt x="72" y="243"/>
                    <a:pt x="72" y="238"/>
                    <a:pt x="68" y="238"/>
                  </a:cubicBezTo>
                  <a:cubicBezTo>
                    <a:pt x="65" y="238"/>
                    <a:pt x="61" y="245"/>
                    <a:pt x="60" y="245"/>
                  </a:cubicBezTo>
                  <a:cubicBezTo>
                    <a:pt x="54" y="245"/>
                    <a:pt x="33" y="229"/>
                    <a:pt x="30" y="225"/>
                  </a:cubicBezTo>
                  <a:cubicBezTo>
                    <a:pt x="32" y="225"/>
                    <a:pt x="35" y="224"/>
                    <a:pt x="37" y="224"/>
                  </a:cubicBezTo>
                  <a:cubicBezTo>
                    <a:pt x="33" y="214"/>
                    <a:pt x="19" y="212"/>
                    <a:pt x="19" y="205"/>
                  </a:cubicBezTo>
                  <a:cubicBezTo>
                    <a:pt x="19" y="191"/>
                    <a:pt x="43" y="180"/>
                    <a:pt x="52" y="180"/>
                  </a:cubicBezTo>
                  <a:cubicBezTo>
                    <a:pt x="56" y="180"/>
                    <a:pt x="86" y="169"/>
                    <a:pt x="86" y="163"/>
                  </a:cubicBezTo>
                  <a:cubicBezTo>
                    <a:pt x="86" y="160"/>
                    <a:pt x="79" y="153"/>
                    <a:pt x="79" y="152"/>
                  </a:cubicBezTo>
                  <a:cubicBezTo>
                    <a:pt x="83" y="150"/>
                    <a:pt x="82" y="150"/>
                    <a:pt x="85" y="152"/>
                  </a:cubicBezTo>
                  <a:cubicBezTo>
                    <a:pt x="85" y="145"/>
                    <a:pt x="85" y="145"/>
                    <a:pt x="85" y="145"/>
                  </a:cubicBezTo>
                  <a:cubicBezTo>
                    <a:pt x="81" y="145"/>
                    <a:pt x="81" y="145"/>
                    <a:pt x="79" y="145"/>
                  </a:cubicBezTo>
                  <a:cubicBezTo>
                    <a:pt x="72" y="145"/>
                    <a:pt x="69" y="153"/>
                    <a:pt x="60" y="153"/>
                  </a:cubicBezTo>
                  <a:cubicBezTo>
                    <a:pt x="51" y="153"/>
                    <a:pt x="48" y="148"/>
                    <a:pt x="41" y="150"/>
                  </a:cubicBezTo>
                  <a:cubicBezTo>
                    <a:pt x="32" y="150"/>
                    <a:pt x="21" y="150"/>
                    <a:pt x="18" y="150"/>
                  </a:cubicBezTo>
                  <a:cubicBezTo>
                    <a:pt x="17" y="143"/>
                    <a:pt x="12" y="141"/>
                    <a:pt x="12" y="137"/>
                  </a:cubicBezTo>
                  <a:cubicBezTo>
                    <a:pt x="12" y="136"/>
                    <a:pt x="13" y="134"/>
                    <a:pt x="13" y="133"/>
                  </a:cubicBezTo>
                  <a:cubicBezTo>
                    <a:pt x="6" y="133"/>
                    <a:pt x="2" y="130"/>
                    <a:pt x="0" y="126"/>
                  </a:cubicBezTo>
                  <a:cubicBezTo>
                    <a:pt x="11" y="119"/>
                    <a:pt x="29" y="113"/>
                    <a:pt x="40" y="106"/>
                  </a:cubicBezTo>
                  <a:cubicBezTo>
                    <a:pt x="48" y="106"/>
                    <a:pt x="48" y="106"/>
                    <a:pt x="48" y="106"/>
                  </a:cubicBezTo>
                  <a:cubicBezTo>
                    <a:pt x="48" y="120"/>
                    <a:pt x="55" y="116"/>
                    <a:pt x="64" y="116"/>
                  </a:cubicBezTo>
                  <a:cubicBezTo>
                    <a:pt x="70" y="116"/>
                    <a:pt x="71" y="118"/>
                    <a:pt x="76" y="116"/>
                  </a:cubicBezTo>
                  <a:cubicBezTo>
                    <a:pt x="72" y="102"/>
                    <a:pt x="63" y="101"/>
                    <a:pt x="50" y="95"/>
                  </a:cubicBezTo>
                  <a:cubicBezTo>
                    <a:pt x="46" y="94"/>
                    <a:pt x="41" y="80"/>
                    <a:pt x="37" y="78"/>
                  </a:cubicBezTo>
                  <a:cubicBezTo>
                    <a:pt x="31" y="75"/>
                    <a:pt x="13" y="71"/>
                    <a:pt x="13" y="68"/>
                  </a:cubicBezTo>
                  <a:cubicBezTo>
                    <a:pt x="13" y="68"/>
                    <a:pt x="20" y="57"/>
                    <a:pt x="20" y="56"/>
                  </a:cubicBezTo>
                  <a:cubicBezTo>
                    <a:pt x="44" y="56"/>
                    <a:pt x="44" y="56"/>
                    <a:pt x="44" y="56"/>
                  </a:cubicBezTo>
                  <a:cubicBezTo>
                    <a:pt x="57" y="38"/>
                    <a:pt x="77" y="21"/>
                    <a:pt x="101" y="14"/>
                  </a:cubicBezTo>
                  <a:cubicBezTo>
                    <a:pt x="107" y="12"/>
                    <a:pt x="111" y="15"/>
                    <a:pt x="117" y="13"/>
                  </a:cubicBezTo>
                  <a:cubicBezTo>
                    <a:pt x="124" y="10"/>
                    <a:pt x="128" y="0"/>
                    <a:pt x="136" y="0"/>
                  </a:cubicBezTo>
                  <a:cubicBezTo>
                    <a:pt x="142" y="0"/>
                    <a:pt x="144" y="5"/>
                    <a:pt x="150" y="7"/>
                  </a:cubicBezTo>
                  <a:cubicBezTo>
                    <a:pt x="147" y="10"/>
                    <a:pt x="147" y="11"/>
                    <a:pt x="146" y="13"/>
                  </a:cubicBezTo>
                  <a:cubicBezTo>
                    <a:pt x="150" y="14"/>
                    <a:pt x="154" y="11"/>
                    <a:pt x="157" y="7"/>
                  </a:cubicBezTo>
                  <a:cubicBezTo>
                    <a:pt x="162" y="9"/>
                    <a:pt x="163" y="10"/>
                    <a:pt x="167" y="11"/>
                  </a:cubicBezTo>
                  <a:cubicBezTo>
                    <a:pt x="189" y="11"/>
                    <a:pt x="189" y="11"/>
                    <a:pt x="189" y="11"/>
                  </a:cubicBezTo>
                  <a:cubicBezTo>
                    <a:pt x="194" y="15"/>
                    <a:pt x="196" y="17"/>
                    <a:pt x="202" y="20"/>
                  </a:cubicBezTo>
                  <a:cubicBezTo>
                    <a:pt x="236" y="20"/>
                    <a:pt x="236" y="20"/>
                    <a:pt x="236" y="20"/>
                  </a:cubicBezTo>
                  <a:cubicBezTo>
                    <a:pt x="245" y="29"/>
                    <a:pt x="272" y="31"/>
                    <a:pt x="286" y="31"/>
                  </a:cubicBezTo>
                  <a:cubicBezTo>
                    <a:pt x="294" y="31"/>
                    <a:pt x="299" y="28"/>
                    <a:pt x="307" y="28"/>
                  </a:cubicBezTo>
                  <a:cubicBezTo>
                    <a:pt x="319" y="28"/>
                    <a:pt x="323" y="34"/>
                    <a:pt x="334" y="37"/>
                  </a:cubicBezTo>
                  <a:cubicBezTo>
                    <a:pt x="334" y="36"/>
                    <a:pt x="334" y="36"/>
                    <a:pt x="334" y="36"/>
                  </a:cubicBezTo>
                  <a:lnTo>
                    <a:pt x="334" y="37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9" name="Freeform 52">
              <a:extLst>
                <a:ext uri="{FF2B5EF4-FFF2-40B4-BE49-F238E27FC236}">
                  <a16:creationId xmlns="" xmlns:a16="http://schemas.microsoft.com/office/drawing/2014/main" id="{1B437AC5-822E-48DA-9809-0877B8F7B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5752" y="2374031"/>
              <a:ext cx="29030" cy="42578"/>
            </a:xfrm>
            <a:custGeom>
              <a:avLst/>
              <a:gdLst/>
              <a:ahLst/>
              <a:cxnLst>
                <a:cxn ang="0">
                  <a:pos x="9" y="11"/>
                </a:cxn>
                <a:cxn ang="0">
                  <a:pos x="0" y="11"/>
                </a:cxn>
                <a:cxn ang="0">
                  <a:pos x="11" y="2"/>
                </a:cxn>
                <a:cxn ang="0">
                  <a:pos x="22" y="25"/>
                </a:cxn>
                <a:cxn ang="0">
                  <a:pos x="18" y="29"/>
                </a:cxn>
                <a:cxn ang="0">
                  <a:pos x="9" y="20"/>
                </a:cxn>
                <a:cxn ang="0">
                  <a:pos x="9" y="11"/>
                </a:cxn>
              </a:cxnLst>
              <a:rect l="0" t="0" r="r" b="b"/>
              <a:pathLst>
                <a:path w="22" h="29">
                  <a:moveTo>
                    <a:pt x="9" y="11"/>
                  </a:moveTo>
                  <a:cubicBezTo>
                    <a:pt x="2" y="9"/>
                    <a:pt x="5" y="7"/>
                    <a:pt x="0" y="11"/>
                  </a:cubicBezTo>
                  <a:cubicBezTo>
                    <a:pt x="0" y="0"/>
                    <a:pt x="2" y="0"/>
                    <a:pt x="11" y="2"/>
                  </a:cubicBezTo>
                  <a:cubicBezTo>
                    <a:pt x="10" y="14"/>
                    <a:pt x="22" y="15"/>
                    <a:pt x="22" y="25"/>
                  </a:cubicBezTo>
                  <a:cubicBezTo>
                    <a:pt x="22" y="28"/>
                    <a:pt x="20" y="29"/>
                    <a:pt x="18" y="29"/>
                  </a:cubicBezTo>
                  <a:cubicBezTo>
                    <a:pt x="14" y="29"/>
                    <a:pt x="9" y="20"/>
                    <a:pt x="9" y="20"/>
                  </a:cubicBezTo>
                  <a:cubicBezTo>
                    <a:pt x="9" y="16"/>
                    <a:pt x="8" y="13"/>
                    <a:pt x="9" y="11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0" name="Freeform 53">
              <a:extLst>
                <a:ext uri="{FF2B5EF4-FFF2-40B4-BE49-F238E27FC236}">
                  <a16:creationId xmlns="" xmlns:a16="http://schemas.microsoft.com/office/drawing/2014/main" id="{317FC645-B8E9-4442-96D9-F9B915DDF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594" y="2324356"/>
              <a:ext cx="30644" cy="51449"/>
            </a:xfrm>
            <a:custGeom>
              <a:avLst/>
              <a:gdLst/>
              <a:ahLst/>
              <a:cxnLst>
                <a:cxn ang="0">
                  <a:pos x="15" y="18"/>
                </a:cxn>
                <a:cxn ang="0">
                  <a:pos x="19" y="18"/>
                </a:cxn>
                <a:cxn ang="0">
                  <a:pos x="19" y="35"/>
                </a:cxn>
                <a:cxn ang="0">
                  <a:pos x="11" y="17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5" y="0"/>
                </a:cxn>
                <a:cxn ang="0">
                  <a:pos x="15" y="18"/>
                </a:cxn>
              </a:cxnLst>
              <a:rect l="0" t="0" r="r" b="b"/>
              <a:pathLst>
                <a:path w="23" h="35">
                  <a:moveTo>
                    <a:pt x="15" y="18"/>
                  </a:moveTo>
                  <a:cubicBezTo>
                    <a:pt x="15" y="19"/>
                    <a:pt x="19" y="19"/>
                    <a:pt x="19" y="18"/>
                  </a:cubicBezTo>
                  <a:cubicBezTo>
                    <a:pt x="19" y="24"/>
                    <a:pt x="23" y="30"/>
                    <a:pt x="19" y="35"/>
                  </a:cubicBezTo>
                  <a:cubicBezTo>
                    <a:pt x="13" y="30"/>
                    <a:pt x="11" y="24"/>
                    <a:pt x="11" y="17"/>
                  </a:cubicBezTo>
                  <a:cubicBezTo>
                    <a:pt x="5" y="16"/>
                    <a:pt x="0" y="11"/>
                    <a:pt x="0" y="4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13" y="0"/>
                    <a:pt x="9" y="3"/>
                    <a:pt x="15" y="0"/>
                  </a:cubicBezTo>
                  <a:cubicBezTo>
                    <a:pt x="15" y="11"/>
                    <a:pt x="13" y="11"/>
                    <a:pt x="15" y="18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1" name="Freeform 54">
              <a:extLst>
                <a:ext uri="{FF2B5EF4-FFF2-40B4-BE49-F238E27FC236}">
                  <a16:creationId xmlns="" xmlns:a16="http://schemas.microsoft.com/office/drawing/2014/main" id="{3B42AEA5-6EA6-49A1-B678-A3E33C601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9286" y="1831160"/>
              <a:ext cx="312884" cy="180957"/>
            </a:xfrm>
            <a:custGeom>
              <a:avLst/>
              <a:gdLst/>
              <a:ahLst/>
              <a:cxnLst>
                <a:cxn ang="0">
                  <a:pos x="214" y="96"/>
                </a:cxn>
                <a:cxn ang="0">
                  <a:pos x="209" y="100"/>
                </a:cxn>
                <a:cxn ang="0">
                  <a:pos x="215" y="103"/>
                </a:cxn>
                <a:cxn ang="0">
                  <a:pos x="220" y="110"/>
                </a:cxn>
                <a:cxn ang="0">
                  <a:pos x="195" y="118"/>
                </a:cxn>
                <a:cxn ang="0">
                  <a:pos x="158" y="104"/>
                </a:cxn>
                <a:cxn ang="0">
                  <a:pos x="147" y="112"/>
                </a:cxn>
                <a:cxn ang="0">
                  <a:pos x="115" y="121"/>
                </a:cxn>
                <a:cxn ang="0">
                  <a:pos x="75" y="121"/>
                </a:cxn>
                <a:cxn ang="0">
                  <a:pos x="68" y="110"/>
                </a:cxn>
                <a:cxn ang="0">
                  <a:pos x="43" y="108"/>
                </a:cxn>
                <a:cxn ang="0">
                  <a:pos x="23" y="92"/>
                </a:cxn>
                <a:cxn ang="0">
                  <a:pos x="65" y="82"/>
                </a:cxn>
                <a:cxn ang="0">
                  <a:pos x="80" y="81"/>
                </a:cxn>
                <a:cxn ang="0">
                  <a:pos x="69" y="77"/>
                </a:cxn>
                <a:cxn ang="0">
                  <a:pos x="45" y="77"/>
                </a:cxn>
                <a:cxn ang="0">
                  <a:pos x="12" y="69"/>
                </a:cxn>
                <a:cxn ang="0">
                  <a:pos x="29" y="60"/>
                </a:cxn>
                <a:cxn ang="0">
                  <a:pos x="14" y="59"/>
                </a:cxn>
                <a:cxn ang="0">
                  <a:pos x="0" y="51"/>
                </a:cxn>
                <a:cxn ang="0">
                  <a:pos x="56" y="13"/>
                </a:cxn>
                <a:cxn ang="0">
                  <a:pos x="64" y="29"/>
                </a:cxn>
                <a:cxn ang="0">
                  <a:pos x="78" y="21"/>
                </a:cxn>
                <a:cxn ang="0">
                  <a:pos x="98" y="34"/>
                </a:cxn>
                <a:cxn ang="0">
                  <a:pos x="111" y="31"/>
                </a:cxn>
                <a:cxn ang="0">
                  <a:pos x="109" y="23"/>
                </a:cxn>
                <a:cxn ang="0">
                  <a:pos x="118" y="23"/>
                </a:cxn>
                <a:cxn ang="0">
                  <a:pos x="133" y="35"/>
                </a:cxn>
                <a:cxn ang="0">
                  <a:pos x="140" y="51"/>
                </a:cxn>
                <a:cxn ang="0">
                  <a:pos x="146" y="48"/>
                </a:cxn>
                <a:cxn ang="0">
                  <a:pos x="136" y="17"/>
                </a:cxn>
                <a:cxn ang="0">
                  <a:pos x="144" y="12"/>
                </a:cxn>
                <a:cxn ang="0">
                  <a:pos x="156" y="12"/>
                </a:cxn>
                <a:cxn ang="0">
                  <a:pos x="156" y="7"/>
                </a:cxn>
                <a:cxn ang="0">
                  <a:pos x="169" y="0"/>
                </a:cxn>
                <a:cxn ang="0">
                  <a:pos x="184" y="10"/>
                </a:cxn>
                <a:cxn ang="0">
                  <a:pos x="175" y="24"/>
                </a:cxn>
                <a:cxn ang="0">
                  <a:pos x="187" y="62"/>
                </a:cxn>
                <a:cxn ang="0">
                  <a:pos x="232" y="92"/>
                </a:cxn>
                <a:cxn ang="0">
                  <a:pos x="214" y="96"/>
                </a:cxn>
              </a:cxnLst>
              <a:rect l="0" t="0" r="r" b="b"/>
              <a:pathLst>
                <a:path w="232" h="121">
                  <a:moveTo>
                    <a:pt x="214" y="96"/>
                  </a:moveTo>
                  <a:cubicBezTo>
                    <a:pt x="211" y="96"/>
                    <a:pt x="209" y="97"/>
                    <a:pt x="209" y="100"/>
                  </a:cubicBezTo>
                  <a:cubicBezTo>
                    <a:pt x="209" y="103"/>
                    <a:pt x="214" y="103"/>
                    <a:pt x="215" y="103"/>
                  </a:cubicBezTo>
                  <a:cubicBezTo>
                    <a:pt x="216" y="107"/>
                    <a:pt x="218" y="108"/>
                    <a:pt x="220" y="110"/>
                  </a:cubicBezTo>
                  <a:cubicBezTo>
                    <a:pt x="216" y="118"/>
                    <a:pt x="206" y="118"/>
                    <a:pt x="195" y="118"/>
                  </a:cubicBezTo>
                  <a:cubicBezTo>
                    <a:pt x="177" y="118"/>
                    <a:pt x="171" y="104"/>
                    <a:pt x="158" y="104"/>
                  </a:cubicBezTo>
                  <a:cubicBezTo>
                    <a:pt x="150" y="104"/>
                    <a:pt x="154" y="109"/>
                    <a:pt x="147" y="112"/>
                  </a:cubicBezTo>
                  <a:cubicBezTo>
                    <a:pt x="135" y="118"/>
                    <a:pt x="124" y="115"/>
                    <a:pt x="115" y="121"/>
                  </a:cubicBezTo>
                  <a:cubicBezTo>
                    <a:pt x="95" y="121"/>
                    <a:pt x="87" y="121"/>
                    <a:pt x="75" y="121"/>
                  </a:cubicBezTo>
                  <a:cubicBezTo>
                    <a:pt x="68" y="121"/>
                    <a:pt x="73" y="114"/>
                    <a:pt x="68" y="110"/>
                  </a:cubicBezTo>
                  <a:cubicBezTo>
                    <a:pt x="63" y="107"/>
                    <a:pt x="49" y="108"/>
                    <a:pt x="43" y="108"/>
                  </a:cubicBezTo>
                  <a:cubicBezTo>
                    <a:pt x="34" y="108"/>
                    <a:pt x="26" y="98"/>
                    <a:pt x="23" y="92"/>
                  </a:cubicBezTo>
                  <a:cubicBezTo>
                    <a:pt x="33" y="85"/>
                    <a:pt x="47" y="82"/>
                    <a:pt x="65" y="82"/>
                  </a:cubicBezTo>
                  <a:cubicBezTo>
                    <a:pt x="72" y="82"/>
                    <a:pt x="75" y="82"/>
                    <a:pt x="80" y="81"/>
                  </a:cubicBezTo>
                  <a:cubicBezTo>
                    <a:pt x="77" y="80"/>
                    <a:pt x="73" y="77"/>
                    <a:pt x="69" y="77"/>
                  </a:cubicBezTo>
                  <a:cubicBezTo>
                    <a:pt x="60" y="77"/>
                    <a:pt x="50" y="77"/>
                    <a:pt x="45" y="77"/>
                  </a:cubicBezTo>
                  <a:cubicBezTo>
                    <a:pt x="36" y="77"/>
                    <a:pt x="12" y="81"/>
                    <a:pt x="12" y="69"/>
                  </a:cubicBezTo>
                  <a:cubicBezTo>
                    <a:pt x="12" y="59"/>
                    <a:pt x="24" y="63"/>
                    <a:pt x="29" y="60"/>
                  </a:cubicBezTo>
                  <a:cubicBezTo>
                    <a:pt x="22" y="58"/>
                    <a:pt x="19" y="59"/>
                    <a:pt x="14" y="59"/>
                  </a:cubicBezTo>
                  <a:cubicBezTo>
                    <a:pt x="9" y="59"/>
                    <a:pt x="0" y="53"/>
                    <a:pt x="0" y="51"/>
                  </a:cubicBezTo>
                  <a:cubicBezTo>
                    <a:pt x="0" y="29"/>
                    <a:pt x="41" y="13"/>
                    <a:pt x="56" y="13"/>
                  </a:cubicBezTo>
                  <a:cubicBezTo>
                    <a:pt x="63" y="13"/>
                    <a:pt x="62" y="26"/>
                    <a:pt x="64" y="29"/>
                  </a:cubicBezTo>
                  <a:cubicBezTo>
                    <a:pt x="68" y="26"/>
                    <a:pt x="71" y="21"/>
                    <a:pt x="78" y="21"/>
                  </a:cubicBezTo>
                  <a:cubicBezTo>
                    <a:pt x="90" y="21"/>
                    <a:pt x="94" y="26"/>
                    <a:pt x="98" y="34"/>
                  </a:cubicBezTo>
                  <a:cubicBezTo>
                    <a:pt x="102" y="33"/>
                    <a:pt x="106" y="32"/>
                    <a:pt x="111" y="31"/>
                  </a:cubicBezTo>
                  <a:cubicBezTo>
                    <a:pt x="110" y="27"/>
                    <a:pt x="109" y="25"/>
                    <a:pt x="109" y="23"/>
                  </a:cubicBezTo>
                  <a:cubicBezTo>
                    <a:pt x="118" y="23"/>
                    <a:pt x="118" y="23"/>
                    <a:pt x="118" y="23"/>
                  </a:cubicBezTo>
                  <a:cubicBezTo>
                    <a:pt x="124" y="25"/>
                    <a:pt x="131" y="30"/>
                    <a:pt x="133" y="35"/>
                  </a:cubicBezTo>
                  <a:cubicBezTo>
                    <a:pt x="135" y="40"/>
                    <a:pt x="132" y="51"/>
                    <a:pt x="140" y="51"/>
                  </a:cubicBezTo>
                  <a:cubicBezTo>
                    <a:pt x="144" y="51"/>
                    <a:pt x="144" y="50"/>
                    <a:pt x="146" y="48"/>
                  </a:cubicBezTo>
                  <a:cubicBezTo>
                    <a:pt x="142" y="42"/>
                    <a:pt x="136" y="21"/>
                    <a:pt x="136" y="17"/>
                  </a:cubicBezTo>
                  <a:cubicBezTo>
                    <a:pt x="136" y="14"/>
                    <a:pt x="140" y="12"/>
                    <a:pt x="144" y="12"/>
                  </a:cubicBezTo>
                  <a:cubicBezTo>
                    <a:pt x="152" y="12"/>
                    <a:pt x="149" y="15"/>
                    <a:pt x="156" y="12"/>
                  </a:cubicBezTo>
                  <a:cubicBezTo>
                    <a:pt x="156" y="10"/>
                    <a:pt x="156" y="9"/>
                    <a:pt x="156" y="7"/>
                  </a:cubicBezTo>
                  <a:cubicBezTo>
                    <a:pt x="156" y="3"/>
                    <a:pt x="162" y="0"/>
                    <a:pt x="169" y="0"/>
                  </a:cubicBezTo>
                  <a:cubicBezTo>
                    <a:pt x="177" y="0"/>
                    <a:pt x="184" y="3"/>
                    <a:pt x="184" y="10"/>
                  </a:cubicBezTo>
                  <a:cubicBezTo>
                    <a:pt x="184" y="16"/>
                    <a:pt x="175" y="20"/>
                    <a:pt x="175" y="24"/>
                  </a:cubicBezTo>
                  <a:cubicBezTo>
                    <a:pt x="175" y="40"/>
                    <a:pt x="187" y="50"/>
                    <a:pt x="187" y="62"/>
                  </a:cubicBezTo>
                  <a:cubicBezTo>
                    <a:pt x="187" y="76"/>
                    <a:pt x="224" y="85"/>
                    <a:pt x="232" y="92"/>
                  </a:cubicBezTo>
                  <a:cubicBezTo>
                    <a:pt x="224" y="97"/>
                    <a:pt x="222" y="96"/>
                    <a:pt x="214" y="96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2" name="Freeform 55">
              <a:extLst>
                <a:ext uri="{FF2B5EF4-FFF2-40B4-BE49-F238E27FC236}">
                  <a16:creationId xmlns="" xmlns:a16="http://schemas.microsoft.com/office/drawing/2014/main" id="{C50444F9-61C5-4698-AB01-1FAA64334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164" y="1802775"/>
              <a:ext cx="175796" cy="127734"/>
            </a:xfrm>
            <a:custGeom>
              <a:avLst/>
              <a:gdLst/>
              <a:ahLst/>
              <a:cxnLst>
                <a:cxn ang="0">
                  <a:pos x="28" y="82"/>
                </a:cxn>
                <a:cxn ang="0">
                  <a:pos x="22" y="73"/>
                </a:cxn>
                <a:cxn ang="0">
                  <a:pos x="0" y="64"/>
                </a:cxn>
                <a:cxn ang="0">
                  <a:pos x="22" y="21"/>
                </a:cxn>
                <a:cxn ang="0">
                  <a:pos x="16" y="5"/>
                </a:cxn>
                <a:cxn ang="0">
                  <a:pos x="42" y="5"/>
                </a:cxn>
                <a:cxn ang="0">
                  <a:pos x="60" y="2"/>
                </a:cxn>
                <a:cxn ang="0">
                  <a:pos x="84" y="11"/>
                </a:cxn>
                <a:cxn ang="0">
                  <a:pos x="99" y="10"/>
                </a:cxn>
                <a:cxn ang="0">
                  <a:pos x="130" y="29"/>
                </a:cxn>
                <a:cxn ang="0">
                  <a:pos x="102" y="38"/>
                </a:cxn>
                <a:cxn ang="0">
                  <a:pos x="69" y="71"/>
                </a:cxn>
                <a:cxn ang="0">
                  <a:pos x="35" y="86"/>
                </a:cxn>
                <a:cxn ang="0">
                  <a:pos x="28" y="82"/>
                </a:cxn>
              </a:cxnLst>
              <a:rect l="0" t="0" r="r" b="b"/>
              <a:pathLst>
                <a:path w="130" h="86">
                  <a:moveTo>
                    <a:pt x="28" y="82"/>
                  </a:moveTo>
                  <a:cubicBezTo>
                    <a:pt x="26" y="82"/>
                    <a:pt x="23" y="75"/>
                    <a:pt x="22" y="73"/>
                  </a:cubicBezTo>
                  <a:cubicBezTo>
                    <a:pt x="18" y="68"/>
                    <a:pt x="0" y="69"/>
                    <a:pt x="0" y="64"/>
                  </a:cubicBezTo>
                  <a:cubicBezTo>
                    <a:pt x="0" y="49"/>
                    <a:pt x="22" y="37"/>
                    <a:pt x="22" y="21"/>
                  </a:cubicBezTo>
                  <a:cubicBezTo>
                    <a:pt x="22" y="17"/>
                    <a:pt x="16" y="10"/>
                    <a:pt x="16" y="5"/>
                  </a:cubicBezTo>
                  <a:cubicBezTo>
                    <a:pt x="27" y="1"/>
                    <a:pt x="32" y="5"/>
                    <a:pt x="42" y="5"/>
                  </a:cubicBezTo>
                  <a:cubicBezTo>
                    <a:pt x="48" y="5"/>
                    <a:pt x="52" y="0"/>
                    <a:pt x="60" y="2"/>
                  </a:cubicBezTo>
                  <a:cubicBezTo>
                    <a:pt x="70" y="5"/>
                    <a:pt x="74" y="10"/>
                    <a:pt x="84" y="11"/>
                  </a:cubicBezTo>
                  <a:cubicBezTo>
                    <a:pt x="88" y="15"/>
                    <a:pt x="93" y="10"/>
                    <a:pt x="99" y="10"/>
                  </a:cubicBezTo>
                  <a:cubicBezTo>
                    <a:pt x="108" y="10"/>
                    <a:pt x="130" y="19"/>
                    <a:pt x="130" y="29"/>
                  </a:cubicBezTo>
                  <a:cubicBezTo>
                    <a:pt x="130" y="34"/>
                    <a:pt x="106" y="37"/>
                    <a:pt x="102" y="38"/>
                  </a:cubicBezTo>
                  <a:cubicBezTo>
                    <a:pt x="88" y="43"/>
                    <a:pt x="69" y="61"/>
                    <a:pt x="69" y="71"/>
                  </a:cubicBezTo>
                  <a:cubicBezTo>
                    <a:pt x="69" y="75"/>
                    <a:pt x="38" y="86"/>
                    <a:pt x="35" y="86"/>
                  </a:cubicBezTo>
                  <a:cubicBezTo>
                    <a:pt x="32" y="86"/>
                    <a:pt x="30" y="82"/>
                    <a:pt x="28" y="8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3" name="Freeform 56">
              <a:extLst>
                <a:ext uri="{FF2B5EF4-FFF2-40B4-BE49-F238E27FC236}">
                  <a16:creationId xmlns="" xmlns:a16="http://schemas.microsoft.com/office/drawing/2014/main" id="{A2451DF7-E4CD-4E66-9A05-44E250FB4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3478" y="1712296"/>
              <a:ext cx="208052" cy="97575"/>
            </a:xfrm>
            <a:custGeom>
              <a:avLst/>
              <a:gdLst/>
              <a:ahLst/>
              <a:cxnLst>
                <a:cxn ang="0">
                  <a:pos x="53" y="65"/>
                </a:cxn>
                <a:cxn ang="0">
                  <a:pos x="41" y="59"/>
                </a:cxn>
                <a:cxn ang="0">
                  <a:pos x="53" y="53"/>
                </a:cxn>
                <a:cxn ang="0">
                  <a:pos x="46" y="43"/>
                </a:cxn>
                <a:cxn ang="0">
                  <a:pos x="41" y="49"/>
                </a:cxn>
                <a:cxn ang="0">
                  <a:pos x="22" y="52"/>
                </a:cxn>
                <a:cxn ang="0">
                  <a:pos x="7" y="49"/>
                </a:cxn>
                <a:cxn ang="0">
                  <a:pos x="0" y="42"/>
                </a:cxn>
                <a:cxn ang="0">
                  <a:pos x="0" y="36"/>
                </a:cxn>
                <a:cxn ang="0">
                  <a:pos x="11" y="31"/>
                </a:cxn>
                <a:cxn ang="0">
                  <a:pos x="31" y="36"/>
                </a:cxn>
                <a:cxn ang="0">
                  <a:pos x="11" y="30"/>
                </a:cxn>
                <a:cxn ang="0">
                  <a:pos x="11" y="23"/>
                </a:cxn>
                <a:cxn ang="0">
                  <a:pos x="19" y="23"/>
                </a:cxn>
                <a:cxn ang="0">
                  <a:pos x="38" y="26"/>
                </a:cxn>
                <a:cxn ang="0">
                  <a:pos x="16" y="22"/>
                </a:cxn>
                <a:cxn ang="0">
                  <a:pos x="25" y="17"/>
                </a:cxn>
                <a:cxn ang="0">
                  <a:pos x="36" y="18"/>
                </a:cxn>
                <a:cxn ang="0">
                  <a:pos x="23" y="12"/>
                </a:cxn>
                <a:cxn ang="0">
                  <a:pos x="38" y="12"/>
                </a:cxn>
                <a:cxn ang="0">
                  <a:pos x="45" y="19"/>
                </a:cxn>
                <a:cxn ang="0">
                  <a:pos x="55" y="19"/>
                </a:cxn>
                <a:cxn ang="0">
                  <a:pos x="97" y="36"/>
                </a:cxn>
                <a:cxn ang="0">
                  <a:pos x="107" y="30"/>
                </a:cxn>
                <a:cxn ang="0">
                  <a:pos x="98" y="29"/>
                </a:cxn>
                <a:cxn ang="0">
                  <a:pos x="102" y="27"/>
                </a:cxn>
                <a:cxn ang="0">
                  <a:pos x="102" y="21"/>
                </a:cxn>
                <a:cxn ang="0">
                  <a:pos x="91" y="15"/>
                </a:cxn>
                <a:cxn ang="0">
                  <a:pos x="107" y="0"/>
                </a:cxn>
                <a:cxn ang="0">
                  <a:pos x="116" y="4"/>
                </a:cxn>
                <a:cxn ang="0">
                  <a:pos x="116" y="9"/>
                </a:cxn>
                <a:cxn ang="0">
                  <a:pos x="132" y="26"/>
                </a:cxn>
                <a:cxn ang="0">
                  <a:pos x="144" y="20"/>
                </a:cxn>
                <a:cxn ang="0">
                  <a:pos x="154" y="31"/>
                </a:cxn>
                <a:cxn ang="0">
                  <a:pos x="140" y="52"/>
                </a:cxn>
                <a:cxn ang="0">
                  <a:pos x="111" y="51"/>
                </a:cxn>
                <a:cxn ang="0">
                  <a:pos x="82" y="59"/>
                </a:cxn>
                <a:cxn ang="0">
                  <a:pos x="53" y="65"/>
                </a:cxn>
              </a:cxnLst>
              <a:rect l="0" t="0" r="r" b="b"/>
              <a:pathLst>
                <a:path w="154" h="65">
                  <a:moveTo>
                    <a:pt x="53" y="65"/>
                  </a:moveTo>
                  <a:cubicBezTo>
                    <a:pt x="48" y="65"/>
                    <a:pt x="41" y="61"/>
                    <a:pt x="41" y="59"/>
                  </a:cubicBezTo>
                  <a:cubicBezTo>
                    <a:pt x="41" y="52"/>
                    <a:pt x="47" y="53"/>
                    <a:pt x="53" y="53"/>
                  </a:cubicBezTo>
                  <a:cubicBezTo>
                    <a:pt x="50" y="50"/>
                    <a:pt x="46" y="48"/>
                    <a:pt x="46" y="43"/>
                  </a:cubicBezTo>
                  <a:cubicBezTo>
                    <a:pt x="43" y="44"/>
                    <a:pt x="41" y="46"/>
                    <a:pt x="41" y="49"/>
                  </a:cubicBezTo>
                  <a:cubicBezTo>
                    <a:pt x="33" y="50"/>
                    <a:pt x="27" y="52"/>
                    <a:pt x="22" y="52"/>
                  </a:cubicBezTo>
                  <a:cubicBezTo>
                    <a:pt x="16" y="52"/>
                    <a:pt x="10" y="49"/>
                    <a:pt x="7" y="49"/>
                  </a:cubicBezTo>
                  <a:cubicBezTo>
                    <a:pt x="3" y="49"/>
                    <a:pt x="0" y="46"/>
                    <a:pt x="0" y="42"/>
                  </a:cubicBezTo>
                  <a:cubicBezTo>
                    <a:pt x="0" y="38"/>
                    <a:pt x="2" y="39"/>
                    <a:pt x="0" y="36"/>
                  </a:cubicBezTo>
                  <a:cubicBezTo>
                    <a:pt x="5" y="35"/>
                    <a:pt x="7" y="31"/>
                    <a:pt x="11" y="31"/>
                  </a:cubicBezTo>
                  <a:cubicBezTo>
                    <a:pt x="20" y="31"/>
                    <a:pt x="24" y="35"/>
                    <a:pt x="31" y="36"/>
                  </a:cubicBezTo>
                  <a:cubicBezTo>
                    <a:pt x="24" y="35"/>
                    <a:pt x="17" y="32"/>
                    <a:pt x="11" y="30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5" y="23"/>
                    <a:pt x="19" y="23"/>
                    <a:pt x="19" y="23"/>
                  </a:cubicBezTo>
                  <a:cubicBezTo>
                    <a:pt x="20" y="23"/>
                    <a:pt x="34" y="26"/>
                    <a:pt x="38" y="26"/>
                  </a:cubicBezTo>
                  <a:cubicBezTo>
                    <a:pt x="30" y="25"/>
                    <a:pt x="23" y="26"/>
                    <a:pt x="16" y="22"/>
                  </a:cubicBezTo>
                  <a:cubicBezTo>
                    <a:pt x="18" y="19"/>
                    <a:pt x="22" y="17"/>
                    <a:pt x="25" y="17"/>
                  </a:cubicBezTo>
                  <a:cubicBezTo>
                    <a:pt x="31" y="17"/>
                    <a:pt x="32" y="19"/>
                    <a:pt x="36" y="18"/>
                  </a:cubicBezTo>
                  <a:cubicBezTo>
                    <a:pt x="31" y="19"/>
                    <a:pt x="23" y="18"/>
                    <a:pt x="23" y="12"/>
                  </a:cubicBezTo>
                  <a:cubicBezTo>
                    <a:pt x="31" y="11"/>
                    <a:pt x="34" y="12"/>
                    <a:pt x="38" y="12"/>
                  </a:cubicBezTo>
                  <a:cubicBezTo>
                    <a:pt x="39" y="12"/>
                    <a:pt x="45" y="14"/>
                    <a:pt x="45" y="19"/>
                  </a:cubicBezTo>
                  <a:cubicBezTo>
                    <a:pt x="50" y="19"/>
                    <a:pt x="54" y="19"/>
                    <a:pt x="55" y="19"/>
                  </a:cubicBezTo>
                  <a:cubicBezTo>
                    <a:pt x="68" y="19"/>
                    <a:pt x="78" y="36"/>
                    <a:pt x="97" y="36"/>
                  </a:cubicBezTo>
                  <a:cubicBezTo>
                    <a:pt x="103" y="36"/>
                    <a:pt x="105" y="34"/>
                    <a:pt x="107" y="30"/>
                  </a:cubicBezTo>
                  <a:cubicBezTo>
                    <a:pt x="102" y="30"/>
                    <a:pt x="100" y="30"/>
                    <a:pt x="98" y="29"/>
                  </a:cubicBezTo>
                  <a:cubicBezTo>
                    <a:pt x="98" y="28"/>
                    <a:pt x="101" y="27"/>
                    <a:pt x="102" y="27"/>
                  </a:cubicBezTo>
                  <a:cubicBezTo>
                    <a:pt x="102" y="21"/>
                    <a:pt x="102" y="21"/>
                    <a:pt x="102" y="21"/>
                  </a:cubicBezTo>
                  <a:cubicBezTo>
                    <a:pt x="99" y="21"/>
                    <a:pt x="91" y="19"/>
                    <a:pt x="91" y="15"/>
                  </a:cubicBezTo>
                  <a:cubicBezTo>
                    <a:pt x="91" y="7"/>
                    <a:pt x="103" y="4"/>
                    <a:pt x="107" y="0"/>
                  </a:cubicBezTo>
                  <a:cubicBezTo>
                    <a:pt x="110" y="2"/>
                    <a:pt x="113" y="4"/>
                    <a:pt x="116" y="4"/>
                  </a:cubicBezTo>
                  <a:cubicBezTo>
                    <a:pt x="115" y="7"/>
                    <a:pt x="116" y="8"/>
                    <a:pt x="116" y="9"/>
                  </a:cubicBezTo>
                  <a:cubicBezTo>
                    <a:pt x="116" y="16"/>
                    <a:pt x="124" y="26"/>
                    <a:pt x="132" y="26"/>
                  </a:cubicBezTo>
                  <a:cubicBezTo>
                    <a:pt x="136" y="26"/>
                    <a:pt x="139" y="20"/>
                    <a:pt x="144" y="20"/>
                  </a:cubicBezTo>
                  <a:cubicBezTo>
                    <a:pt x="150" y="20"/>
                    <a:pt x="154" y="26"/>
                    <a:pt x="154" y="31"/>
                  </a:cubicBezTo>
                  <a:cubicBezTo>
                    <a:pt x="154" y="37"/>
                    <a:pt x="144" y="51"/>
                    <a:pt x="140" y="52"/>
                  </a:cubicBezTo>
                  <a:cubicBezTo>
                    <a:pt x="137" y="53"/>
                    <a:pt x="111" y="50"/>
                    <a:pt x="111" y="51"/>
                  </a:cubicBezTo>
                  <a:cubicBezTo>
                    <a:pt x="111" y="52"/>
                    <a:pt x="83" y="58"/>
                    <a:pt x="82" y="59"/>
                  </a:cubicBezTo>
                  <a:cubicBezTo>
                    <a:pt x="73" y="62"/>
                    <a:pt x="64" y="65"/>
                    <a:pt x="53" y="65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4" name="Freeform 57">
              <a:extLst>
                <a:ext uri="{FF2B5EF4-FFF2-40B4-BE49-F238E27FC236}">
                  <a16:creationId xmlns="" xmlns:a16="http://schemas.microsoft.com/office/drawing/2014/main" id="{C33DACF7-36DD-4958-8338-78200703CA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2835" y="1747778"/>
              <a:ext cx="29030" cy="23064"/>
            </a:xfrm>
            <a:custGeom>
              <a:avLst/>
              <a:gdLst/>
              <a:ahLst/>
              <a:cxnLst>
                <a:cxn ang="0">
                  <a:pos x="8" y="16"/>
                </a:cxn>
                <a:cxn ang="0">
                  <a:pos x="0" y="11"/>
                </a:cxn>
                <a:cxn ang="0">
                  <a:pos x="21" y="0"/>
                </a:cxn>
                <a:cxn ang="0">
                  <a:pos x="8" y="16"/>
                </a:cxn>
              </a:cxnLst>
              <a:rect l="0" t="0" r="r" b="b"/>
              <a:pathLst>
                <a:path w="21" h="16">
                  <a:moveTo>
                    <a:pt x="8" y="16"/>
                  </a:moveTo>
                  <a:cubicBezTo>
                    <a:pt x="4" y="16"/>
                    <a:pt x="0" y="14"/>
                    <a:pt x="0" y="11"/>
                  </a:cubicBezTo>
                  <a:cubicBezTo>
                    <a:pt x="0" y="3"/>
                    <a:pt x="16" y="0"/>
                    <a:pt x="21" y="0"/>
                  </a:cubicBezTo>
                  <a:cubicBezTo>
                    <a:pt x="20" y="7"/>
                    <a:pt x="13" y="16"/>
                    <a:pt x="8" y="16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5" name="Freeform 58">
              <a:extLst>
                <a:ext uri="{FF2B5EF4-FFF2-40B4-BE49-F238E27FC236}">
                  <a16:creationId xmlns="" xmlns:a16="http://schemas.microsoft.com/office/drawing/2014/main" id="{AA52D1A2-2644-4AF0-98B9-F5B8C6E1B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636" y="1714071"/>
              <a:ext cx="22579" cy="887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6" y="6"/>
                </a:cxn>
                <a:cxn ang="0">
                  <a:pos x="6" y="6"/>
                </a:cxn>
              </a:cxnLst>
              <a:rect l="0" t="0" r="r" b="b"/>
              <a:pathLst>
                <a:path w="16" h="6">
                  <a:moveTo>
                    <a:pt x="6" y="6"/>
                  </a:moveTo>
                  <a:cubicBezTo>
                    <a:pt x="4" y="6"/>
                    <a:pt x="0" y="4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4" y="6"/>
                    <a:pt x="6" y="6"/>
                    <a:pt x="6" y="6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6" name="Freeform 59">
              <a:extLst>
                <a:ext uri="{FF2B5EF4-FFF2-40B4-BE49-F238E27FC236}">
                  <a16:creationId xmlns="" xmlns:a16="http://schemas.microsoft.com/office/drawing/2014/main" id="{623F1CC8-BCEE-47D6-BC50-E1A14EF1B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161" y="1683911"/>
              <a:ext cx="119348" cy="72738"/>
            </a:xfrm>
            <a:custGeom>
              <a:avLst/>
              <a:gdLst/>
              <a:ahLst/>
              <a:cxnLst>
                <a:cxn ang="0">
                  <a:pos x="88" y="8"/>
                </a:cxn>
                <a:cxn ang="0">
                  <a:pos x="82" y="15"/>
                </a:cxn>
                <a:cxn ang="0">
                  <a:pos x="86" y="24"/>
                </a:cxn>
                <a:cxn ang="0">
                  <a:pos x="67" y="38"/>
                </a:cxn>
                <a:cxn ang="0">
                  <a:pos x="56" y="26"/>
                </a:cxn>
                <a:cxn ang="0">
                  <a:pos x="41" y="39"/>
                </a:cxn>
                <a:cxn ang="0">
                  <a:pos x="32" y="49"/>
                </a:cxn>
                <a:cxn ang="0">
                  <a:pos x="24" y="42"/>
                </a:cxn>
                <a:cxn ang="0">
                  <a:pos x="12" y="42"/>
                </a:cxn>
                <a:cxn ang="0">
                  <a:pos x="4" y="46"/>
                </a:cxn>
                <a:cxn ang="0">
                  <a:pos x="0" y="39"/>
                </a:cxn>
                <a:cxn ang="0">
                  <a:pos x="10" y="31"/>
                </a:cxn>
                <a:cxn ang="0">
                  <a:pos x="31" y="23"/>
                </a:cxn>
                <a:cxn ang="0">
                  <a:pos x="54" y="6"/>
                </a:cxn>
                <a:cxn ang="0">
                  <a:pos x="62" y="7"/>
                </a:cxn>
                <a:cxn ang="0">
                  <a:pos x="88" y="8"/>
                </a:cxn>
              </a:cxnLst>
              <a:rect l="0" t="0" r="r" b="b"/>
              <a:pathLst>
                <a:path w="88" h="49">
                  <a:moveTo>
                    <a:pt x="88" y="8"/>
                  </a:moveTo>
                  <a:cubicBezTo>
                    <a:pt x="88" y="11"/>
                    <a:pt x="86" y="14"/>
                    <a:pt x="82" y="15"/>
                  </a:cubicBezTo>
                  <a:cubicBezTo>
                    <a:pt x="83" y="19"/>
                    <a:pt x="86" y="20"/>
                    <a:pt x="86" y="24"/>
                  </a:cubicBezTo>
                  <a:cubicBezTo>
                    <a:pt x="67" y="38"/>
                    <a:pt x="67" y="38"/>
                    <a:pt x="67" y="38"/>
                  </a:cubicBezTo>
                  <a:cubicBezTo>
                    <a:pt x="60" y="38"/>
                    <a:pt x="60" y="28"/>
                    <a:pt x="56" y="26"/>
                  </a:cubicBezTo>
                  <a:cubicBezTo>
                    <a:pt x="55" y="33"/>
                    <a:pt x="48" y="40"/>
                    <a:pt x="41" y="39"/>
                  </a:cubicBezTo>
                  <a:cubicBezTo>
                    <a:pt x="40" y="44"/>
                    <a:pt x="37" y="49"/>
                    <a:pt x="32" y="49"/>
                  </a:cubicBezTo>
                  <a:cubicBezTo>
                    <a:pt x="28" y="49"/>
                    <a:pt x="25" y="44"/>
                    <a:pt x="24" y="42"/>
                  </a:cubicBezTo>
                  <a:cubicBezTo>
                    <a:pt x="19" y="45"/>
                    <a:pt x="16" y="42"/>
                    <a:pt x="12" y="42"/>
                  </a:cubicBezTo>
                  <a:cubicBezTo>
                    <a:pt x="9" y="42"/>
                    <a:pt x="8" y="45"/>
                    <a:pt x="4" y="46"/>
                  </a:cubicBezTo>
                  <a:cubicBezTo>
                    <a:pt x="4" y="43"/>
                    <a:pt x="0" y="41"/>
                    <a:pt x="0" y="39"/>
                  </a:cubicBezTo>
                  <a:cubicBezTo>
                    <a:pt x="0" y="38"/>
                    <a:pt x="8" y="32"/>
                    <a:pt x="10" y="31"/>
                  </a:cubicBezTo>
                  <a:cubicBezTo>
                    <a:pt x="17" y="28"/>
                    <a:pt x="23" y="27"/>
                    <a:pt x="31" y="23"/>
                  </a:cubicBezTo>
                  <a:cubicBezTo>
                    <a:pt x="39" y="18"/>
                    <a:pt x="41" y="6"/>
                    <a:pt x="54" y="6"/>
                  </a:cubicBezTo>
                  <a:cubicBezTo>
                    <a:pt x="57" y="6"/>
                    <a:pt x="58" y="7"/>
                    <a:pt x="62" y="7"/>
                  </a:cubicBezTo>
                  <a:cubicBezTo>
                    <a:pt x="62" y="7"/>
                    <a:pt x="88" y="0"/>
                    <a:pt x="88" y="8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7" name="Freeform 60">
              <a:extLst>
                <a:ext uri="{FF2B5EF4-FFF2-40B4-BE49-F238E27FC236}">
                  <a16:creationId xmlns="" xmlns:a16="http://schemas.microsoft.com/office/drawing/2014/main" id="{62CE5803-C4D2-41F8-AB79-A5E05283A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2829" y="1637784"/>
              <a:ext cx="67738" cy="23064"/>
            </a:xfrm>
            <a:custGeom>
              <a:avLst/>
              <a:gdLst/>
              <a:ahLst/>
              <a:cxnLst>
                <a:cxn ang="0">
                  <a:pos x="20" y="15"/>
                </a:cxn>
                <a:cxn ang="0">
                  <a:pos x="9" y="12"/>
                </a:cxn>
                <a:cxn ang="0">
                  <a:pos x="0" y="15"/>
                </a:cxn>
                <a:cxn ang="0">
                  <a:pos x="32" y="0"/>
                </a:cxn>
                <a:cxn ang="0">
                  <a:pos x="50" y="11"/>
                </a:cxn>
                <a:cxn ang="0">
                  <a:pos x="39" y="15"/>
                </a:cxn>
                <a:cxn ang="0">
                  <a:pos x="20" y="15"/>
                </a:cxn>
              </a:cxnLst>
              <a:rect l="0" t="0" r="r" b="b"/>
              <a:pathLst>
                <a:path w="50" h="15">
                  <a:moveTo>
                    <a:pt x="20" y="15"/>
                  </a:moveTo>
                  <a:cubicBezTo>
                    <a:pt x="14" y="15"/>
                    <a:pt x="13" y="12"/>
                    <a:pt x="9" y="12"/>
                  </a:cubicBezTo>
                  <a:cubicBezTo>
                    <a:pt x="5" y="12"/>
                    <a:pt x="3" y="15"/>
                    <a:pt x="0" y="15"/>
                  </a:cubicBezTo>
                  <a:cubicBezTo>
                    <a:pt x="0" y="9"/>
                    <a:pt x="26" y="0"/>
                    <a:pt x="32" y="0"/>
                  </a:cubicBezTo>
                  <a:cubicBezTo>
                    <a:pt x="41" y="0"/>
                    <a:pt x="49" y="5"/>
                    <a:pt x="50" y="11"/>
                  </a:cubicBezTo>
                  <a:cubicBezTo>
                    <a:pt x="47" y="12"/>
                    <a:pt x="44" y="15"/>
                    <a:pt x="39" y="15"/>
                  </a:cubicBezTo>
                  <a:cubicBezTo>
                    <a:pt x="27" y="15"/>
                    <a:pt x="29" y="15"/>
                    <a:pt x="20" y="15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8" name="Freeform 61">
              <a:extLst>
                <a:ext uri="{FF2B5EF4-FFF2-40B4-BE49-F238E27FC236}">
                  <a16:creationId xmlns="" xmlns:a16="http://schemas.microsoft.com/office/drawing/2014/main" id="{4DBE9F82-1DE6-4088-9863-F1AA0DD91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4441" y="1664396"/>
              <a:ext cx="59674" cy="33708"/>
            </a:xfrm>
            <a:custGeom>
              <a:avLst/>
              <a:gdLst/>
              <a:ahLst/>
              <a:cxnLst>
                <a:cxn ang="0">
                  <a:pos x="38" y="10"/>
                </a:cxn>
                <a:cxn ang="0">
                  <a:pos x="14" y="23"/>
                </a:cxn>
                <a:cxn ang="0">
                  <a:pos x="0" y="11"/>
                </a:cxn>
                <a:cxn ang="0">
                  <a:pos x="36" y="0"/>
                </a:cxn>
                <a:cxn ang="0">
                  <a:pos x="44" y="5"/>
                </a:cxn>
                <a:cxn ang="0">
                  <a:pos x="25" y="10"/>
                </a:cxn>
                <a:cxn ang="0">
                  <a:pos x="38" y="10"/>
                </a:cxn>
              </a:cxnLst>
              <a:rect l="0" t="0" r="r" b="b"/>
              <a:pathLst>
                <a:path w="44" h="23">
                  <a:moveTo>
                    <a:pt x="38" y="10"/>
                  </a:moveTo>
                  <a:cubicBezTo>
                    <a:pt x="38" y="19"/>
                    <a:pt x="24" y="23"/>
                    <a:pt x="14" y="23"/>
                  </a:cubicBezTo>
                  <a:cubicBezTo>
                    <a:pt x="8" y="23"/>
                    <a:pt x="0" y="15"/>
                    <a:pt x="0" y="11"/>
                  </a:cubicBezTo>
                  <a:cubicBezTo>
                    <a:pt x="0" y="1"/>
                    <a:pt x="27" y="0"/>
                    <a:pt x="36" y="0"/>
                  </a:cubicBezTo>
                  <a:cubicBezTo>
                    <a:pt x="41" y="0"/>
                    <a:pt x="43" y="3"/>
                    <a:pt x="44" y="5"/>
                  </a:cubicBezTo>
                  <a:cubicBezTo>
                    <a:pt x="39" y="9"/>
                    <a:pt x="32" y="10"/>
                    <a:pt x="25" y="10"/>
                  </a:cubicBezTo>
                  <a:lnTo>
                    <a:pt x="38" y="10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9" name="Freeform 62">
              <a:extLst>
                <a:ext uri="{FF2B5EF4-FFF2-40B4-BE49-F238E27FC236}">
                  <a16:creationId xmlns="" xmlns:a16="http://schemas.microsoft.com/office/drawing/2014/main" id="{5BA6D383-D023-4B4E-9286-4C7CD53E6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5411" y="1659073"/>
              <a:ext cx="20967" cy="24837"/>
            </a:xfrm>
            <a:custGeom>
              <a:avLst/>
              <a:gdLst/>
              <a:ahLst/>
              <a:cxnLst>
                <a:cxn ang="0">
                  <a:pos x="15" y="12"/>
                </a:cxn>
                <a:cxn ang="0">
                  <a:pos x="9" y="17"/>
                </a:cxn>
                <a:cxn ang="0">
                  <a:pos x="0" y="11"/>
                </a:cxn>
                <a:cxn ang="0">
                  <a:pos x="15" y="12"/>
                </a:cxn>
              </a:cxnLst>
              <a:rect l="0" t="0" r="r" b="b"/>
              <a:pathLst>
                <a:path w="15" h="17">
                  <a:moveTo>
                    <a:pt x="15" y="12"/>
                  </a:moveTo>
                  <a:cubicBezTo>
                    <a:pt x="13" y="15"/>
                    <a:pt x="12" y="17"/>
                    <a:pt x="9" y="17"/>
                  </a:cubicBezTo>
                  <a:cubicBezTo>
                    <a:pt x="5" y="17"/>
                    <a:pt x="0" y="13"/>
                    <a:pt x="0" y="11"/>
                  </a:cubicBezTo>
                  <a:cubicBezTo>
                    <a:pt x="0" y="0"/>
                    <a:pt x="12" y="11"/>
                    <a:pt x="15" y="1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0" name="Freeform 63">
              <a:extLst>
                <a:ext uri="{FF2B5EF4-FFF2-40B4-BE49-F238E27FC236}">
                  <a16:creationId xmlns="" xmlns:a16="http://schemas.microsoft.com/office/drawing/2014/main" id="{1C53FD19-E79E-4B47-8240-4AF71818E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6365" y="1831160"/>
              <a:ext cx="101607" cy="90479"/>
            </a:xfrm>
            <a:custGeom>
              <a:avLst/>
              <a:gdLst/>
              <a:ahLst/>
              <a:cxnLst>
                <a:cxn ang="0">
                  <a:pos x="66" y="23"/>
                </a:cxn>
                <a:cxn ang="0">
                  <a:pos x="65" y="30"/>
                </a:cxn>
                <a:cxn ang="0">
                  <a:pos x="75" y="32"/>
                </a:cxn>
                <a:cxn ang="0">
                  <a:pos x="57" y="55"/>
                </a:cxn>
                <a:cxn ang="0">
                  <a:pos x="49" y="61"/>
                </a:cxn>
                <a:cxn ang="0">
                  <a:pos x="39" y="54"/>
                </a:cxn>
                <a:cxn ang="0">
                  <a:pos x="0" y="30"/>
                </a:cxn>
                <a:cxn ang="0">
                  <a:pos x="0" y="23"/>
                </a:cxn>
                <a:cxn ang="0">
                  <a:pos x="20" y="28"/>
                </a:cxn>
                <a:cxn ang="0">
                  <a:pos x="27" y="28"/>
                </a:cxn>
                <a:cxn ang="0">
                  <a:pos x="27" y="16"/>
                </a:cxn>
                <a:cxn ang="0">
                  <a:pos x="12" y="11"/>
                </a:cxn>
                <a:cxn ang="0">
                  <a:pos x="16" y="7"/>
                </a:cxn>
                <a:cxn ang="0">
                  <a:pos x="42" y="2"/>
                </a:cxn>
                <a:cxn ang="0">
                  <a:pos x="60" y="2"/>
                </a:cxn>
                <a:cxn ang="0">
                  <a:pos x="64" y="6"/>
                </a:cxn>
                <a:cxn ang="0">
                  <a:pos x="50" y="22"/>
                </a:cxn>
                <a:cxn ang="0">
                  <a:pos x="66" y="23"/>
                </a:cxn>
              </a:cxnLst>
              <a:rect l="0" t="0" r="r" b="b"/>
              <a:pathLst>
                <a:path w="75" h="61">
                  <a:moveTo>
                    <a:pt x="66" y="23"/>
                  </a:moveTo>
                  <a:cubicBezTo>
                    <a:pt x="66" y="29"/>
                    <a:pt x="65" y="25"/>
                    <a:pt x="65" y="30"/>
                  </a:cubicBezTo>
                  <a:cubicBezTo>
                    <a:pt x="67" y="30"/>
                    <a:pt x="72" y="31"/>
                    <a:pt x="75" y="32"/>
                  </a:cubicBezTo>
                  <a:cubicBezTo>
                    <a:pt x="73" y="56"/>
                    <a:pt x="72" y="49"/>
                    <a:pt x="57" y="55"/>
                  </a:cubicBezTo>
                  <a:cubicBezTo>
                    <a:pt x="53" y="56"/>
                    <a:pt x="53" y="61"/>
                    <a:pt x="49" y="61"/>
                  </a:cubicBezTo>
                  <a:cubicBezTo>
                    <a:pt x="42" y="61"/>
                    <a:pt x="42" y="56"/>
                    <a:pt x="39" y="54"/>
                  </a:cubicBezTo>
                  <a:cubicBezTo>
                    <a:pt x="27" y="41"/>
                    <a:pt x="13" y="43"/>
                    <a:pt x="0" y="30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6" y="23"/>
                    <a:pt x="12" y="28"/>
                    <a:pt x="20" y="28"/>
                  </a:cubicBezTo>
                  <a:cubicBezTo>
                    <a:pt x="24" y="28"/>
                    <a:pt x="23" y="28"/>
                    <a:pt x="27" y="28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21" y="15"/>
                    <a:pt x="12" y="16"/>
                    <a:pt x="12" y="11"/>
                  </a:cubicBezTo>
                  <a:cubicBezTo>
                    <a:pt x="12" y="9"/>
                    <a:pt x="15" y="8"/>
                    <a:pt x="16" y="7"/>
                  </a:cubicBezTo>
                  <a:cubicBezTo>
                    <a:pt x="23" y="0"/>
                    <a:pt x="32" y="2"/>
                    <a:pt x="42" y="2"/>
                  </a:cubicBezTo>
                  <a:cubicBezTo>
                    <a:pt x="50" y="2"/>
                    <a:pt x="60" y="2"/>
                    <a:pt x="60" y="2"/>
                  </a:cubicBezTo>
                  <a:cubicBezTo>
                    <a:pt x="61" y="2"/>
                    <a:pt x="64" y="4"/>
                    <a:pt x="64" y="6"/>
                  </a:cubicBezTo>
                  <a:cubicBezTo>
                    <a:pt x="64" y="15"/>
                    <a:pt x="53" y="18"/>
                    <a:pt x="50" y="22"/>
                  </a:cubicBezTo>
                  <a:cubicBezTo>
                    <a:pt x="53" y="22"/>
                    <a:pt x="66" y="18"/>
                    <a:pt x="66" y="23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1" name="Freeform 64">
              <a:extLst>
                <a:ext uri="{FF2B5EF4-FFF2-40B4-BE49-F238E27FC236}">
                  <a16:creationId xmlns="" xmlns:a16="http://schemas.microsoft.com/office/drawing/2014/main" id="{E1BBC7EE-2535-4FE9-AD8B-3658749BB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0884" y="1721167"/>
              <a:ext cx="112896" cy="67415"/>
            </a:xfrm>
            <a:custGeom>
              <a:avLst/>
              <a:gdLst/>
              <a:ahLst/>
              <a:cxnLst>
                <a:cxn ang="0">
                  <a:pos x="4" y="11"/>
                </a:cxn>
                <a:cxn ang="0">
                  <a:pos x="0" y="2"/>
                </a:cxn>
                <a:cxn ang="0">
                  <a:pos x="5" y="2"/>
                </a:cxn>
                <a:cxn ang="0">
                  <a:pos x="38" y="20"/>
                </a:cxn>
                <a:cxn ang="0">
                  <a:pos x="29" y="13"/>
                </a:cxn>
                <a:cxn ang="0">
                  <a:pos x="29" y="8"/>
                </a:cxn>
                <a:cxn ang="0">
                  <a:pos x="54" y="17"/>
                </a:cxn>
                <a:cxn ang="0">
                  <a:pos x="54" y="8"/>
                </a:cxn>
                <a:cxn ang="0">
                  <a:pos x="38" y="1"/>
                </a:cxn>
                <a:cxn ang="0">
                  <a:pos x="46" y="1"/>
                </a:cxn>
                <a:cxn ang="0">
                  <a:pos x="66" y="5"/>
                </a:cxn>
                <a:cxn ang="0">
                  <a:pos x="75" y="2"/>
                </a:cxn>
                <a:cxn ang="0">
                  <a:pos x="84" y="13"/>
                </a:cxn>
                <a:cxn ang="0">
                  <a:pos x="80" y="41"/>
                </a:cxn>
                <a:cxn ang="0">
                  <a:pos x="62" y="43"/>
                </a:cxn>
                <a:cxn ang="0">
                  <a:pos x="48" y="41"/>
                </a:cxn>
                <a:cxn ang="0">
                  <a:pos x="51" y="36"/>
                </a:cxn>
                <a:cxn ang="0">
                  <a:pos x="51" y="32"/>
                </a:cxn>
                <a:cxn ang="0">
                  <a:pos x="62" y="25"/>
                </a:cxn>
                <a:cxn ang="0">
                  <a:pos x="57" y="24"/>
                </a:cxn>
                <a:cxn ang="0">
                  <a:pos x="25" y="28"/>
                </a:cxn>
                <a:cxn ang="0">
                  <a:pos x="20" y="23"/>
                </a:cxn>
                <a:cxn ang="0">
                  <a:pos x="13" y="23"/>
                </a:cxn>
                <a:cxn ang="0">
                  <a:pos x="12" y="19"/>
                </a:cxn>
                <a:cxn ang="0">
                  <a:pos x="1" y="14"/>
                </a:cxn>
                <a:cxn ang="0">
                  <a:pos x="1" y="6"/>
                </a:cxn>
                <a:cxn ang="0">
                  <a:pos x="4" y="11"/>
                </a:cxn>
              </a:cxnLst>
              <a:rect l="0" t="0" r="r" b="b"/>
              <a:pathLst>
                <a:path w="84" h="45">
                  <a:moveTo>
                    <a:pt x="4" y="11"/>
                  </a:moveTo>
                  <a:cubicBezTo>
                    <a:pt x="2" y="9"/>
                    <a:pt x="0" y="6"/>
                    <a:pt x="0" y="2"/>
                  </a:cubicBezTo>
                  <a:cubicBezTo>
                    <a:pt x="1" y="2"/>
                    <a:pt x="3" y="2"/>
                    <a:pt x="5" y="2"/>
                  </a:cubicBezTo>
                  <a:cubicBezTo>
                    <a:pt x="18" y="2"/>
                    <a:pt x="24" y="24"/>
                    <a:pt x="38" y="20"/>
                  </a:cubicBezTo>
                  <a:cubicBezTo>
                    <a:pt x="35" y="18"/>
                    <a:pt x="31" y="15"/>
                    <a:pt x="29" y="13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39" y="8"/>
                    <a:pt x="43" y="17"/>
                    <a:pt x="54" y="17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46" y="8"/>
                    <a:pt x="40" y="8"/>
                    <a:pt x="38" y="1"/>
                  </a:cubicBezTo>
                  <a:cubicBezTo>
                    <a:pt x="41" y="0"/>
                    <a:pt x="43" y="1"/>
                    <a:pt x="46" y="1"/>
                  </a:cubicBezTo>
                  <a:cubicBezTo>
                    <a:pt x="53" y="1"/>
                    <a:pt x="58" y="5"/>
                    <a:pt x="66" y="5"/>
                  </a:cubicBezTo>
                  <a:cubicBezTo>
                    <a:pt x="69" y="5"/>
                    <a:pt x="71" y="2"/>
                    <a:pt x="75" y="2"/>
                  </a:cubicBezTo>
                  <a:cubicBezTo>
                    <a:pt x="83" y="2"/>
                    <a:pt x="84" y="6"/>
                    <a:pt x="84" y="13"/>
                  </a:cubicBezTo>
                  <a:cubicBezTo>
                    <a:pt x="84" y="23"/>
                    <a:pt x="78" y="28"/>
                    <a:pt x="80" y="41"/>
                  </a:cubicBezTo>
                  <a:cubicBezTo>
                    <a:pt x="73" y="43"/>
                    <a:pt x="64" y="43"/>
                    <a:pt x="62" y="43"/>
                  </a:cubicBezTo>
                  <a:cubicBezTo>
                    <a:pt x="60" y="43"/>
                    <a:pt x="48" y="45"/>
                    <a:pt x="48" y="41"/>
                  </a:cubicBezTo>
                  <a:cubicBezTo>
                    <a:pt x="48" y="39"/>
                    <a:pt x="50" y="37"/>
                    <a:pt x="51" y="36"/>
                  </a:cubicBezTo>
                  <a:cubicBezTo>
                    <a:pt x="51" y="35"/>
                    <a:pt x="51" y="33"/>
                    <a:pt x="51" y="32"/>
                  </a:cubicBezTo>
                  <a:cubicBezTo>
                    <a:pt x="51" y="28"/>
                    <a:pt x="60" y="28"/>
                    <a:pt x="62" y="25"/>
                  </a:cubicBezTo>
                  <a:cubicBezTo>
                    <a:pt x="61" y="24"/>
                    <a:pt x="59" y="24"/>
                    <a:pt x="57" y="24"/>
                  </a:cubicBezTo>
                  <a:cubicBezTo>
                    <a:pt x="49" y="24"/>
                    <a:pt x="34" y="28"/>
                    <a:pt x="25" y="28"/>
                  </a:cubicBezTo>
                  <a:cubicBezTo>
                    <a:pt x="22" y="28"/>
                    <a:pt x="20" y="26"/>
                    <a:pt x="20" y="23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7" y="20"/>
                    <a:pt x="4" y="17"/>
                    <a:pt x="1" y="14"/>
                  </a:cubicBezTo>
                  <a:cubicBezTo>
                    <a:pt x="1" y="6"/>
                    <a:pt x="1" y="6"/>
                    <a:pt x="1" y="6"/>
                  </a:cubicBezTo>
                  <a:lnTo>
                    <a:pt x="4" y="11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2" name="Freeform 65">
              <a:extLst>
                <a:ext uri="{FF2B5EF4-FFF2-40B4-BE49-F238E27FC236}">
                  <a16:creationId xmlns="" xmlns:a16="http://schemas.microsoft.com/office/drawing/2014/main" id="{5F63B903-E861-4F48-886C-6C450291E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362" y="1973087"/>
              <a:ext cx="66125" cy="42578"/>
            </a:xfrm>
            <a:custGeom>
              <a:avLst/>
              <a:gdLst/>
              <a:ahLst/>
              <a:cxnLst>
                <a:cxn ang="0">
                  <a:pos x="38" y="29"/>
                </a:cxn>
                <a:cxn ang="0">
                  <a:pos x="0" y="16"/>
                </a:cxn>
                <a:cxn ang="0">
                  <a:pos x="9" y="14"/>
                </a:cxn>
                <a:cxn ang="0">
                  <a:pos x="22" y="0"/>
                </a:cxn>
                <a:cxn ang="0">
                  <a:pos x="49" y="22"/>
                </a:cxn>
                <a:cxn ang="0">
                  <a:pos x="38" y="29"/>
                </a:cxn>
              </a:cxnLst>
              <a:rect l="0" t="0" r="r" b="b"/>
              <a:pathLst>
                <a:path w="49" h="29">
                  <a:moveTo>
                    <a:pt x="38" y="29"/>
                  </a:moveTo>
                  <a:cubicBezTo>
                    <a:pt x="32" y="29"/>
                    <a:pt x="0" y="17"/>
                    <a:pt x="0" y="16"/>
                  </a:cubicBezTo>
                  <a:cubicBezTo>
                    <a:pt x="0" y="12"/>
                    <a:pt x="8" y="14"/>
                    <a:pt x="9" y="14"/>
                  </a:cubicBezTo>
                  <a:cubicBezTo>
                    <a:pt x="15" y="12"/>
                    <a:pt x="13" y="0"/>
                    <a:pt x="22" y="0"/>
                  </a:cubicBezTo>
                  <a:cubicBezTo>
                    <a:pt x="28" y="0"/>
                    <a:pt x="46" y="16"/>
                    <a:pt x="49" y="22"/>
                  </a:cubicBezTo>
                  <a:cubicBezTo>
                    <a:pt x="45" y="25"/>
                    <a:pt x="43" y="29"/>
                    <a:pt x="38" y="29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3" name="Freeform 66">
              <a:extLst>
                <a:ext uri="{FF2B5EF4-FFF2-40B4-BE49-F238E27FC236}">
                  <a16:creationId xmlns="" xmlns:a16="http://schemas.microsoft.com/office/drawing/2014/main" id="{C660293E-8430-4E7D-BE17-BAF78258F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0874" y="1818741"/>
              <a:ext cx="87091" cy="78060"/>
            </a:xfrm>
            <a:custGeom>
              <a:avLst/>
              <a:gdLst/>
              <a:ahLst/>
              <a:cxnLst>
                <a:cxn ang="0">
                  <a:pos x="65" y="11"/>
                </a:cxn>
                <a:cxn ang="0">
                  <a:pos x="57" y="18"/>
                </a:cxn>
                <a:cxn ang="0">
                  <a:pos x="32" y="35"/>
                </a:cxn>
                <a:cxn ang="0">
                  <a:pos x="20" y="38"/>
                </a:cxn>
                <a:cxn ang="0">
                  <a:pos x="25" y="38"/>
                </a:cxn>
                <a:cxn ang="0">
                  <a:pos x="15" y="53"/>
                </a:cxn>
                <a:cxn ang="0">
                  <a:pos x="6" y="53"/>
                </a:cxn>
                <a:cxn ang="0">
                  <a:pos x="7" y="40"/>
                </a:cxn>
                <a:cxn ang="0">
                  <a:pos x="0" y="19"/>
                </a:cxn>
                <a:cxn ang="0">
                  <a:pos x="0" y="11"/>
                </a:cxn>
                <a:cxn ang="0">
                  <a:pos x="10" y="11"/>
                </a:cxn>
                <a:cxn ang="0">
                  <a:pos x="10" y="7"/>
                </a:cxn>
                <a:cxn ang="0">
                  <a:pos x="22" y="0"/>
                </a:cxn>
                <a:cxn ang="0">
                  <a:pos x="65" y="5"/>
                </a:cxn>
                <a:cxn ang="0">
                  <a:pos x="65" y="11"/>
                </a:cxn>
              </a:cxnLst>
              <a:rect l="0" t="0" r="r" b="b"/>
              <a:pathLst>
                <a:path w="65" h="53">
                  <a:moveTo>
                    <a:pt x="65" y="11"/>
                  </a:moveTo>
                  <a:cubicBezTo>
                    <a:pt x="65" y="12"/>
                    <a:pt x="57" y="18"/>
                    <a:pt x="57" y="18"/>
                  </a:cubicBezTo>
                  <a:cubicBezTo>
                    <a:pt x="51" y="26"/>
                    <a:pt x="45" y="35"/>
                    <a:pt x="32" y="35"/>
                  </a:cubicBezTo>
                  <a:cubicBezTo>
                    <a:pt x="22" y="35"/>
                    <a:pt x="22" y="30"/>
                    <a:pt x="20" y="38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4" y="46"/>
                    <a:pt x="21" y="48"/>
                    <a:pt x="15" y="53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6" y="47"/>
                    <a:pt x="6" y="42"/>
                    <a:pt x="7" y="40"/>
                  </a:cubicBezTo>
                  <a:cubicBezTo>
                    <a:pt x="0" y="33"/>
                    <a:pt x="3" y="27"/>
                    <a:pt x="0" y="19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3" y="11"/>
                    <a:pt x="8" y="11"/>
                    <a:pt x="10" y="11"/>
                  </a:cubicBezTo>
                  <a:cubicBezTo>
                    <a:pt x="9" y="11"/>
                    <a:pt x="10" y="8"/>
                    <a:pt x="10" y="7"/>
                  </a:cubicBezTo>
                  <a:cubicBezTo>
                    <a:pt x="10" y="6"/>
                    <a:pt x="13" y="0"/>
                    <a:pt x="22" y="0"/>
                  </a:cubicBezTo>
                  <a:cubicBezTo>
                    <a:pt x="37" y="0"/>
                    <a:pt x="49" y="5"/>
                    <a:pt x="65" y="5"/>
                  </a:cubicBezTo>
                  <a:cubicBezTo>
                    <a:pt x="65" y="8"/>
                    <a:pt x="65" y="9"/>
                    <a:pt x="65" y="11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4" name="Freeform 67">
              <a:extLst>
                <a:ext uri="{FF2B5EF4-FFF2-40B4-BE49-F238E27FC236}">
                  <a16:creationId xmlns="" xmlns:a16="http://schemas.microsoft.com/office/drawing/2014/main" id="{73D5BC0B-2420-4B6B-A789-80374B296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1853" y="1678589"/>
              <a:ext cx="29030" cy="26612"/>
            </a:xfrm>
            <a:custGeom>
              <a:avLst/>
              <a:gdLst/>
              <a:ahLst/>
              <a:cxnLst>
                <a:cxn ang="0">
                  <a:pos x="21" y="12"/>
                </a:cxn>
                <a:cxn ang="0">
                  <a:pos x="15" y="18"/>
                </a:cxn>
                <a:cxn ang="0">
                  <a:pos x="0" y="0"/>
                </a:cxn>
                <a:cxn ang="0">
                  <a:pos x="21" y="12"/>
                </a:cxn>
              </a:cxnLst>
              <a:rect l="0" t="0" r="r" b="b"/>
              <a:pathLst>
                <a:path w="21" h="18">
                  <a:moveTo>
                    <a:pt x="21" y="12"/>
                  </a:moveTo>
                  <a:cubicBezTo>
                    <a:pt x="21" y="16"/>
                    <a:pt x="18" y="18"/>
                    <a:pt x="15" y="18"/>
                  </a:cubicBezTo>
                  <a:cubicBezTo>
                    <a:pt x="10" y="18"/>
                    <a:pt x="0" y="6"/>
                    <a:pt x="0" y="0"/>
                  </a:cubicBezTo>
                  <a:cubicBezTo>
                    <a:pt x="11" y="0"/>
                    <a:pt x="12" y="9"/>
                    <a:pt x="21" y="1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5" name="Freeform 68">
              <a:extLst>
                <a:ext uri="{FF2B5EF4-FFF2-40B4-BE49-F238E27FC236}">
                  <a16:creationId xmlns="" xmlns:a16="http://schemas.microsoft.com/office/drawing/2014/main" id="{62149477-6C2C-46AC-9975-E1A2F70218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9593" y="1767293"/>
              <a:ext cx="19354" cy="17741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5" y="6"/>
                </a:cxn>
                <a:cxn ang="0">
                  <a:pos x="9" y="12"/>
                </a:cxn>
                <a:cxn ang="0">
                  <a:pos x="0" y="12"/>
                </a:cxn>
                <a:cxn ang="0">
                  <a:pos x="12" y="0"/>
                </a:cxn>
              </a:cxnLst>
              <a:rect l="0" t="0" r="r" b="b"/>
              <a:pathLst>
                <a:path w="15" h="12">
                  <a:moveTo>
                    <a:pt x="12" y="0"/>
                  </a:moveTo>
                  <a:cubicBezTo>
                    <a:pt x="13" y="2"/>
                    <a:pt x="15" y="3"/>
                    <a:pt x="15" y="6"/>
                  </a:cubicBezTo>
                  <a:cubicBezTo>
                    <a:pt x="15" y="12"/>
                    <a:pt x="11" y="12"/>
                    <a:pt x="9" y="12"/>
                  </a:cubicBezTo>
                  <a:cubicBezTo>
                    <a:pt x="4" y="12"/>
                    <a:pt x="3" y="11"/>
                    <a:pt x="0" y="12"/>
                  </a:cubicBezTo>
                  <a:cubicBezTo>
                    <a:pt x="2" y="4"/>
                    <a:pt x="6" y="2"/>
                    <a:pt x="12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6" name="Freeform 69">
              <a:extLst>
                <a:ext uri="{FF2B5EF4-FFF2-40B4-BE49-F238E27FC236}">
                  <a16:creationId xmlns="" xmlns:a16="http://schemas.microsoft.com/office/drawing/2014/main" id="{2CB4431E-B08E-4D14-A008-E5FE1898A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8304" y="1612947"/>
              <a:ext cx="111284" cy="63867"/>
            </a:xfrm>
            <a:custGeom>
              <a:avLst/>
              <a:gdLst/>
              <a:ahLst/>
              <a:cxnLst>
                <a:cxn ang="0">
                  <a:pos x="54" y="32"/>
                </a:cxn>
                <a:cxn ang="0">
                  <a:pos x="33" y="30"/>
                </a:cxn>
                <a:cxn ang="0">
                  <a:pos x="19" y="29"/>
                </a:cxn>
                <a:cxn ang="0">
                  <a:pos x="7" y="25"/>
                </a:cxn>
                <a:cxn ang="0">
                  <a:pos x="20" y="20"/>
                </a:cxn>
                <a:cxn ang="0">
                  <a:pos x="20" y="15"/>
                </a:cxn>
                <a:cxn ang="0">
                  <a:pos x="5" y="15"/>
                </a:cxn>
                <a:cxn ang="0">
                  <a:pos x="8" y="10"/>
                </a:cxn>
                <a:cxn ang="0">
                  <a:pos x="0" y="3"/>
                </a:cxn>
                <a:cxn ang="0">
                  <a:pos x="14" y="0"/>
                </a:cxn>
                <a:cxn ang="0">
                  <a:pos x="31" y="8"/>
                </a:cxn>
                <a:cxn ang="0">
                  <a:pos x="40" y="4"/>
                </a:cxn>
                <a:cxn ang="0">
                  <a:pos x="53" y="15"/>
                </a:cxn>
                <a:cxn ang="0">
                  <a:pos x="60" y="11"/>
                </a:cxn>
                <a:cxn ang="0">
                  <a:pos x="73" y="21"/>
                </a:cxn>
                <a:cxn ang="0">
                  <a:pos x="70" y="26"/>
                </a:cxn>
                <a:cxn ang="0">
                  <a:pos x="82" y="37"/>
                </a:cxn>
                <a:cxn ang="0">
                  <a:pos x="74" y="43"/>
                </a:cxn>
                <a:cxn ang="0">
                  <a:pos x="54" y="32"/>
                </a:cxn>
              </a:cxnLst>
              <a:rect l="0" t="0" r="r" b="b"/>
              <a:pathLst>
                <a:path w="82" h="43">
                  <a:moveTo>
                    <a:pt x="54" y="32"/>
                  </a:moveTo>
                  <a:cubicBezTo>
                    <a:pt x="46" y="32"/>
                    <a:pt x="41" y="29"/>
                    <a:pt x="33" y="30"/>
                  </a:cubicBezTo>
                  <a:cubicBezTo>
                    <a:pt x="31" y="26"/>
                    <a:pt x="25" y="29"/>
                    <a:pt x="19" y="29"/>
                  </a:cubicBezTo>
                  <a:cubicBezTo>
                    <a:pt x="13" y="29"/>
                    <a:pt x="11" y="29"/>
                    <a:pt x="7" y="25"/>
                  </a:cubicBezTo>
                  <a:cubicBezTo>
                    <a:pt x="11" y="21"/>
                    <a:pt x="15" y="22"/>
                    <a:pt x="20" y="20"/>
                  </a:cubicBezTo>
                  <a:cubicBezTo>
                    <a:pt x="19" y="18"/>
                    <a:pt x="19" y="16"/>
                    <a:pt x="20" y="15"/>
                  </a:cubicBezTo>
                  <a:cubicBezTo>
                    <a:pt x="10" y="15"/>
                    <a:pt x="8" y="17"/>
                    <a:pt x="5" y="15"/>
                  </a:cubicBezTo>
                  <a:cubicBezTo>
                    <a:pt x="6" y="14"/>
                    <a:pt x="7" y="12"/>
                    <a:pt x="8" y="10"/>
                  </a:cubicBezTo>
                  <a:cubicBezTo>
                    <a:pt x="2" y="10"/>
                    <a:pt x="0" y="9"/>
                    <a:pt x="0" y="3"/>
                  </a:cubicBezTo>
                  <a:cubicBezTo>
                    <a:pt x="6" y="3"/>
                    <a:pt x="9" y="0"/>
                    <a:pt x="14" y="0"/>
                  </a:cubicBezTo>
                  <a:cubicBezTo>
                    <a:pt x="24" y="0"/>
                    <a:pt x="26" y="8"/>
                    <a:pt x="31" y="8"/>
                  </a:cubicBezTo>
                  <a:cubicBezTo>
                    <a:pt x="35" y="8"/>
                    <a:pt x="36" y="4"/>
                    <a:pt x="40" y="4"/>
                  </a:cubicBezTo>
                  <a:cubicBezTo>
                    <a:pt x="49" y="4"/>
                    <a:pt x="48" y="15"/>
                    <a:pt x="53" y="15"/>
                  </a:cubicBezTo>
                  <a:cubicBezTo>
                    <a:pt x="56" y="15"/>
                    <a:pt x="57" y="11"/>
                    <a:pt x="60" y="11"/>
                  </a:cubicBezTo>
                  <a:cubicBezTo>
                    <a:pt x="66" y="11"/>
                    <a:pt x="71" y="19"/>
                    <a:pt x="73" y="21"/>
                  </a:cubicBezTo>
                  <a:cubicBezTo>
                    <a:pt x="72" y="22"/>
                    <a:pt x="70" y="24"/>
                    <a:pt x="70" y="26"/>
                  </a:cubicBezTo>
                  <a:cubicBezTo>
                    <a:pt x="73" y="29"/>
                    <a:pt x="82" y="33"/>
                    <a:pt x="82" y="37"/>
                  </a:cubicBezTo>
                  <a:cubicBezTo>
                    <a:pt x="82" y="42"/>
                    <a:pt x="77" y="43"/>
                    <a:pt x="74" y="43"/>
                  </a:cubicBezTo>
                  <a:cubicBezTo>
                    <a:pt x="63" y="43"/>
                    <a:pt x="64" y="32"/>
                    <a:pt x="54" y="3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7" name="Freeform 70">
              <a:extLst>
                <a:ext uri="{FF2B5EF4-FFF2-40B4-BE49-F238E27FC236}">
                  <a16:creationId xmlns="" xmlns:a16="http://schemas.microsoft.com/office/drawing/2014/main" id="{A0027E10-9869-4149-9EBF-8C1414AAF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1850" y="1667944"/>
              <a:ext cx="30644" cy="10645"/>
            </a:xfrm>
            <a:custGeom>
              <a:avLst/>
              <a:gdLst/>
              <a:ahLst/>
              <a:cxnLst>
                <a:cxn ang="0">
                  <a:pos x="8" y="7"/>
                </a:cxn>
                <a:cxn ang="0">
                  <a:pos x="12" y="0"/>
                </a:cxn>
                <a:cxn ang="0">
                  <a:pos x="23" y="4"/>
                </a:cxn>
                <a:cxn ang="0">
                  <a:pos x="8" y="7"/>
                </a:cxn>
              </a:cxnLst>
              <a:rect l="0" t="0" r="r" b="b"/>
              <a:pathLst>
                <a:path w="23" h="7">
                  <a:moveTo>
                    <a:pt x="8" y="7"/>
                  </a:moveTo>
                  <a:cubicBezTo>
                    <a:pt x="0" y="7"/>
                    <a:pt x="11" y="0"/>
                    <a:pt x="12" y="0"/>
                  </a:cubicBezTo>
                  <a:cubicBezTo>
                    <a:pt x="17" y="0"/>
                    <a:pt x="19" y="3"/>
                    <a:pt x="23" y="4"/>
                  </a:cubicBezTo>
                  <a:cubicBezTo>
                    <a:pt x="20" y="7"/>
                    <a:pt x="15" y="7"/>
                    <a:pt x="8" y="7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8" name="Freeform 71">
              <a:extLst>
                <a:ext uri="{FF2B5EF4-FFF2-40B4-BE49-F238E27FC236}">
                  <a16:creationId xmlns="" xmlns:a16="http://schemas.microsoft.com/office/drawing/2014/main" id="{3BD148B1-C4B5-45C4-A005-469896F11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1520" y="1706974"/>
              <a:ext cx="291918" cy="101123"/>
            </a:xfrm>
            <a:custGeom>
              <a:avLst/>
              <a:gdLst/>
              <a:ahLst/>
              <a:cxnLst>
                <a:cxn ang="0">
                  <a:pos x="215" y="45"/>
                </a:cxn>
                <a:cxn ang="0">
                  <a:pos x="210" y="51"/>
                </a:cxn>
                <a:cxn ang="0">
                  <a:pos x="216" y="52"/>
                </a:cxn>
                <a:cxn ang="0">
                  <a:pos x="179" y="67"/>
                </a:cxn>
                <a:cxn ang="0">
                  <a:pos x="170" y="60"/>
                </a:cxn>
                <a:cxn ang="0">
                  <a:pos x="159" y="66"/>
                </a:cxn>
                <a:cxn ang="0">
                  <a:pos x="124" y="66"/>
                </a:cxn>
                <a:cxn ang="0">
                  <a:pos x="102" y="60"/>
                </a:cxn>
                <a:cxn ang="0">
                  <a:pos x="97" y="60"/>
                </a:cxn>
                <a:cxn ang="0">
                  <a:pos x="84" y="67"/>
                </a:cxn>
                <a:cxn ang="0">
                  <a:pos x="53" y="47"/>
                </a:cxn>
                <a:cxn ang="0">
                  <a:pos x="58" y="40"/>
                </a:cxn>
                <a:cxn ang="0">
                  <a:pos x="40" y="18"/>
                </a:cxn>
                <a:cxn ang="0">
                  <a:pos x="32" y="22"/>
                </a:cxn>
                <a:cxn ang="0">
                  <a:pos x="0" y="7"/>
                </a:cxn>
                <a:cxn ang="0">
                  <a:pos x="13" y="0"/>
                </a:cxn>
                <a:cxn ang="0">
                  <a:pos x="51" y="15"/>
                </a:cxn>
                <a:cxn ang="0">
                  <a:pos x="60" y="12"/>
                </a:cxn>
                <a:cxn ang="0">
                  <a:pos x="68" y="12"/>
                </a:cxn>
                <a:cxn ang="0">
                  <a:pos x="89" y="25"/>
                </a:cxn>
                <a:cxn ang="0">
                  <a:pos x="71" y="25"/>
                </a:cxn>
                <a:cxn ang="0">
                  <a:pos x="91" y="35"/>
                </a:cxn>
                <a:cxn ang="0">
                  <a:pos x="88" y="38"/>
                </a:cxn>
                <a:cxn ang="0">
                  <a:pos x="95" y="40"/>
                </a:cxn>
                <a:cxn ang="0">
                  <a:pos x="125" y="45"/>
                </a:cxn>
                <a:cxn ang="0">
                  <a:pos x="181" y="34"/>
                </a:cxn>
                <a:cxn ang="0">
                  <a:pos x="216" y="46"/>
                </a:cxn>
                <a:cxn ang="0">
                  <a:pos x="211" y="47"/>
                </a:cxn>
                <a:cxn ang="0">
                  <a:pos x="215" y="45"/>
                </a:cxn>
              </a:cxnLst>
              <a:rect l="0" t="0" r="r" b="b"/>
              <a:pathLst>
                <a:path w="216" h="68">
                  <a:moveTo>
                    <a:pt x="215" y="45"/>
                  </a:moveTo>
                  <a:cubicBezTo>
                    <a:pt x="213" y="46"/>
                    <a:pt x="211" y="48"/>
                    <a:pt x="210" y="51"/>
                  </a:cubicBezTo>
                  <a:cubicBezTo>
                    <a:pt x="213" y="52"/>
                    <a:pt x="216" y="52"/>
                    <a:pt x="216" y="52"/>
                  </a:cubicBezTo>
                  <a:cubicBezTo>
                    <a:pt x="215" y="67"/>
                    <a:pt x="195" y="67"/>
                    <a:pt x="179" y="67"/>
                  </a:cubicBezTo>
                  <a:cubicBezTo>
                    <a:pt x="174" y="67"/>
                    <a:pt x="171" y="64"/>
                    <a:pt x="170" y="60"/>
                  </a:cubicBezTo>
                  <a:cubicBezTo>
                    <a:pt x="164" y="61"/>
                    <a:pt x="163" y="64"/>
                    <a:pt x="159" y="66"/>
                  </a:cubicBezTo>
                  <a:cubicBezTo>
                    <a:pt x="124" y="66"/>
                    <a:pt x="124" y="66"/>
                    <a:pt x="124" y="66"/>
                  </a:cubicBezTo>
                  <a:cubicBezTo>
                    <a:pt x="115" y="68"/>
                    <a:pt x="101" y="67"/>
                    <a:pt x="102" y="60"/>
                  </a:cubicBezTo>
                  <a:cubicBezTo>
                    <a:pt x="97" y="60"/>
                    <a:pt x="97" y="60"/>
                    <a:pt x="97" y="60"/>
                  </a:cubicBezTo>
                  <a:cubicBezTo>
                    <a:pt x="95" y="62"/>
                    <a:pt x="88" y="67"/>
                    <a:pt x="84" y="67"/>
                  </a:cubicBezTo>
                  <a:cubicBezTo>
                    <a:pt x="75" y="67"/>
                    <a:pt x="53" y="56"/>
                    <a:pt x="53" y="47"/>
                  </a:cubicBezTo>
                  <a:cubicBezTo>
                    <a:pt x="53" y="44"/>
                    <a:pt x="56" y="41"/>
                    <a:pt x="58" y="40"/>
                  </a:cubicBezTo>
                  <a:cubicBezTo>
                    <a:pt x="50" y="32"/>
                    <a:pt x="48" y="25"/>
                    <a:pt x="40" y="18"/>
                  </a:cubicBezTo>
                  <a:cubicBezTo>
                    <a:pt x="38" y="20"/>
                    <a:pt x="35" y="22"/>
                    <a:pt x="32" y="22"/>
                  </a:cubicBezTo>
                  <a:cubicBezTo>
                    <a:pt x="27" y="22"/>
                    <a:pt x="0" y="11"/>
                    <a:pt x="0" y="7"/>
                  </a:cubicBezTo>
                  <a:cubicBezTo>
                    <a:pt x="0" y="0"/>
                    <a:pt x="8" y="0"/>
                    <a:pt x="13" y="0"/>
                  </a:cubicBezTo>
                  <a:cubicBezTo>
                    <a:pt x="33" y="0"/>
                    <a:pt x="36" y="15"/>
                    <a:pt x="51" y="15"/>
                  </a:cubicBezTo>
                  <a:cubicBezTo>
                    <a:pt x="56" y="15"/>
                    <a:pt x="58" y="15"/>
                    <a:pt x="60" y="12"/>
                  </a:cubicBezTo>
                  <a:cubicBezTo>
                    <a:pt x="63" y="12"/>
                    <a:pt x="68" y="12"/>
                    <a:pt x="68" y="12"/>
                  </a:cubicBezTo>
                  <a:cubicBezTo>
                    <a:pt x="65" y="22"/>
                    <a:pt x="85" y="19"/>
                    <a:pt x="89" y="25"/>
                  </a:cubicBezTo>
                  <a:cubicBezTo>
                    <a:pt x="71" y="25"/>
                    <a:pt x="71" y="25"/>
                    <a:pt x="71" y="25"/>
                  </a:cubicBezTo>
                  <a:cubicBezTo>
                    <a:pt x="74" y="37"/>
                    <a:pt x="85" y="30"/>
                    <a:pt x="91" y="35"/>
                  </a:cubicBezTo>
                  <a:cubicBezTo>
                    <a:pt x="90" y="36"/>
                    <a:pt x="88" y="36"/>
                    <a:pt x="88" y="38"/>
                  </a:cubicBezTo>
                  <a:cubicBezTo>
                    <a:pt x="88" y="44"/>
                    <a:pt x="93" y="41"/>
                    <a:pt x="95" y="40"/>
                  </a:cubicBezTo>
                  <a:cubicBezTo>
                    <a:pt x="106" y="42"/>
                    <a:pt x="114" y="45"/>
                    <a:pt x="125" y="45"/>
                  </a:cubicBezTo>
                  <a:cubicBezTo>
                    <a:pt x="150" y="45"/>
                    <a:pt x="158" y="34"/>
                    <a:pt x="181" y="34"/>
                  </a:cubicBezTo>
                  <a:cubicBezTo>
                    <a:pt x="198" y="34"/>
                    <a:pt x="210" y="35"/>
                    <a:pt x="216" y="46"/>
                  </a:cubicBezTo>
                  <a:cubicBezTo>
                    <a:pt x="215" y="47"/>
                    <a:pt x="213" y="47"/>
                    <a:pt x="211" y="47"/>
                  </a:cubicBezTo>
                  <a:lnTo>
                    <a:pt x="215" y="45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9" name="Freeform 72">
              <a:extLst>
                <a:ext uri="{FF2B5EF4-FFF2-40B4-BE49-F238E27FC236}">
                  <a16:creationId xmlns="" xmlns:a16="http://schemas.microsoft.com/office/drawing/2014/main" id="{F39A326B-BEDA-4089-90B9-9129DE89B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746" y="1760197"/>
              <a:ext cx="49997" cy="42578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19" y="0"/>
                </a:cxn>
                <a:cxn ang="0">
                  <a:pos x="37" y="15"/>
                </a:cxn>
                <a:cxn ang="0">
                  <a:pos x="29" y="29"/>
                </a:cxn>
                <a:cxn ang="0">
                  <a:pos x="0" y="17"/>
                </a:cxn>
                <a:cxn ang="0">
                  <a:pos x="6" y="10"/>
                </a:cxn>
              </a:cxnLst>
              <a:rect l="0" t="0" r="r" b="b"/>
              <a:pathLst>
                <a:path w="37" h="29">
                  <a:moveTo>
                    <a:pt x="6" y="10"/>
                  </a:moveTo>
                  <a:cubicBezTo>
                    <a:pt x="10" y="10"/>
                    <a:pt x="9" y="0"/>
                    <a:pt x="19" y="0"/>
                  </a:cubicBezTo>
                  <a:cubicBezTo>
                    <a:pt x="27" y="0"/>
                    <a:pt x="37" y="9"/>
                    <a:pt x="37" y="15"/>
                  </a:cubicBezTo>
                  <a:cubicBezTo>
                    <a:pt x="37" y="22"/>
                    <a:pt x="35" y="29"/>
                    <a:pt x="29" y="29"/>
                  </a:cubicBezTo>
                  <a:cubicBezTo>
                    <a:pt x="25" y="29"/>
                    <a:pt x="0" y="17"/>
                    <a:pt x="0" y="17"/>
                  </a:cubicBezTo>
                  <a:cubicBezTo>
                    <a:pt x="0" y="13"/>
                    <a:pt x="5" y="10"/>
                    <a:pt x="6" y="1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0" name="Freeform 73">
              <a:extLst>
                <a:ext uri="{FF2B5EF4-FFF2-40B4-BE49-F238E27FC236}">
                  <a16:creationId xmlns="" xmlns:a16="http://schemas.microsoft.com/office/drawing/2014/main" id="{48E782B1-6C9B-497C-9B31-50374E4D44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1197" y="1678589"/>
              <a:ext cx="46772" cy="14193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35" y="0"/>
                </a:cxn>
                <a:cxn ang="0">
                  <a:pos x="35" y="6"/>
                </a:cxn>
                <a:cxn ang="0">
                  <a:pos x="28" y="10"/>
                </a:cxn>
                <a:cxn ang="0">
                  <a:pos x="0" y="5"/>
                </a:cxn>
                <a:cxn ang="0">
                  <a:pos x="29" y="0"/>
                </a:cxn>
              </a:cxnLst>
              <a:rect l="0" t="0" r="r" b="b"/>
              <a:pathLst>
                <a:path w="35" h="10">
                  <a:moveTo>
                    <a:pt x="29" y="0"/>
                  </a:moveTo>
                  <a:cubicBezTo>
                    <a:pt x="34" y="0"/>
                    <a:pt x="30" y="1"/>
                    <a:pt x="35" y="0"/>
                  </a:cubicBezTo>
                  <a:cubicBezTo>
                    <a:pt x="35" y="3"/>
                    <a:pt x="35" y="5"/>
                    <a:pt x="35" y="6"/>
                  </a:cubicBezTo>
                  <a:cubicBezTo>
                    <a:pt x="35" y="8"/>
                    <a:pt x="32" y="10"/>
                    <a:pt x="28" y="10"/>
                  </a:cubicBezTo>
                  <a:cubicBezTo>
                    <a:pt x="26" y="10"/>
                    <a:pt x="0" y="5"/>
                    <a:pt x="0" y="5"/>
                  </a:cubicBezTo>
                  <a:cubicBezTo>
                    <a:pt x="5" y="1"/>
                    <a:pt x="21" y="0"/>
                    <a:pt x="29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1" name="Freeform 74">
              <a:extLst>
                <a:ext uri="{FF2B5EF4-FFF2-40B4-BE49-F238E27FC236}">
                  <a16:creationId xmlns="" xmlns:a16="http://schemas.microsoft.com/office/drawing/2014/main" id="{DA05006D-9A4D-421A-9341-A4099DFF2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5715" y="1628914"/>
              <a:ext cx="54835" cy="49674"/>
            </a:xfrm>
            <a:custGeom>
              <a:avLst/>
              <a:gdLst/>
              <a:ahLst/>
              <a:cxnLst>
                <a:cxn ang="0">
                  <a:pos x="10" y="28"/>
                </a:cxn>
                <a:cxn ang="0">
                  <a:pos x="14" y="23"/>
                </a:cxn>
                <a:cxn ang="0">
                  <a:pos x="0" y="7"/>
                </a:cxn>
                <a:cxn ang="0">
                  <a:pos x="10" y="0"/>
                </a:cxn>
                <a:cxn ang="0">
                  <a:pos x="25" y="7"/>
                </a:cxn>
                <a:cxn ang="0">
                  <a:pos x="41" y="17"/>
                </a:cxn>
                <a:cxn ang="0">
                  <a:pos x="41" y="28"/>
                </a:cxn>
                <a:cxn ang="0">
                  <a:pos x="10" y="28"/>
                </a:cxn>
              </a:cxnLst>
              <a:rect l="0" t="0" r="r" b="b"/>
              <a:pathLst>
                <a:path w="41" h="33">
                  <a:moveTo>
                    <a:pt x="10" y="28"/>
                  </a:moveTo>
                  <a:cubicBezTo>
                    <a:pt x="10" y="26"/>
                    <a:pt x="13" y="24"/>
                    <a:pt x="14" y="23"/>
                  </a:cubicBezTo>
                  <a:cubicBezTo>
                    <a:pt x="9" y="18"/>
                    <a:pt x="0" y="15"/>
                    <a:pt x="0" y="7"/>
                  </a:cubicBezTo>
                  <a:cubicBezTo>
                    <a:pt x="0" y="2"/>
                    <a:pt x="6" y="0"/>
                    <a:pt x="10" y="0"/>
                  </a:cubicBezTo>
                  <a:cubicBezTo>
                    <a:pt x="11" y="4"/>
                    <a:pt x="21" y="7"/>
                    <a:pt x="25" y="7"/>
                  </a:cubicBezTo>
                  <a:cubicBezTo>
                    <a:pt x="25" y="17"/>
                    <a:pt x="41" y="7"/>
                    <a:pt x="41" y="17"/>
                  </a:cubicBezTo>
                  <a:cubicBezTo>
                    <a:pt x="41" y="20"/>
                    <a:pt x="39" y="23"/>
                    <a:pt x="41" y="28"/>
                  </a:cubicBezTo>
                  <a:cubicBezTo>
                    <a:pt x="25" y="31"/>
                    <a:pt x="10" y="33"/>
                    <a:pt x="10" y="28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2" name="Freeform 75">
              <a:extLst>
                <a:ext uri="{FF2B5EF4-FFF2-40B4-BE49-F238E27FC236}">
                  <a16:creationId xmlns="" xmlns:a16="http://schemas.microsoft.com/office/drawing/2014/main" id="{5B87F7A3-FBE3-4A97-AD7E-1EEB2C64A6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4749" y="1584562"/>
              <a:ext cx="20967" cy="1419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9"/>
                </a:cxn>
                <a:cxn ang="0">
                  <a:pos x="8" y="9"/>
                </a:cxn>
                <a:cxn ang="0">
                  <a:pos x="0" y="0"/>
                </a:cxn>
                <a:cxn ang="0">
                  <a:pos x="16" y="0"/>
                </a:cxn>
              </a:cxnLst>
              <a:rect l="0" t="0" r="r" b="b"/>
              <a:pathLst>
                <a:path w="16" h="9">
                  <a:moveTo>
                    <a:pt x="16" y="0"/>
                  </a:moveTo>
                  <a:cubicBezTo>
                    <a:pt x="16" y="9"/>
                    <a:pt x="16" y="9"/>
                    <a:pt x="16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6" y="7"/>
                    <a:pt x="0" y="6"/>
                    <a:pt x="0" y="0"/>
                  </a:cubicBezTo>
                  <a:cubicBezTo>
                    <a:pt x="6" y="0"/>
                    <a:pt x="13" y="0"/>
                    <a:pt x="16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3" name="Freeform 76">
              <a:extLst>
                <a:ext uri="{FF2B5EF4-FFF2-40B4-BE49-F238E27FC236}">
                  <a16:creationId xmlns="" xmlns:a16="http://schemas.microsoft.com/office/drawing/2014/main" id="{7E49830F-E892-4065-ADE0-927E45DBD7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2810" y="1526017"/>
              <a:ext cx="187085" cy="138379"/>
            </a:xfrm>
            <a:custGeom>
              <a:avLst/>
              <a:gdLst/>
              <a:ahLst/>
              <a:cxnLst>
                <a:cxn ang="0">
                  <a:pos x="92" y="37"/>
                </a:cxn>
                <a:cxn ang="0">
                  <a:pos x="97" y="37"/>
                </a:cxn>
                <a:cxn ang="0">
                  <a:pos x="97" y="32"/>
                </a:cxn>
                <a:cxn ang="0">
                  <a:pos x="95" y="28"/>
                </a:cxn>
                <a:cxn ang="0">
                  <a:pos x="100" y="28"/>
                </a:cxn>
                <a:cxn ang="0">
                  <a:pos x="105" y="36"/>
                </a:cxn>
                <a:cxn ang="0">
                  <a:pos x="111" y="43"/>
                </a:cxn>
                <a:cxn ang="0">
                  <a:pos x="108" y="49"/>
                </a:cxn>
                <a:cxn ang="0">
                  <a:pos x="115" y="49"/>
                </a:cxn>
                <a:cxn ang="0">
                  <a:pos x="137" y="55"/>
                </a:cxn>
                <a:cxn ang="0">
                  <a:pos x="136" y="61"/>
                </a:cxn>
                <a:cxn ang="0">
                  <a:pos x="126" y="64"/>
                </a:cxn>
                <a:cxn ang="0">
                  <a:pos x="105" y="78"/>
                </a:cxn>
                <a:cxn ang="0">
                  <a:pos x="98" y="69"/>
                </a:cxn>
                <a:cxn ang="0">
                  <a:pos x="93" y="76"/>
                </a:cxn>
                <a:cxn ang="0">
                  <a:pos x="99" y="84"/>
                </a:cxn>
                <a:cxn ang="0">
                  <a:pos x="91" y="84"/>
                </a:cxn>
                <a:cxn ang="0">
                  <a:pos x="91" y="90"/>
                </a:cxn>
                <a:cxn ang="0">
                  <a:pos x="75" y="82"/>
                </a:cxn>
                <a:cxn ang="0">
                  <a:pos x="64" y="92"/>
                </a:cxn>
                <a:cxn ang="0">
                  <a:pos x="47" y="84"/>
                </a:cxn>
                <a:cxn ang="0">
                  <a:pos x="53" y="81"/>
                </a:cxn>
                <a:cxn ang="0">
                  <a:pos x="33" y="70"/>
                </a:cxn>
                <a:cxn ang="0">
                  <a:pos x="66" y="61"/>
                </a:cxn>
                <a:cxn ang="0">
                  <a:pos x="48" y="58"/>
                </a:cxn>
                <a:cxn ang="0">
                  <a:pos x="35" y="61"/>
                </a:cxn>
                <a:cxn ang="0">
                  <a:pos x="29" y="56"/>
                </a:cxn>
                <a:cxn ang="0">
                  <a:pos x="19" y="59"/>
                </a:cxn>
                <a:cxn ang="0">
                  <a:pos x="16" y="55"/>
                </a:cxn>
                <a:cxn ang="0">
                  <a:pos x="26" y="49"/>
                </a:cxn>
                <a:cxn ang="0">
                  <a:pos x="0" y="35"/>
                </a:cxn>
                <a:cxn ang="0">
                  <a:pos x="7" y="35"/>
                </a:cxn>
                <a:cxn ang="0">
                  <a:pos x="20" y="39"/>
                </a:cxn>
                <a:cxn ang="0">
                  <a:pos x="24" y="36"/>
                </a:cxn>
                <a:cxn ang="0">
                  <a:pos x="5" y="26"/>
                </a:cxn>
                <a:cxn ang="0">
                  <a:pos x="15" y="22"/>
                </a:cxn>
                <a:cxn ang="0">
                  <a:pos x="27" y="25"/>
                </a:cxn>
                <a:cxn ang="0">
                  <a:pos x="32" y="20"/>
                </a:cxn>
                <a:cxn ang="0">
                  <a:pos x="19" y="20"/>
                </a:cxn>
                <a:cxn ang="0">
                  <a:pos x="14" y="13"/>
                </a:cxn>
                <a:cxn ang="0">
                  <a:pos x="30" y="9"/>
                </a:cxn>
                <a:cxn ang="0">
                  <a:pos x="38" y="9"/>
                </a:cxn>
                <a:cxn ang="0">
                  <a:pos x="25" y="0"/>
                </a:cxn>
                <a:cxn ang="0">
                  <a:pos x="53" y="5"/>
                </a:cxn>
                <a:cxn ang="0">
                  <a:pos x="67" y="24"/>
                </a:cxn>
                <a:cxn ang="0">
                  <a:pos x="84" y="25"/>
                </a:cxn>
                <a:cxn ang="0">
                  <a:pos x="92" y="37"/>
                </a:cxn>
              </a:cxnLst>
              <a:rect l="0" t="0" r="r" b="b"/>
              <a:pathLst>
                <a:path w="138" h="92">
                  <a:moveTo>
                    <a:pt x="92" y="37"/>
                  </a:moveTo>
                  <a:cubicBezTo>
                    <a:pt x="97" y="37"/>
                    <a:pt x="97" y="37"/>
                    <a:pt x="97" y="37"/>
                  </a:cubicBezTo>
                  <a:cubicBezTo>
                    <a:pt x="97" y="32"/>
                    <a:pt x="97" y="32"/>
                    <a:pt x="97" y="32"/>
                  </a:cubicBezTo>
                  <a:cubicBezTo>
                    <a:pt x="95" y="28"/>
                    <a:pt x="95" y="28"/>
                    <a:pt x="95" y="28"/>
                  </a:cubicBezTo>
                  <a:cubicBezTo>
                    <a:pt x="97" y="28"/>
                    <a:pt x="98" y="28"/>
                    <a:pt x="100" y="28"/>
                  </a:cubicBezTo>
                  <a:cubicBezTo>
                    <a:pt x="106" y="28"/>
                    <a:pt x="105" y="31"/>
                    <a:pt x="105" y="36"/>
                  </a:cubicBezTo>
                  <a:cubicBezTo>
                    <a:pt x="105" y="39"/>
                    <a:pt x="111" y="39"/>
                    <a:pt x="111" y="43"/>
                  </a:cubicBezTo>
                  <a:cubicBezTo>
                    <a:pt x="111" y="46"/>
                    <a:pt x="108" y="46"/>
                    <a:pt x="108" y="49"/>
                  </a:cubicBezTo>
                  <a:cubicBezTo>
                    <a:pt x="108" y="53"/>
                    <a:pt x="114" y="49"/>
                    <a:pt x="115" y="49"/>
                  </a:cubicBezTo>
                  <a:cubicBezTo>
                    <a:pt x="120" y="49"/>
                    <a:pt x="131" y="54"/>
                    <a:pt x="137" y="55"/>
                  </a:cubicBezTo>
                  <a:cubicBezTo>
                    <a:pt x="137" y="58"/>
                    <a:pt x="138" y="60"/>
                    <a:pt x="136" y="61"/>
                  </a:cubicBezTo>
                  <a:cubicBezTo>
                    <a:pt x="135" y="64"/>
                    <a:pt x="130" y="63"/>
                    <a:pt x="126" y="64"/>
                  </a:cubicBezTo>
                  <a:cubicBezTo>
                    <a:pt x="117" y="65"/>
                    <a:pt x="111" y="78"/>
                    <a:pt x="105" y="78"/>
                  </a:cubicBezTo>
                  <a:cubicBezTo>
                    <a:pt x="100" y="78"/>
                    <a:pt x="100" y="74"/>
                    <a:pt x="98" y="69"/>
                  </a:cubicBezTo>
                  <a:cubicBezTo>
                    <a:pt x="96" y="71"/>
                    <a:pt x="95" y="73"/>
                    <a:pt x="93" y="76"/>
                  </a:cubicBezTo>
                  <a:cubicBezTo>
                    <a:pt x="96" y="80"/>
                    <a:pt x="97" y="81"/>
                    <a:pt x="99" y="84"/>
                  </a:cubicBezTo>
                  <a:cubicBezTo>
                    <a:pt x="91" y="84"/>
                    <a:pt x="91" y="84"/>
                    <a:pt x="91" y="84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87" y="91"/>
                    <a:pt x="79" y="85"/>
                    <a:pt x="75" y="82"/>
                  </a:cubicBezTo>
                  <a:cubicBezTo>
                    <a:pt x="75" y="90"/>
                    <a:pt x="71" y="92"/>
                    <a:pt x="64" y="92"/>
                  </a:cubicBezTo>
                  <a:cubicBezTo>
                    <a:pt x="57" y="92"/>
                    <a:pt x="48" y="91"/>
                    <a:pt x="47" y="84"/>
                  </a:cubicBezTo>
                  <a:cubicBezTo>
                    <a:pt x="50" y="84"/>
                    <a:pt x="51" y="83"/>
                    <a:pt x="53" y="81"/>
                  </a:cubicBezTo>
                  <a:cubicBezTo>
                    <a:pt x="45" y="81"/>
                    <a:pt x="33" y="77"/>
                    <a:pt x="33" y="70"/>
                  </a:cubicBezTo>
                  <a:cubicBezTo>
                    <a:pt x="33" y="62"/>
                    <a:pt x="60" y="63"/>
                    <a:pt x="66" y="61"/>
                  </a:cubicBezTo>
                  <a:cubicBezTo>
                    <a:pt x="60" y="60"/>
                    <a:pt x="55" y="58"/>
                    <a:pt x="48" y="58"/>
                  </a:cubicBezTo>
                  <a:cubicBezTo>
                    <a:pt x="41" y="58"/>
                    <a:pt x="40" y="61"/>
                    <a:pt x="35" y="61"/>
                  </a:cubicBezTo>
                  <a:cubicBezTo>
                    <a:pt x="30" y="61"/>
                    <a:pt x="30" y="58"/>
                    <a:pt x="29" y="56"/>
                  </a:cubicBezTo>
                  <a:cubicBezTo>
                    <a:pt x="24" y="58"/>
                    <a:pt x="23" y="59"/>
                    <a:pt x="19" y="59"/>
                  </a:cubicBezTo>
                  <a:cubicBezTo>
                    <a:pt x="16" y="59"/>
                    <a:pt x="16" y="58"/>
                    <a:pt x="16" y="55"/>
                  </a:cubicBezTo>
                  <a:cubicBezTo>
                    <a:pt x="20" y="53"/>
                    <a:pt x="23" y="53"/>
                    <a:pt x="26" y="49"/>
                  </a:cubicBezTo>
                  <a:cubicBezTo>
                    <a:pt x="11" y="49"/>
                    <a:pt x="2" y="48"/>
                    <a:pt x="0" y="35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9" y="37"/>
                    <a:pt x="16" y="39"/>
                    <a:pt x="20" y="39"/>
                  </a:cubicBezTo>
                  <a:cubicBezTo>
                    <a:pt x="22" y="39"/>
                    <a:pt x="24" y="36"/>
                    <a:pt x="24" y="36"/>
                  </a:cubicBezTo>
                  <a:cubicBezTo>
                    <a:pt x="19" y="34"/>
                    <a:pt x="5" y="31"/>
                    <a:pt x="5" y="26"/>
                  </a:cubicBezTo>
                  <a:cubicBezTo>
                    <a:pt x="5" y="21"/>
                    <a:pt x="11" y="22"/>
                    <a:pt x="15" y="22"/>
                  </a:cubicBezTo>
                  <a:cubicBezTo>
                    <a:pt x="21" y="22"/>
                    <a:pt x="23" y="25"/>
                    <a:pt x="27" y="25"/>
                  </a:cubicBezTo>
                  <a:cubicBezTo>
                    <a:pt x="30" y="25"/>
                    <a:pt x="30" y="22"/>
                    <a:pt x="32" y="20"/>
                  </a:cubicBezTo>
                  <a:cubicBezTo>
                    <a:pt x="27" y="18"/>
                    <a:pt x="22" y="20"/>
                    <a:pt x="19" y="20"/>
                  </a:cubicBezTo>
                  <a:cubicBezTo>
                    <a:pt x="18" y="20"/>
                    <a:pt x="14" y="14"/>
                    <a:pt x="14" y="13"/>
                  </a:cubicBezTo>
                  <a:cubicBezTo>
                    <a:pt x="19" y="10"/>
                    <a:pt x="23" y="8"/>
                    <a:pt x="30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3" y="7"/>
                    <a:pt x="25" y="6"/>
                    <a:pt x="25" y="0"/>
                  </a:cubicBezTo>
                  <a:cubicBezTo>
                    <a:pt x="36" y="1"/>
                    <a:pt x="45" y="2"/>
                    <a:pt x="53" y="5"/>
                  </a:cubicBezTo>
                  <a:cubicBezTo>
                    <a:pt x="61" y="9"/>
                    <a:pt x="60" y="21"/>
                    <a:pt x="67" y="24"/>
                  </a:cubicBezTo>
                  <a:cubicBezTo>
                    <a:pt x="73" y="27"/>
                    <a:pt x="78" y="22"/>
                    <a:pt x="84" y="25"/>
                  </a:cubicBezTo>
                  <a:cubicBezTo>
                    <a:pt x="91" y="28"/>
                    <a:pt x="88" y="33"/>
                    <a:pt x="92" y="37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4" name="Freeform 77">
              <a:extLst>
                <a:ext uri="{FF2B5EF4-FFF2-40B4-BE49-F238E27FC236}">
                  <a16:creationId xmlns="" xmlns:a16="http://schemas.microsoft.com/office/drawing/2014/main" id="{3F02E83A-3801-40F6-9D65-96B50B719B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414" y="2099047"/>
              <a:ext cx="119348" cy="83383"/>
            </a:xfrm>
            <a:custGeom>
              <a:avLst/>
              <a:gdLst/>
              <a:ahLst/>
              <a:cxnLst>
                <a:cxn ang="0">
                  <a:pos x="6" y="39"/>
                </a:cxn>
                <a:cxn ang="0">
                  <a:pos x="11" y="33"/>
                </a:cxn>
                <a:cxn ang="0">
                  <a:pos x="11" y="27"/>
                </a:cxn>
                <a:cxn ang="0">
                  <a:pos x="25" y="0"/>
                </a:cxn>
                <a:cxn ang="0">
                  <a:pos x="32" y="13"/>
                </a:cxn>
                <a:cxn ang="0">
                  <a:pos x="36" y="9"/>
                </a:cxn>
                <a:cxn ang="0">
                  <a:pos x="67" y="27"/>
                </a:cxn>
                <a:cxn ang="0">
                  <a:pos x="70" y="35"/>
                </a:cxn>
                <a:cxn ang="0">
                  <a:pos x="89" y="43"/>
                </a:cxn>
                <a:cxn ang="0">
                  <a:pos x="75" y="48"/>
                </a:cxn>
                <a:cxn ang="0">
                  <a:pos x="63" y="48"/>
                </a:cxn>
                <a:cxn ang="0">
                  <a:pos x="46" y="37"/>
                </a:cxn>
                <a:cxn ang="0">
                  <a:pos x="25" y="53"/>
                </a:cxn>
                <a:cxn ang="0">
                  <a:pos x="22" y="57"/>
                </a:cxn>
                <a:cxn ang="0">
                  <a:pos x="19" y="48"/>
                </a:cxn>
                <a:cxn ang="0">
                  <a:pos x="0" y="48"/>
                </a:cxn>
                <a:cxn ang="0">
                  <a:pos x="6" y="39"/>
                </a:cxn>
              </a:cxnLst>
              <a:rect l="0" t="0" r="r" b="b"/>
              <a:pathLst>
                <a:path w="89" h="57">
                  <a:moveTo>
                    <a:pt x="6" y="39"/>
                  </a:moveTo>
                  <a:cubicBezTo>
                    <a:pt x="9" y="37"/>
                    <a:pt x="11" y="36"/>
                    <a:pt x="11" y="33"/>
                  </a:cubicBezTo>
                  <a:cubicBezTo>
                    <a:pt x="11" y="29"/>
                    <a:pt x="11" y="31"/>
                    <a:pt x="11" y="27"/>
                  </a:cubicBezTo>
                  <a:cubicBezTo>
                    <a:pt x="11" y="19"/>
                    <a:pt x="13" y="2"/>
                    <a:pt x="25" y="0"/>
                  </a:cubicBezTo>
                  <a:cubicBezTo>
                    <a:pt x="28" y="7"/>
                    <a:pt x="30" y="8"/>
                    <a:pt x="32" y="13"/>
                  </a:cubicBezTo>
                  <a:cubicBezTo>
                    <a:pt x="33" y="11"/>
                    <a:pt x="35" y="10"/>
                    <a:pt x="36" y="9"/>
                  </a:cubicBezTo>
                  <a:cubicBezTo>
                    <a:pt x="45" y="21"/>
                    <a:pt x="59" y="16"/>
                    <a:pt x="67" y="27"/>
                  </a:cubicBezTo>
                  <a:cubicBezTo>
                    <a:pt x="69" y="30"/>
                    <a:pt x="68" y="33"/>
                    <a:pt x="70" y="35"/>
                  </a:cubicBezTo>
                  <a:cubicBezTo>
                    <a:pt x="77" y="40"/>
                    <a:pt x="85" y="38"/>
                    <a:pt x="89" y="43"/>
                  </a:cubicBezTo>
                  <a:cubicBezTo>
                    <a:pt x="84" y="46"/>
                    <a:pt x="80" y="48"/>
                    <a:pt x="75" y="48"/>
                  </a:cubicBezTo>
                  <a:cubicBezTo>
                    <a:pt x="69" y="48"/>
                    <a:pt x="67" y="48"/>
                    <a:pt x="63" y="48"/>
                  </a:cubicBezTo>
                  <a:cubicBezTo>
                    <a:pt x="63" y="48"/>
                    <a:pt x="49" y="38"/>
                    <a:pt x="46" y="37"/>
                  </a:cubicBezTo>
                  <a:cubicBezTo>
                    <a:pt x="46" y="47"/>
                    <a:pt x="31" y="56"/>
                    <a:pt x="25" y="53"/>
                  </a:cubicBezTo>
                  <a:cubicBezTo>
                    <a:pt x="24" y="55"/>
                    <a:pt x="24" y="57"/>
                    <a:pt x="22" y="57"/>
                  </a:cubicBezTo>
                  <a:cubicBezTo>
                    <a:pt x="16" y="57"/>
                    <a:pt x="18" y="52"/>
                    <a:pt x="19" y="48"/>
                  </a:cubicBezTo>
                  <a:cubicBezTo>
                    <a:pt x="12" y="46"/>
                    <a:pt x="3" y="48"/>
                    <a:pt x="0" y="48"/>
                  </a:cubicBezTo>
                  <a:cubicBezTo>
                    <a:pt x="0" y="40"/>
                    <a:pt x="5" y="41"/>
                    <a:pt x="6" y="39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5" name="Freeform 78">
              <a:extLst>
                <a:ext uri="{FF2B5EF4-FFF2-40B4-BE49-F238E27FC236}">
                  <a16:creationId xmlns="" xmlns:a16="http://schemas.microsoft.com/office/drawing/2014/main" id="{2E2EA621-870B-419C-8B47-B7A2F9787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371" y="2015665"/>
              <a:ext cx="37095" cy="40805"/>
            </a:xfrm>
            <a:custGeom>
              <a:avLst/>
              <a:gdLst/>
              <a:ahLst/>
              <a:cxnLst>
                <a:cxn ang="0">
                  <a:pos x="27" y="18"/>
                </a:cxn>
                <a:cxn ang="0">
                  <a:pos x="11" y="28"/>
                </a:cxn>
                <a:cxn ang="0">
                  <a:pos x="0" y="18"/>
                </a:cxn>
                <a:cxn ang="0">
                  <a:pos x="27" y="18"/>
                </a:cxn>
              </a:cxnLst>
              <a:rect l="0" t="0" r="r" b="b"/>
              <a:pathLst>
                <a:path w="27" h="28">
                  <a:moveTo>
                    <a:pt x="27" y="18"/>
                  </a:moveTo>
                  <a:cubicBezTo>
                    <a:pt x="27" y="24"/>
                    <a:pt x="16" y="28"/>
                    <a:pt x="11" y="28"/>
                  </a:cubicBezTo>
                  <a:cubicBezTo>
                    <a:pt x="4" y="28"/>
                    <a:pt x="0" y="23"/>
                    <a:pt x="0" y="18"/>
                  </a:cubicBezTo>
                  <a:cubicBezTo>
                    <a:pt x="0" y="0"/>
                    <a:pt x="27" y="3"/>
                    <a:pt x="27" y="18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6" name="Freeform 79">
              <a:extLst>
                <a:ext uri="{FF2B5EF4-FFF2-40B4-BE49-F238E27FC236}">
                  <a16:creationId xmlns="" xmlns:a16="http://schemas.microsoft.com/office/drawing/2014/main" id="{1FA36830-4061-4C79-A8D9-41D2FDB57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087" y="2185977"/>
              <a:ext cx="30644" cy="26612"/>
            </a:xfrm>
            <a:custGeom>
              <a:avLst/>
              <a:gdLst/>
              <a:ahLst/>
              <a:cxnLst>
                <a:cxn ang="0">
                  <a:pos x="10" y="1"/>
                </a:cxn>
                <a:cxn ang="0">
                  <a:pos x="22" y="3"/>
                </a:cxn>
                <a:cxn ang="0">
                  <a:pos x="0" y="18"/>
                </a:cxn>
                <a:cxn ang="0">
                  <a:pos x="0" y="12"/>
                </a:cxn>
                <a:cxn ang="0">
                  <a:pos x="10" y="1"/>
                </a:cxn>
              </a:cxnLst>
              <a:rect l="0" t="0" r="r" b="b"/>
              <a:pathLst>
                <a:path w="22" h="18">
                  <a:moveTo>
                    <a:pt x="10" y="1"/>
                  </a:moveTo>
                  <a:cubicBezTo>
                    <a:pt x="19" y="0"/>
                    <a:pt x="17" y="0"/>
                    <a:pt x="22" y="3"/>
                  </a:cubicBezTo>
                  <a:cubicBezTo>
                    <a:pt x="18" y="8"/>
                    <a:pt x="7" y="17"/>
                    <a:pt x="0" y="1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4" y="7"/>
                    <a:pt x="9" y="4"/>
                    <a:pt x="10" y="1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7" name="Freeform 80">
              <a:extLst>
                <a:ext uri="{FF2B5EF4-FFF2-40B4-BE49-F238E27FC236}">
                  <a16:creationId xmlns="" xmlns:a16="http://schemas.microsoft.com/office/drawing/2014/main" id="{CFA641A8-25DB-4DD3-ACFE-C08DCF1925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2471" y="1832934"/>
              <a:ext cx="80640" cy="37256"/>
            </a:xfrm>
            <a:custGeom>
              <a:avLst/>
              <a:gdLst/>
              <a:ahLst/>
              <a:cxnLst>
                <a:cxn ang="0">
                  <a:pos x="22" y="25"/>
                </a:cxn>
                <a:cxn ang="0">
                  <a:pos x="9" y="16"/>
                </a:cxn>
                <a:cxn ang="0">
                  <a:pos x="0" y="6"/>
                </a:cxn>
                <a:cxn ang="0">
                  <a:pos x="8" y="0"/>
                </a:cxn>
                <a:cxn ang="0">
                  <a:pos x="30" y="3"/>
                </a:cxn>
                <a:cxn ang="0">
                  <a:pos x="60" y="17"/>
                </a:cxn>
                <a:cxn ang="0">
                  <a:pos x="52" y="24"/>
                </a:cxn>
                <a:cxn ang="0">
                  <a:pos x="39" y="21"/>
                </a:cxn>
                <a:cxn ang="0">
                  <a:pos x="22" y="25"/>
                </a:cxn>
              </a:cxnLst>
              <a:rect l="0" t="0" r="r" b="b"/>
              <a:pathLst>
                <a:path w="60" h="25">
                  <a:moveTo>
                    <a:pt x="22" y="25"/>
                  </a:moveTo>
                  <a:cubicBezTo>
                    <a:pt x="14" y="25"/>
                    <a:pt x="6" y="23"/>
                    <a:pt x="9" y="16"/>
                  </a:cubicBezTo>
                  <a:cubicBezTo>
                    <a:pt x="5" y="13"/>
                    <a:pt x="0" y="11"/>
                    <a:pt x="0" y="6"/>
                  </a:cubicBezTo>
                  <a:cubicBezTo>
                    <a:pt x="0" y="2"/>
                    <a:pt x="4" y="0"/>
                    <a:pt x="8" y="0"/>
                  </a:cubicBezTo>
                  <a:cubicBezTo>
                    <a:pt x="18" y="0"/>
                    <a:pt x="21" y="3"/>
                    <a:pt x="30" y="3"/>
                  </a:cubicBezTo>
                  <a:cubicBezTo>
                    <a:pt x="42" y="3"/>
                    <a:pt x="52" y="13"/>
                    <a:pt x="60" y="17"/>
                  </a:cubicBezTo>
                  <a:cubicBezTo>
                    <a:pt x="59" y="21"/>
                    <a:pt x="56" y="24"/>
                    <a:pt x="52" y="24"/>
                  </a:cubicBezTo>
                  <a:cubicBezTo>
                    <a:pt x="46" y="24"/>
                    <a:pt x="44" y="21"/>
                    <a:pt x="39" y="21"/>
                  </a:cubicBezTo>
                  <a:cubicBezTo>
                    <a:pt x="34" y="21"/>
                    <a:pt x="30" y="25"/>
                    <a:pt x="22" y="25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8" name="Freeform 81">
              <a:extLst>
                <a:ext uri="{FF2B5EF4-FFF2-40B4-BE49-F238E27FC236}">
                  <a16:creationId xmlns="" xmlns:a16="http://schemas.microsoft.com/office/drawing/2014/main" id="{E97B9E1A-A07E-4356-91FB-98C526C029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0536" y="2201944"/>
              <a:ext cx="17741" cy="23064"/>
            </a:xfrm>
            <a:custGeom>
              <a:avLst/>
              <a:gdLst/>
              <a:ahLst/>
              <a:cxnLst>
                <a:cxn ang="0">
                  <a:pos x="14" y="6"/>
                </a:cxn>
                <a:cxn ang="0">
                  <a:pos x="6" y="15"/>
                </a:cxn>
                <a:cxn ang="0">
                  <a:pos x="0" y="9"/>
                </a:cxn>
                <a:cxn ang="0">
                  <a:pos x="14" y="6"/>
                </a:cxn>
              </a:cxnLst>
              <a:rect l="0" t="0" r="r" b="b"/>
              <a:pathLst>
                <a:path w="14" h="15">
                  <a:moveTo>
                    <a:pt x="14" y="6"/>
                  </a:moveTo>
                  <a:cubicBezTo>
                    <a:pt x="12" y="9"/>
                    <a:pt x="11" y="15"/>
                    <a:pt x="6" y="15"/>
                  </a:cubicBezTo>
                  <a:cubicBezTo>
                    <a:pt x="5" y="15"/>
                    <a:pt x="0" y="9"/>
                    <a:pt x="0" y="9"/>
                  </a:cubicBezTo>
                  <a:cubicBezTo>
                    <a:pt x="0" y="1"/>
                    <a:pt x="10" y="0"/>
                    <a:pt x="14" y="6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9" name="Freeform 82">
              <a:extLst>
                <a:ext uri="{FF2B5EF4-FFF2-40B4-BE49-F238E27FC236}">
                  <a16:creationId xmlns="" xmlns:a16="http://schemas.microsoft.com/office/drawing/2014/main" id="{0FF292DD-7577-4432-8A33-AC2995135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8917" y="2026310"/>
              <a:ext cx="19354" cy="12419"/>
            </a:xfrm>
            <a:custGeom>
              <a:avLst/>
              <a:gdLst/>
              <a:ahLst/>
              <a:cxnLst>
                <a:cxn ang="0">
                  <a:pos x="5" y="8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4" y="7"/>
                </a:cxn>
                <a:cxn ang="0">
                  <a:pos x="5" y="8"/>
                </a:cxn>
              </a:cxnLst>
              <a:rect l="0" t="0" r="r" b="b"/>
              <a:pathLst>
                <a:path w="14" h="8">
                  <a:moveTo>
                    <a:pt x="5" y="8"/>
                  </a:moveTo>
                  <a:cubicBezTo>
                    <a:pt x="2" y="8"/>
                    <a:pt x="0" y="7"/>
                    <a:pt x="0" y="4"/>
                  </a:cubicBezTo>
                  <a:cubicBezTo>
                    <a:pt x="0" y="3"/>
                    <a:pt x="4" y="0"/>
                    <a:pt x="5" y="0"/>
                  </a:cubicBezTo>
                  <a:cubicBezTo>
                    <a:pt x="9" y="0"/>
                    <a:pt x="13" y="5"/>
                    <a:pt x="14" y="7"/>
                  </a:cubicBezTo>
                  <a:cubicBezTo>
                    <a:pt x="8" y="8"/>
                    <a:pt x="10" y="8"/>
                    <a:pt x="5" y="8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0" name="Freeform 83">
              <a:extLst>
                <a:ext uri="{FF2B5EF4-FFF2-40B4-BE49-F238E27FC236}">
                  <a16:creationId xmlns="" xmlns:a16="http://schemas.microsoft.com/office/drawing/2014/main" id="{D4ABD357-182F-49BA-8FFB-12BBA2477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3438" y="1989053"/>
              <a:ext cx="20967" cy="14193"/>
            </a:xfrm>
            <a:custGeom>
              <a:avLst/>
              <a:gdLst/>
              <a:ahLst/>
              <a:cxnLst>
                <a:cxn ang="0">
                  <a:pos x="5" y="10"/>
                </a:cxn>
                <a:cxn ang="0">
                  <a:pos x="15" y="0"/>
                </a:cxn>
                <a:cxn ang="0">
                  <a:pos x="5" y="10"/>
                </a:cxn>
              </a:cxnLst>
              <a:rect l="0" t="0" r="r" b="b"/>
              <a:pathLst>
                <a:path w="15" h="10">
                  <a:moveTo>
                    <a:pt x="5" y="10"/>
                  </a:moveTo>
                  <a:cubicBezTo>
                    <a:pt x="0" y="10"/>
                    <a:pt x="10" y="0"/>
                    <a:pt x="15" y="0"/>
                  </a:cubicBezTo>
                  <a:cubicBezTo>
                    <a:pt x="14" y="6"/>
                    <a:pt x="10" y="10"/>
                    <a:pt x="5" y="1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1" name="Freeform 84">
              <a:extLst>
                <a:ext uri="{FF2B5EF4-FFF2-40B4-BE49-F238E27FC236}">
                  <a16:creationId xmlns="" xmlns:a16="http://schemas.microsoft.com/office/drawing/2014/main" id="{E0C20A42-F91B-420D-98F2-4CE0DECE1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4417" y="1831160"/>
              <a:ext cx="490293" cy="388525"/>
            </a:xfrm>
            <a:custGeom>
              <a:avLst/>
              <a:gdLst/>
              <a:ahLst/>
              <a:cxnLst>
                <a:cxn ang="0">
                  <a:pos x="333" y="196"/>
                </a:cxn>
                <a:cxn ang="0">
                  <a:pos x="281" y="171"/>
                </a:cxn>
                <a:cxn ang="0">
                  <a:pos x="289" y="177"/>
                </a:cxn>
                <a:cxn ang="0">
                  <a:pos x="283" y="184"/>
                </a:cxn>
                <a:cxn ang="0">
                  <a:pos x="298" y="201"/>
                </a:cxn>
                <a:cxn ang="0">
                  <a:pos x="318" y="206"/>
                </a:cxn>
                <a:cxn ang="0">
                  <a:pos x="326" y="225"/>
                </a:cxn>
                <a:cxn ang="0">
                  <a:pos x="278" y="225"/>
                </a:cxn>
                <a:cxn ang="0">
                  <a:pos x="304" y="256"/>
                </a:cxn>
                <a:cxn ang="0">
                  <a:pos x="295" y="256"/>
                </a:cxn>
                <a:cxn ang="0">
                  <a:pos x="233" y="226"/>
                </a:cxn>
                <a:cxn ang="0">
                  <a:pos x="190" y="210"/>
                </a:cxn>
                <a:cxn ang="0">
                  <a:pos x="169" y="214"/>
                </a:cxn>
                <a:cxn ang="0">
                  <a:pos x="168" y="189"/>
                </a:cxn>
                <a:cxn ang="0">
                  <a:pos x="207" y="183"/>
                </a:cxn>
                <a:cxn ang="0">
                  <a:pos x="210" y="167"/>
                </a:cxn>
                <a:cxn ang="0">
                  <a:pos x="186" y="115"/>
                </a:cxn>
                <a:cxn ang="0">
                  <a:pos x="168" y="115"/>
                </a:cxn>
                <a:cxn ang="0">
                  <a:pos x="146" y="85"/>
                </a:cxn>
                <a:cxn ang="0">
                  <a:pos x="122" y="91"/>
                </a:cxn>
                <a:cxn ang="0">
                  <a:pos x="41" y="82"/>
                </a:cxn>
                <a:cxn ang="0">
                  <a:pos x="11" y="69"/>
                </a:cxn>
                <a:cxn ang="0">
                  <a:pos x="30" y="65"/>
                </a:cxn>
                <a:cxn ang="0">
                  <a:pos x="0" y="48"/>
                </a:cxn>
                <a:cxn ang="0">
                  <a:pos x="11" y="16"/>
                </a:cxn>
                <a:cxn ang="0">
                  <a:pos x="61" y="4"/>
                </a:cxn>
                <a:cxn ang="0">
                  <a:pos x="46" y="32"/>
                </a:cxn>
                <a:cxn ang="0">
                  <a:pos x="50" y="47"/>
                </a:cxn>
                <a:cxn ang="0">
                  <a:pos x="55" y="26"/>
                </a:cxn>
                <a:cxn ang="0">
                  <a:pos x="120" y="29"/>
                </a:cxn>
                <a:cxn ang="0">
                  <a:pos x="128" y="34"/>
                </a:cxn>
                <a:cxn ang="0">
                  <a:pos x="156" y="27"/>
                </a:cxn>
                <a:cxn ang="0">
                  <a:pos x="217" y="56"/>
                </a:cxn>
                <a:cxn ang="0">
                  <a:pos x="242" y="65"/>
                </a:cxn>
                <a:cxn ang="0">
                  <a:pos x="273" y="85"/>
                </a:cxn>
                <a:cxn ang="0">
                  <a:pos x="293" y="95"/>
                </a:cxn>
                <a:cxn ang="0">
                  <a:pos x="291" y="102"/>
                </a:cxn>
                <a:cxn ang="0">
                  <a:pos x="283" y="116"/>
                </a:cxn>
                <a:cxn ang="0">
                  <a:pos x="317" y="135"/>
                </a:cxn>
                <a:cxn ang="0">
                  <a:pos x="342" y="153"/>
                </a:cxn>
                <a:cxn ang="0">
                  <a:pos x="362" y="165"/>
                </a:cxn>
                <a:cxn ang="0">
                  <a:pos x="349" y="178"/>
                </a:cxn>
              </a:cxnLst>
              <a:rect l="0" t="0" r="r" b="b"/>
              <a:pathLst>
                <a:path w="362" h="261">
                  <a:moveTo>
                    <a:pt x="339" y="184"/>
                  </a:moveTo>
                  <a:cubicBezTo>
                    <a:pt x="339" y="189"/>
                    <a:pt x="338" y="196"/>
                    <a:pt x="333" y="196"/>
                  </a:cubicBezTo>
                  <a:cubicBezTo>
                    <a:pt x="311" y="196"/>
                    <a:pt x="311" y="166"/>
                    <a:pt x="289" y="166"/>
                  </a:cubicBezTo>
                  <a:cubicBezTo>
                    <a:pt x="287" y="166"/>
                    <a:pt x="281" y="171"/>
                    <a:pt x="281" y="171"/>
                  </a:cubicBezTo>
                  <a:cubicBezTo>
                    <a:pt x="284" y="173"/>
                    <a:pt x="285" y="173"/>
                    <a:pt x="289" y="172"/>
                  </a:cubicBezTo>
                  <a:cubicBezTo>
                    <a:pt x="289" y="177"/>
                    <a:pt x="289" y="177"/>
                    <a:pt x="289" y="177"/>
                  </a:cubicBezTo>
                  <a:cubicBezTo>
                    <a:pt x="287" y="178"/>
                    <a:pt x="284" y="178"/>
                    <a:pt x="283" y="177"/>
                  </a:cubicBezTo>
                  <a:cubicBezTo>
                    <a:pt x="283" y="184"/>
                    <a:pt x="283" y="184"/>
                    <a:pt x="283" y="184"/>
                  </a:cubicBezTo>
                  <a:cubicBezTo>
                    <a:pt x="288" y="184"/>
                    <a:pt x="288" y="184"/>
                    <a:pt x="288" y="184"/>
                  </a:cubicBezTo>
                  <a:cubicBezTo>
                    <a:pt x="289" y="189"/>
                    <a:pt x="295" y="199"/>
                    <a:pt x="298" y="201"/>
                  </a:cubicBezTo>
                  <a:cubicBezTo>
                    <a:pt x="307" y="204"/>
                    <a:pt x="310" y="198"/>
                    <a:pt x="311" y="206"/>
                  </a:cubicBezTo>
                  <a:cubicBezTo>
                    <a:pt x="315" y="206"/>
                    <a:pt x="315" y="206"/>
                    <a:pt x="318" y="206"/>
                  </a:cubicBezTo>
                  <a:cubicBezTo>
                    <a:pt x="318" y="213"/>
                    <a:pt x="318" y="213"/>
                    <a:pt x="318" y="215"/>
                  </a:cubicBezTo>
                  <a:cubicBezTo>
                    <a:pt x="318" y="218"/>
                    <a:pt x="326" y="220"/>
                    <a:pt x="326" y="225"/>
                  </a:cubicBezTo>
                  <a:cubicBezTo>
                    <a:pt x="326" y="229"/>
                    <a:pt x="321" y="238"/>
                    <a:pt x="319" y="242"/>
                  </a:cubicBezTo>
                  <a:cubicBezTo>
                    <a:pt x="311" y="242"/>
                    <a:pt x="283" y="231"/>
                    <a:pt x="278" y="225"/>
                  </a:cubicBezTo>
                  <a:cubicBezTo>
                    <a:pt x="272" y="225"/>
                    <a:pt x="272" y="225"/>
                    <a:pt x="272" y="225"/>
                  </a:cubicBezTo>
                  <a:cubicBezTo>
                    <a:pt x="279" y="234"/>
                    <a:pt x="304" y="243"/>
                    <a:pt x="304" y="256"/>
                  </a:cubicBezTo>
                  <a:cubicBezTo>
                    <a:pt x="304" y="259"/>
                    <a:pt x="301" y="261"/>
                    <a:pt x="299" y="261"/>
                  </a:cubicBezTo>
                  <a:cubicBezTo>
                    <a:pt x="297" y="261"/>
                    <a:pt x="296" y="256"/>
                    <a:pt x="295" y="256"/>
                  </a:cubicBezTo>
                  <a:cubicBezTo>
                    <a:pt x="282" y="249"/>
                    <a:pt x="274" y="252"/>
                    <a:pt x="263" y="245"/>
                  </a:cubicBezTo>
                  <a:cubicBezTo>
                    <a:pt x="252" y="239"/>
                    <a:pt x="226" y="240"/>
                    <a:pt x="233" y="226"/>
                  </a:cubicBezTo>
                  <a:cubicBezTo>
                    <a:pt x="219" y="219"/>
                    <a:pt x="212" y="211"/>
                    <a:pt x="199" y="204"/>
                  </a:cubicBezTo>
                  <a:cubicBezTo>
                    <a:pt x="197" y="207"/>
                    <a:pt x="194" y="210"/>
                    <a:pt x="190" y="210"/>
                  </a:cubicBezTo>
                  <a:cubicBezTo>
                    <a:pt x="186" y="210"/>
                    <a:pt x="187" y="207"/>
                    <a:pt x="183" y="207"/>
                  </a:cubicBezTo>
                  <a:cubicBezTo>
                    <a:pt x="177" y="207"/>
                    <a:pt x="175" y="214"/>
                    <a:pt x="169" y="214"/>
                  </a:cubicBezTo>
                  <a:cubicBezTo>
                    <a:pt x="165" y="214"/>
                    <a:pt x="150" y="208"/>
                    <a:pt x="150" y="201"/>
                  </a:cubicBezTo>
                  <a:cubicBezTo>
                    <a:pt x="150" y="197"/>
                    <a:pt x="162" y="189"/>
                    <a:pt x="168" y="189"/>
                  </a:cubicBezTo>
                  <a:cubicBezTo>
                    <a:pt x="176" y="189"/>
                    <a:pt x="183" y="189"/>
                    <a:pt x="187" y="189"/>
                  </a:cubicBezTo>
                  <a:cubicBezTo>
                    <a:pt x="191" y="189"/>
                    <a:pt x="202" y="187"/>
                    <a:pt x="207" y="183"/>
                  </a:cubicBezTo>
                  <a:cubicBezTo>
                    <a:pt x="205" y="182"/>
                    <a:pt x="199" y="178"/>
                    <a:pt x="199" y="174"/>
                  </a:cubicBezTo>
                  <a:cubicBezTo>
                    <a:pt x="199" y="167"/>
                    <a:pt x="207" y="171"/>
                    <a:pt x="210" y="167"/>
                  </a:cubicBezTo>
                  <a:cubicBezTo>
                    <a:pt x="214" y="163"/>
                    <a:pt x="223" y="154"/>
                    <a:pt x="223" y="148"/>
                  </a:cubicBezTo>
                  <a:cubicBezTo>
                    <a:pt x="223" y="136"/>
                    <a:pt x="195" y="115"/>
                    <a:pt x="186" y="115"/>
                  </a:cubicBezTo>
                  <a:cubicBezTo>
                    <a:pt x="180" y="115"/>
                    <a:pt x="177" y="120"/>
                    <a:pt x="172" y="120"/>
                  </a:cubicBezTo>
                  <a:cubicBezTo>
                    <a:pt x="170" y="120"/>
                    <a:pt x="168" y="115"/>
                    <a:pt x="168" y="115"/>
                  </a:cubicBezTo>
                  <a:cubicBezTo>
                    <a:pt x="168" y="110"/>
                    <a:pt x="176" y="109"/>
                    <a:pt x="179" y="109"/>
                  </a:cubicBezTo>
                  <a:cubicBezTo>
                    <a:pt x="175" y="105"/>
                    <a:pt x="151" y="85"/>
                    <a:pt x="146" y="85"/>
                  </a:cubicBezTo>
                  <a:cubicBezTo>
                    <a:pt x="140" y="85"/>
                    <a:pt x="133" y="101"/>
                    <a:pt x="125" y="101"/>
                  </a:cubicBezTo>
                  <a:cubicBezTo>
                    <a:pt x="120" y="101"/>
                    <a:pt x="121" y="94"/>
                    <a:pt x="122" y="91"/>
                  </a:cubicBezTo>
                  <a:cubicBezTo>
                    <a:pt x="108" y="90"/>
                    <a:pt x="75" y="91"/>
                    <a:pt x="55" y="91"/>
                  </a:cubicBezTo>
                  <a:cubicBezTo>
                    <a:pt x="51" y="91"/>
                    <a:pt x="44" y="86"/>
                    <a:pt x="41" y="82"/>
                  </a:cubicBezTo>
                  <a:cubicBezTo>
                    <a:pt x="20" y="82"/>
                    <a:pt x="20" y="82"/>
                    <a:pt x="20" y="82"/>
                  </a:cubicBezTo>
                  <a:cubicBezTo>
                    <a:pt x="18" y="76"/>
                    <a:pt x="11" y="75"/>
                    <a:pt x="11" y="69"/>
                  </a:cubicBezTo>
                  <a:cubicBezTo>
                    <a:pt x="16" y="67"/>
                    <a:pt x="23" y="70"/>
                    <a:pt x="30" y="70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26" y="62"/>
                    <a:pt x="6" y="60"/>
                    <a:pt x="6" y="60"/>
                  </a:cubicBezTo>
                  <a:cubicBezTo>
                    <a:pt x="6" y="60"/>
                    <a:pt x="0" y="52"/>
                    <a:pt x="0" y="48"/>
                  </a:cubicBezTo>
                  <a:cubicBezTo>
                    <a:pt x="0" y="36"/>
                    <a:pt x="2" y="33"/>
                    <a:pt x="8" y="29"/>
                  </a:cubicBezTo>
                  <a:cubicBezTo>
                    <a:pt x="12" y="26"/>
                    <a:pt x="10" y="18"/>
                    <a:pt x="11" y="16"/>
                  </a:cubicBezTo>
                  <a:cubicBezTo>
                    <a:pt x="20" y="7"/>
                    <a:pt x="32" y="0"/>
                    <a:pt x="47" y="0"/>
                  </a:cubicBezTo>
                  <a:cubicBezTo>
                    <a:pt x="47" y="0"/>
                    <a:pt x="61" y="4"/>
                    <a:pt x="61" y="4"/>
                  </a:cubicBezTo>
                  <a:cubicBezTo>
                    <a:pt x="57" y="14"/>
                    <a:pt x="42" y="14"/>
                    <a:pt x="42" y="27"/>
                  </a:cubicBezTo>
                  <a:cubicBezTo>
                    <a:pt x="42" y="30"/>
                    <a:pt x="44" y="32"/>
                    <a:pt x="46" y="32"/>
                  </a:cubicBezTo>
                  <a:cubicBezTo>
                    <a:pt x="45" y="35"/>
                    <a:pt x="46" y="40"/>
                    <a:pt x="46" y="40"/>
                  </a:cubicBezTo>
                  <a:cubicBezTo>
                    <a:pt x="46" y="43"/>
                    <a:pt x="45" y="47"/>
                    <a:pt x="50" y="47"/>
                  </a:cubicBezTo>
                  <a:cubicBezTo>
                    <a:pt x="53" y="47"/>
                    <a:pt x="59" y="42"/>
                    <a:pt x="59" y="38"/>
                  </a:cubicBezTo>
                  <a:cubicBezTo>
                    <a:pt x="59" y="34"/>
                    <a:pt x="55" y="31"/>
                    <a:pt x="55" y="26"/>
                  </a:cubicBezTo>
                  <a:cubicBezTo>
                    <a:pt x="55" y="10"/>
                    <a:pt x="84" y="4"/>
                    <a:pt x="102" y="4"/>
                  </a:cubicBezTo>
                  <a:cubicBezTo>
                    <a:pt x="113" y="4"/>
                    <a:pt x="120" y="20"/>
                    <a:pt x="120" y="29"/>
                  </a:cubicBezTo>
                  <a:cubicBezTo>
                    <a:pt x="120" y="31"/>
                    <a:pt x="117" y="38"/>
                    <a:pt x="120" y="38"/>
                  </a:cubicBezTo>
                  <a:cubicBezTo>
                    <a:pt x="122" y="38"/>
                    <a:pt x="124" y="34"/>
                    <a:pt x="128" y="34"/>
                  </a:cubicBezTo>
                  <a:cubicBezTo>
                    <a:pt x="133" y="34"/>
                    <a:pt x="135" y="38"/>
                    <a:pt x="138" y="38"/>
                  </a:cubicBezTo>
                  <a:cubicBezTo>
                    <a:pt x="146" y="38"/>
                    <a:pt x="148" y="27"/>
                    <a:pt x="156" y="27"/>
                  </a:cubicBezTo>
                  <a:cubicBezTo>
                    <a:pt x="165" y="27"/>
                    <a:pt x="183" y="30"/>
                    <a:pt x="189" y="34"/>
                  </a:cubicBezTo>
                  <a:cubicBezTo>
                    <a:pt x="199" y="41"/>
                    <a:pt x="202" y="56"/>
                    <a:pt x="217" y="56"/>
                  </a:cubicBezTo>
                  <a:cubicBezTo>
                    <a:pt x="223" y="56"/>
                    <a:pt x="224" y="56"/>
                    <a:pt x="228" y="56"/>
                  </a:cubicBezTo>
                  <a:cubicBezTo>
                    <a:pt x="232" y="56"/>
                    <a:pt x="243" y="57"/>
                    <a:pt x="242" y="65"/>
                  </a:cubicBezTo>
                  <a:cubicBezTo>
                    <a:pt x="254" y="69"/>
                    <a:pt x="261" y="76"/>
                    <a:pt x="273" y="77"/>
                  </a:cubicBezTo>
                  <a:cubicBezTo>
                    <a:pt x="273" y="85"/>
                    <a:pt x="273" y="85"/>
                    <a:pt x="273" y="85"/>
                  </a:cubicBezTo>
                  <a:cubicBezTo>
                    <a:pt x="276" y="85"/>
                    <a:pt x="281" y="85"/>
                    <a:pt x="281" y="85"/>
                  </a:cubicBezTo>
                  <a:cubicBezTo>
                    <a:pt x="287" y="85"/>
                    <a:pt x="290" y="89"/>
                    <a:pt x="293" y="95"/>
                  </a:cubicBezTo>
                  <a:cubicBezTo>
                    <a:pt x="287" y="96"/>
                    <a:pt x="281" y="96"/>
                    <a:pt x="277" y="101"/>
                  </a:cubicBezTo>
                  <a:cubicBezTo>
                    <a:pt x="285" y="102"/>
                    <a:pt x="287" y="102"/>
                    <a:pt x="291" y="102"/>
                  </a:cubicBezTo>
                  <a:cubicBezTo>
                    <a:pt x="293" y="102"/>
                    <a:pt x="296" y="103"/>
                    <a:pt x="297" y="106"/>
                  </a:cubicBezTo>
                  <a:cubicBezTo>
                    <a:pt x="290" y="110"/>
                    <a:pt x="287" y="110"/>
                    <a:pt x="283" y="116"/>
                  </a:cubicBezTo>
                  <a:cubicBezTo>
                    <a:pt x="287" y="118"/>
                    <a:pt x="289" y="120"/>
                    <a:pt x="295" y="120"/>
                  </a:cubicBezTo>
                  <a:cubicBezTo>
                    <a:pt x="296" y="130"/>
                    <a:pt x="308" y="134"/>
                    <a:pt x="317" y="135"/>
                  </a:cubicBezTo>
                  <a:cubicBezTo>
                    <a:pt x="318" y="143"/>
                    <a:pt x="320" y="151"/>
                    <a:pt x="327" y="151"/>
                  </a:cubicBezTo>
                  <a:cubicBezTo>
                    <a:pt x="337" y="151"/>
                    <a:pt x="339" y="145"/>
                    <a:pt x="342" y="153"/>
                  </a:cubicBezTo>
                  <a:cubicBezTo>
                    <a:pt x="344" y="155"/>
                    <a:pt x="348" y="155"/>
                    <a:pt x="350" y="155"/>
                  </a:cubicBezTo>
                  <a:cubicBezTo>
                    <a:pt x="359" y="155"/>
                    <a:pt x="362" y="158"/>
                    <a:pt x="362" y="165"/>
                  </a:cubicBezTo>
                  <a:cubicBezTo>
                    <a:pt x="362" y="171"/>
                    <a:pt x="355" y="173"/>
                    <a:pt x="349" y="173"/>
                  </a:cubicBezTo>
                  <a:cubicBezTo>
                    <a:pt x="349" y="178"/>
                    <a:pt x="349" y="176"/>
                    <a:pt x="349" y="178"/>
                  </a:cubicBezTo>
                  <a:cubicBezTo>
                    <a:pt x="349" y="180"/>
                    <a:pt x="348" y="184"/>
                    <a:pt x="339" y="184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2" name="Freeform 85">
              <a:extLst>
                <a:ext uri="{FF2B5EF4-FFF2-40B4-BE49-F238E27FC236}">
                  <a16:creationId xmlns="" xmlns:a16="http://schemas.microsoft.com/office/drawing/2014/main" id="{FA89C57B-44D1-42C5-B5A6-8A32C9F49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4404" y="2166462"/>
              <a:ext cx="14516" cy="14193"/>
            </a:xfrm>
            <a:custGeom>
              <a:avLst/>
              <a:gdLst/>
              <a:ahLst/>
              <a:cxnLst>
                <a:cxn ang="0">
                  <a:pos x="10" y="6"/>
                </a:cxn>
                <a:cxn ang="0">
                  <a:pos x="0" y="6"/>
                </a:cxn>
                <a:cxn ang="0">
                  <a:pos x="10" y="6"/>
                </a:cxn>
              </a:cxnLst>
              <a:rect l="0" t="0" r="r" b="b"/>
              <a:pathLst>
                <a:path w="10" h="9">
                  <a:moveTo>
                    <a:pt x="10" y="6"/>
                  </a:moveTo>
                  <a:cubicBezTo>
                    <a:pt x="6" y="9"/>
                    <a:pt x="5" y="9"/>
                    <a:pt x="0" y="6"/>
                  </a:cubicBezTo>
                  <a:cubicBezTo>
                    <a:pt x="5" y="0"/>
                    <a:pt x="5" y="3"/>
                    <a:pt x="10" y="6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3" name="Freeform 86">
              <a:extLst>
                <a:ext uri="{FF2B5EF4-FFF2-40B4-BE49-F238E27FC236}">
                  <a16:creationId xmlns="" xmlns:a16="http://schemas.microsoft.com/office/drawing/2014/main" id="{9C0BA158-E0E8-404A-BE27-001593C7BC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410" y="2091950"/>
              <a:ext cx="12902" cy="14193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9" y="9"/>
                </a:cxn>
                <a:cxn ang="0">
                  <a:pos x="1" y="2"/>
                </a:cxn>
              </a:cxnLst>
              <a:rect l="0" t="0" r="r" b="b"/>
              <a:pathLst>
                <a:path w="9" h="9">
                  <a:moveTo>
                    <a:pt x="1" y="2"/>
                  </a:moveTo>
                  <a:cubicBezTo>
                    <a:pt x="6" y="0"/>
                    <a:pt x="6" y="5"/>
                    <a:pt x="9" y="9"/>
                  </a:cubicBezTo>
                  <a:cubicBezTo>
                    <a:pt x="4" y="9"/>
                    <a:pt x="0" y="5"/>
                    <a:pt x="1" y="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4" name="Freeform 89">
              <a:extLst>
                <a:ext uri="{FF2B5EF4-FFF2-40B4-BE49-F238E27FC236}">
                  <a16:creationId xmlns="" xmlns:a16="http://schemas.microsoft.com/office/drawing/2014/main" id="{40A78401-768F-4BCE-8623-3634CE0D3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7605" y="1951798"/>
              <a:ext cx="48384" cy="35482"/>
            </a:xfrm>
            <a:custGeom>
              <a:avLst/>
              <a:gdLst/>
              <a:ahLst/>
              <a:cxnLst>
                <a:cxn ang="0">
                  <a:pos x="9" y="24"/>
                </a:cxn>
                <a:cxn ang="0">
                  <a:pos x="0" y="9"/>
                </a:cxn>
                <a:cxn ang="0">
                  <a:pos x="10" y="0"/>
                </a:cxn>
                <a:cxn ang="0">
                  <a:pos x="36" y="16"/>
                </a:cxn>
                <a:cxn ang="0">
                  <a:pos x="19" y="24"/>
                </a:cxn>
                <a:cxn ang="0">
                  <a:pos x="9" y="24"/>
                </a:cxn>
              </a:cxnLst>
              <a:rect l="0" t="0" r="r" b="b"/>
              <a:pathLst>
                <a:path w="36" h="24">
                  <a:moveTo>
                    <a:pt x="9" y="24"/>
                  </a:moveTo>
                  <a:cubicBezTo>
                    <a:pt x="5" y="24"/>
                    <a:pt x="0" y="14"/>
                    <a:pt x="0" y="9"/>
                  </a:cubicBezTo>
                  <a:cubicBezTo>
                    <a:pt x="0" y="2"/>
                    <a:pt x="6" y="0"/>
                    <a:pt x="10" y="0"/>
                  </a:cubicBezTo>
                  <a:cubicBezTo>
                    <a:pt x="21" y="0"/>
                    <a:pt x="25" y="12"/>
                    <a:pt x="36" y="16"/>
                  </a:cubicBezTo>
                  <a:cubicBezTo>
                    <a:pt x="35" y="23"/>
                    <a:pt x="26" y="24"/>
                    <a:pt x="19" y="24"/>
                  </a:cubicBezTo>
                  <a:lnTo>
                    <a:pt x="9" y="24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5" name="Freeform 91">
              <a:extLst>
                <a:ext uri="{FF2B5EF4-FFF2-40B4-BE49-F238E27FC236}">
                  <a16:creationId xmlns="" xmlns:a16="http://schemas.microsoft.com/office/drawing/2014/main" id="{FB410E1E-FBB3-4C7B-8016-3814A99BBD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3416" y="2494668"/>
              <a:ext cx="111284" cy="118864"/>
            </a:xfrm>
            <a:custGeom>
              <a:avLst/>
              <a:gdLst/>
              <a:ahLst/>
              <a:cxnLst>
                <a:cxn ang="0">
                  <a:pos x="4" y="67"/>
                </a:cxn>
                <a:cxn ang="0">
                  <a:pos x="0" y="62"/>
                </a:cxn>
                <a:cxn ang="0">
                  <a:pos x="8" y="54"/>
                </a:cxn>
                <a:cxn ang="0">
                  <a:pos x="8" y="51"/>
                </a:cxn>
                <a:cxn ang="0">
                  <a:pos x="4" y="49"/>
                </a:cxn>
                <a:cxn ang="0">
                  <a:pos x="28" y="13"/>
                </a:cxn>
                <a:cxn ang="0">
                  <a:pos x="41" y="0"/>
                </a:cxn>
                <a:cxn ang="0">
                  <a:pos x="44" y="4"/>
                </a:cxn>
                <a:cxn ang="0">
                  <a:pos x="32" y="27"/>
                </a:cxn>
                <a:cxn ang="0">
                  <a:pos x="32" y="31"/>
                </a:cxn>
                <a:cxn ang="0">
                  <a:pos x="39" y="27"/>
                </a:cxn>
                <a:cxn ang="0">
                  <a:pos x="46" y="29"/>
                </a:cxn>
                <a:cxn ang="0">
                  <a:pos x="44" y="32"/>
                </a:cxn>
                <a:cxn ang="0">
                  <a:pos x="44" y="36"/>
                </a:cxn>
                <a:cxn ang="0">
                  <a:pos x="52" y="36"/>
                </a:cxn>
                <a:cxn ang="0">
                  <a:pos x="52" y="38"/>
                </a:cxn>
                <a:cxn ang="0">
                  <a:pos x="57" y="36"/>
                </a:cxn>
                <a:cxn ang="0">
                  <a:pos x="70" y="36"/>
                </a:cxn>
                <a:cxn ang="0">
                  <a:pos x="69" y="51"/>
                </a:cxn>
                <a:cxn ang="0">
                  <a:pos x="74" y="49"/>
                </a:cxn>
                <a:cxn ang="0">
                  <a:pos x="70" y="56"/>
                </a:cxn>
                <a:cxn ang="0">
                  <a:pos x="73" y="63"/>
                </a:cxn>
                <a:cxn ang="0">
                  <a:pos x="79" y="60"/>
                </a:cxn>
                <a:cxn ang="0">
                  <a:pos x="82" y="70"/>
                </a:cxn>
                <a:cxn ang="0">
                  <a:pos x="75" y="80"/>
                </a:cxn>
                <a:cxn ang="0">
                  <a:pos x="71" y="75"/>
                </a:cxn>
                <a:cxn ang="0">
                  <a:pos x="67" y="74"/>
                </a:cxn>
                <a:cxn ang="0">
                  <a:pos x="63" y="62"/>
                </a:cxn>
                <a:cxn ang="0">
                  <a:pos x="50" y="74"/>
                </a:cxn>
                <a:cxn ang="0">
                  <a:pos x="47" y="74"/>
                </a:cxn>
                <a:cxn ang="0">
                  <a:pos x="52" y="67"/>
                </a:cxn>
                <a:cxn ang="0">
                  <a:pos x="40" y="65"/>
                </a:cxn>
                <a:cxn ang="0">
                  <a:pos x="31" y="67"/>
                </a:cxn>
                <a:cxn ang="0">
                  <a:pos x="18" y="64"/>
                </a:cxn>
                <a:cxn ang="0">
                  <a:pos x="4" y="67"/>
                </a:cxn>
              </a:cxnLst>
              <a:rect l="0" t="0" r="r" b="b"/>
              <a:pathLst>
                <a:path w="82" h="80">
                  <a:moveTo>
                    <a:pt x="4" y="67"/>
                  </a:moveTo>
                  <a:cubicBezTo>
                    <a:pt x="2" y="67"/>
                    <a:pt x="0" y="64"/>
                    <a:pt x="0" y="62"/>
                  </a:cubicBezTo>
                  <a:cubicBezTo>
                    <a:pt x="0" y="61"/>
                    <a:pt x="8" y="55"/>
                    <a:pt x="8" y="54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6" y="51"/>
                    <a:pt x="5" y="51"/>
                    <a:pt x="4" y="49"/>
                  </a:cubicBezTo>
                  <a:cubicBezTo>
                    <a:pt x="17" y="43"/>
                    <a:pt x="21" y="23"/>
                    <a:pt x="28" y="13"/>
                  </a:cubicBezTo>
                  <a:cubicBezTo>
                    <a:pt x="32" y="7"/>
                    <a:pt x="34" y="0"/>
                    <a:pt x="41" y="0"/>
                  </a:cubicBezTo>
                  <a:cubicBezTo>
                    <a:pt x="43" y="0"/>
                    <a:pt x="44" y="3"/>
                    <a:pt x="44" y="4"/>
                  </a:cubicBezTo>
                  <a:cubicBezTo>
                    <a:pt x="44" y="14"/>
                    <a:pt x="35" y="19"/>
                    <a:pt x="32" y="27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36" y="30"/>
                    <a:pt x="36" y="27"/>
                    <a:pt x="39" y="27"/>
                  </a:cubicBezTo>
                  <a:cubicBezTo>
                    <a:pt x="42" y="27"/>
                    <a:pt x="44" y="28"/>
                    <a:pt x="46" y="29"/>
                  </a:cubicBezTo>
                  <a:cubicBezTo>
                    <a:pt x="44" y="32"/>
                    <a:pt x="44" y="32"/>
                    <a:pt x="44" y="32"/>
                  </a:cubicBezTo>
                  <a:cubicBezTo>
                    <a:pt x="44" y="36"/>
                    <a:pt x="44" y="36"/>
                    <a:pt x="44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6"/>
                    <a:pt x="52" y="38"/>
                    <a:pt x="52" y="38"/>
                  </a:cubicBezTo>
                  <a:cubicBezTo>
                    <a:pt x="57" y="36"/>
                    <a:pt x="57" y="36"/>
                    <a:pt x="57" y="36"/>
                  </a:cubicBezTo>
                  <a:cubicBezTo>
                    <a:pt x="62" y="37"/>
                    <a:pt x="68" y="37"/>
                    <a:pt x="70" y="36"/>
                  </a:cubicBezTo>
                  <a:cubicBezTo>
                    <a:pt x="70" y="40"/>
                    <a:pt x="69" y="44"/>
                    <a:pt x="69" y="51"/>
                  </a:cubicBezTo>
                  <a:cubicBezTo>
                    <a:pt x="70" y="50"/>
                    <a:pt x="73" y="49"/>
                    <a:pt x="74" y="49"/>
                  </a:cubicBezTo>
                  <a:cubicBezTo>
                    <a:pt x="74" y="53"/>
                    <a:pt x="70" y="54"/>
                    <a:pt x="70" y="56"/>
                  </a:cubicBezTo>
                  <a:cubicBezTo>
                    <a:pt x="70" y="58"/>
                    <a:pt x="73" y="60"/>
                    <a:pt x="73" y="63"/>
                  </a:cubicBezTo>
                  <a:cubicBezTo>
                    <a:pt x="77" y="63"/>
                    <a:pt x="76" y="62"/>
                    <a:pt x="79" y="60"/>
                  </a:cubicBezTo>
                  <a:cubicBezTo>
                    <a:pt x="79" y="66"/>
                    <a:pt x="82" y="65"/>
                    <a:pt x="82" y="70"/>
                  </a:cubicBezTo>
                  <a:cubicBezTo>
                    <a:pt x="82" y="75"/>
                    <a:pt x="79" y="80"/>
                    <a:pt x="75" y="80"/>
                  </a:cubicBezTo>
                  <a:cubicBezTo>
                    <a:pt x="72" y="80"/>
                    <a:pt x="71" y="77"/>
                    <a:pt x="71" y="75"/>
                  </a:cubicBezTo>
                  <a:cubicBezTo>
                    <a:pt x="69" y="75"/>
                    <a:pt x="69" y="74"/>
                    <a:pt x="67" y="74"/>
                  </a:cubicBezTo>
                  <a:cubicBezTo>
                    <a:pt x="64" y="74"/>
                    <a:pt x="66" y="66"/>
                    <a:pt x="63" y="62"/>
                  </a:cubicBezTo>
                  <a:cubicBezTo>
                    <a:pt x="59" y="67"/>
                    <a:pt x="55" y="74"/>
                    <a:pt x="50" y="74"/>
                  </a:cubicBezTo>
                  <a:cubicBezTo>
                    <a:pt x="49" y="74"/>
                    <a:pt x="47" y="75"/>
                    <a:pt x="47" y="74"/>
                  </a:cubicBezTo>
                  <a:cubicBezTo>
                    <a:pt x="47" y="70"/>
                    <a:pt x="51" y="70"/>
                    <a:pt x="52" y="67"/>
                  </a:cubicBezTo>
                  <a:cubicBezTo>
                    <a:pt x="48" y="67"/>
                    <a:pt x="42" y="70"/>
                    <a:pt x="40" y="65"/>
                  </a:cubicBezTo>
                  <a:cubicBezTo>
                    <a:pt x="37" y="66"/>
                    <a:pt x="34" y="67"/>
                    <a:pt x="31" y="67"/>
                  </a:cubicBezTo>
                  <a:cubicBezTo>
                    <a:pt x="25" y="67"/>
                    <a:pt x="23" y="64"/>
                    <a:pt x="18" y="64"/>
                  </a:cubicBezTo>
                  <a:cubicBezTo>
                    <a:pt x="11" y="64"/>
                    <a:pt x="9" y="67"/>
                    <a:pt x="4" y="67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6" name="Freeform 92">
              <a:extLst>
                <a:ext uri="{FF2B5EF4-FFF2-40B4-BE49-F238E27FC236}">
                  <a16:creationId xmlns="" xmlns:a16="http://schemas.microsoft.com/office/drawing/2014/main" id="{DCAE2E33-FEFD-451F-848B-434687AC12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7993" y="2925771"/>
              <a:ext cx="682217" cy="503840"/>
            </a:xfrm>
            <a:custGeom>
              <a:avLst/>
              <a:gdLst/>
              <a:ahLst/>
              <a:cxnLst>
                <a:cxn ang="0">
                  <a:pos x="250" y="98"/>
                </a:cxn>
                <a:cxn ang="0">
                  <a:pos x="246" y="141"/>
                </a:cxn>
                <a:cxn ang="0">
                  <a:pos x="251" y="160"/>
                </a:cxn>
                <a:cxn ang="0">
                  <a:pos x="281" y="192"/>
                </a:cxn>
                <a:cxn ang="0">
                  <a:pos x="312" y="191"/>
                </a:cxn>
                <a:cxn ang="0">
                  <a:pos x="327" y="187"/>
                </a:cxn>
                <a:cxn ang="0">
                  <a:pos x="363" y="152"/>
                </a:cxn>
                <a:cxn ang="0">
                  <a:pos x="382" y="154"/>
                </a:cxn>
                <a:cxn ang="0">
                  <a:pos x="374" y="180"/>
                </a:cxn>
                <a:cxn ang="0">
                  <a:pos x="369" y="192"/>
                </a:cxn>
                <a:cxn ang="0">
                  <a:pos x="365" y="213"/>
                </a:cxn>
                <a:cxn ang="0">
                  <a:pos x="357" y="224"/>
                </a:cxn>
                <a:cxn ang="0">
                  <a:pos x="405" y="226"/>
                </a:cxn>
                <a:cxn ang="0">
                  <a:pos x="426" y="242"/>
                </a:cxn>
                <a:cxn ang="0">
                  <a:pos x="423" y="289"/>
                </a:cxn>
                <a:cxn ang="0">
                  <a:pos x="451" y="316"/>
                </a:cxn>
                <a:cxn ang="0">
                  <a:pos x="504" y="322"/>
                </a:cxn>
                <a:cxn ang="0">
                  <a:pos x="488" y="329"/>
                </a:cxn>
                <a:cxn ang="0">
                  <a:pos x="480" y="316"/>
                </a:cxn>
                <a:cxn ang="0">
                  <a:pos x="468" y="332"/>
                </a:cxn>
                <a:cxn ang="0">
                  <a:pos x="446" y="326"/>
                </a:cxn>
                <a:cxn ang="0">
                  <a:pos x="431" y="323"/>
                </a:cxn>
                <a:cxn ang="0">
                  <a:pos x="406" y="302"/>
                </a:cxn>
                <a:cxn ang="0">
                  <a:pos x="402" y="306"/>
                </a:cxn>
                <a:cxn ang="0">
                  <a:pos x="391" y="281"/>
                </a:cxn>
                <a:cxn ang="0">
                  <a:pos x="372" y="260"/>
                </a:cxn>
                <a:cxn ang="0">
                  <a:pos x="345" y="255"/>
                </a:cxn>
                <a:cxn ang="0">
                  <a:pos x="294" y="226"/>
                </a:cxn>
                <a:cxn ang="0">
                  <a:pos x="282" y="222"/>
                </a:cxn>
                <a:cxn ang="0">
                  <a:pos x="256" y="227"/>
                </a:cxn>
                <a:cxn ang="0">
                  <a:pos x="221" y="214"/>
                </a:cxn>
                <a:cxn ang="0">
                  <a:pos x="195" y="203"/>
                </a:cxn>
                <a:cxn ang="0">
                  <a:pos x="175" y="195"/>
                </a:cxn>
                <a:cxn ang="0">
                  <a:pos x="148" y="172"/>
                </a:cxn>
                <a:cxn ang="0">
                  <a:pos x="148" y="150"/>
                </a:cxn>
                <a:cxn ang="0">
                  <a:pos x="102" y="101"/>
                </a:cxn>
                <a:cxn ang="0">
                  <a:pos x="82" y="68"/>
                </a:cxn>
                <a:cxn ang="0">
                  <a:pos x="62" y="53"/>
                </a:cxn>
                <a:cxn ang="0">
                  <a:pos x="49" y="22"/>
                </a:cxn>
                <a:cxn ang="0">
                  <a:pos x="28" y="19"/>
                </a:cxn>
                <a:cxn ang="0">
                  <a:pos x="49" y="53"/>
                </a:cxn>
                <a:cxn ang="0">
                  <a:pos x="73" y="95"/>
                </a:cxn>
                <a:cxn ang="0">
                  <a:pos x="96" y="130"/>
                </a:cxn>
                <a:cxn ang="0">
                  <a:pos x="86" y="127"/>
                </a:cxn>
                <a:cxn ang="0">
                  <a:pos x="65" y="109"/>
                </a:cxn>
                <a:cxn ang="0">
                  <a:pos x="52" y="84"/>
                </a:cxn>
                <a:cxn ang="0">
                  <a:pos x="40" y="69"/>
                </a:cxn>
                <a:cxn ang="0">
                  <a:pos x="11" y="24"/>
                </a:cxn>
                <a:cxn ang="0">
                  <a:pos x="0" y="0"/>
                </a:cxn>
                <a:cxn ang="0">
                  <a:pos x="76" y="16"/>
                </a:cxn>
                <a:cxn ang="0">
                  <a:pos x="113" y="10"/>
                </a:cxn>
                <a:cxn ang="0">
                  <a:pos x="152" y="29"/>
                </a:cxn>
                <a:cxn ang="0">
                  <a:pos x="188" y="38"/>
                </a:cxn>
                <a:cxn ang="0">
                  <a:pos x="249" y="90"/>
                </a:cxn>
                <a:cxn ang="0">
                  <a:pos x="247" y="86"/>
                </a:cxn>
              </a:cxnLst>
              <a:rect l="0" t="0" r="r" b="b"/>
              <a:pathLst>
                <a:path w="504" h="338">
                  <a:moveTo>
                    <a:pt x="248" y="91"/>
                  </a:moveTo>
                  <a:cubicBezTo>
                    <a:pt x="249" y="94"/>
                    <a:pt x="250" y="96"/>
                    <a:pt x="250" y="98"/>
                  </a:cubicBezTo>
                  <a:cubicBezTo>
                    <a:pt x="250" y="106"/>
                    <a:pt x="247" y="109"/>
                    <a:pt x="246" y="116"/>
                  </a:cubicBezTo>
                  <a:cubicBezTo>
                    <a:pt x="246" y="141"/>
                    <a:pt x="246" y="141"/>
                    <a:pt x="246" y="141"/>
                  </a:cubicBezTo>
                  <a:cubicBezTo>
                    <a:pt x="245" y="144"/>
                    <a:pt x="248" y="148"/>
                    <a:pt x="249" y="150"/>
                  </a:cubicBezTo>
                  <a:cubicBezTo>
                    <a:pt x="251" y="154"/>
                    <a:pt x="249" y="156"/>
                    <a:pt x="251" y="160"/>
                  </a:cubicBezTo>
                  <a:cubicBezTo>
                    <a:pt x="252" y="164"/>
                    <a:pt x="258" y="170"/>
                    <a:pt x="261" y="173"/>
                  </a:cubicBezTo>
                  <a:cubicBezTo>
                    <a:pt x="269" y="181"/>
                    <a:pt x="269" y="188"/>
                    <a:pt x="281" y="192"/>
                  </a:cubicBezTo>
                  <a:cubicBezTo>
                    <a:pt x="285" y="193"/>
                    <a:pt x="285" y="197"/>
                    <a:pt x="288" y="197"/>
                  </a:cubicBezTo>
                  <a:cubicBezTo>
                    <a:pt x="297" y="197"/>
                    <a:pt x="304" y="191"/>
                    <a:pt x="312" y="191"/>
                  </a:cubicBezTo>
                  <a:cubicBezTo>
                    <a:pt x="317" y="191"/>
                    <a:pt x="319" y="194"/>
                    <a:pt x="321" y="194"/>
                  </a:cubicBezTo>
                  <a:cubicBezTo>
                    <a:pt x="324" y="194"/>
                    <a:pt x="327" y="188"/>
                    <a:pt x="327" y="187"/>
                  </a:cubicBezTo>
                  <a:cubicBezTo>
                    <a:pt x="329" y="181"/>
                    <a:pt x="336" y="176"/>
                    <a:pt x="336" y="169"/>
                  </a:cubicBezTo>
                  <a:cubicBezTo>
                    <a:pt x="336" y="156"/>
                    <a:pt x="351" y="152"/>
                    <a:pt x="363" y="152"/>
                  </a:cubicBezTo>
                  <a:cubicBezTo>
                    <a:pt x="367" y="152"/>
                    <a:pt x="370" y="152"/>
                    <a:pt x="372" y="153"/>
                  </a:cubicBezTo>
                  <a:cubicBezTo>
                    <a:pt x="373" y="154"/>
                    <a:pt x="379" y="154"/>
                    <a:pt x="382" y="154"/>
                  </a:cubicBezTo>
                  <a:cubicBezTo>
                    <a:pt x="382" y="155"/>
                    <a:pt x="382" y="157"/>
                    <a:pt x="382" y="158"/>
                  </a:cubicBezTo>
                  <a:cubicBezTo>
                    <a:pt x="382" y="164"/>
                    <a:pt x="374" y="172"/>
                    <a:pt x="374" y="180"/>
                  </a:cubicBezTo>
                  <a:cubicBezTo>
                    <a:pt x="374" y="188"/>
                    <a:pt x="372" y="191"/>
                    <a:pt x="369" y="195"/>
                  </a:cubicBezTo>
                  <a:cubicBezTo>
                    <a:pt x="369" y="194"/>
                    <a:pt x="369" y="193"/>
                    <a:pt x="369" y="192"/>
                  </a:cubicBezTo>
                  <a:cubicBezTo>
                    <a:pt x="368" y="192"/>
                    <a:pt x="367" y="192"/>
                    <a:pt x="365" y="192"/>
                  </a:cubicBezTo>
                  <a:cubicBezTo>
                    <a:pt x="365" y="197"/>
                    <a:pt x="365" y="207"/>
                    <a:pt x="365" y="213"/>
                  </a:cubicBezTo>
                  <a:cubicBezTo>
                    <a:pt x="365" y="217"/>
                    <a:pt x="360" y="219"/>
                    <a:pt x="357" y="222"/>
                  </a:cubicBezTo>
                  <a:cubicBezTo>
                    <a:pt x="357" y="223"/>
                    <a:pt x="357" y="223"/>
                    <a:pt x="357" y="224"/>
                  </a:cubicBezTo>
                  <a:cubicBezTo>
                    <a:pt x="357" y="227"/>
                    <a:pt x="360" y="229"/>
                    <a:pt x="363" y="229"/>
                  </a:cubicBezTo>
                  <a:cubicBezTo>
                    <a:pt x="377" y="229"/>
                    <a:pt x="389" y="226"/>
                    <a:pt x="405" y="226"/>
                  </a:cubicBezTo>
                  <a:cubicBezTo>
                    <a:pt x="415" y="226"/>
                    <a:pt x="418" y="234"/>
                    <a:pt x="426" y="236"/>
                  </a:cubicBezTo>
                  <a:cubicBezTo>
                    <a:pt x="426" y="238"/>
                    <a:pt x="426" y="240"/>
                    <a:pt x="426" y="242"/>
                  </a:cubicBezTo>
                  <a:cubicBezTo>
                    <a:pt x="426" y="246"/>
                    <a:pt x="425" y="257"/>
                    <a:pt x="423" y="262"/>
                  </a:cubicBezTo>
                  <a:cubicBezTo>
                    <a:pt x="423" y="272"/>
                    <a:pt x="423" y="281"/>
                    <a:pt x="423" y="289"/>
                  </a:cubicBezTo>
                  <a:cubicBezTo>
                    <a:pt x="423" y="298"/>
                    <a:pt x="432" y="302"/>
                    <a:pt x="439" y="306"/>
                  </a:cubicBezTo>
                  <a:cubicBezTo>
                    <a:pt x="444" y="308"/>
                    <a:pt x="444" y="316"/>
                    <a:pt x="451" y="316"/>
                  </a:cubicBezTo>
                  <a:cubicBezTo>
                    <a:pt x="463" y="316"/>
                    <a:pt x="469" y="307"/>
                    <a:pt x="479" y="307"/>
                  </a:cubicBezTo>
                  <a:cubicBezTo>
                    <a:pt x="491" y="307"/>
                    <a:pt x="497" y="316"/>
                    <a:pt x="504" y="322"/>
                  </a:cubicBezTo>
                  <a:cubicBezTo>
                    <a:pt x="503" y="323"/>
                    <a:pt x="494" y="333"/>
                    <a:pt x="493" y="332"/>
                  </a:cubicBezTo>
                  <a:cubicBezTo>
                    <a:pt x="492" y="331"/>
                    <a:pt x="488" y="330"/>
                    <a:pt x="488" y="329"/>
                  </a:cubicBezTo>
                  <a:cubicBezTo>
                    <a:pt x="488" y="327"/>
                    <a:pt x="490" y="326"/>
                    <a:pt x="491" y="324"/>
                  </a:cubicBezTo>
                  <a:cubicBezTo>
                    <a:pt x="486" y="322"/>
                    <a:pt x="484" y="316"/>
                    <a:pt x="480" y="316"/>
                  </a:cubicBezTo>
                  <a:cubicBezTo>
                    <a:pt x="476" y="316"/>
                    <a:pt x="464" y="325"/>
                    <a:pt x="464" y="328"/>
                  </a:cubicBezTo>
                  <a:cubicBezTo>
                    <a:pt x="464" y="330"/>
                    <a:pt x="467" y="331"/>
                    <a:pt x="468" y="332"/>
                  </a:cubicBezTo>
                  <a:cubicBezTo>
                    <a:pt x="467" y="336"/>
                    <a:pt x="465" y="338"/>
                    <a:pt x="461" y="338"/>
                  </a:cubicBezTo>
                  <a:cubicBezTo>
                    <a:pt x="454" y="338"/>
                    <a:pt x="450" y="330"/>
                    <a:pt x="446" y="326"/>
                  </a:cubicBezTo>
                  <a:cubicBezTo>
                    <a:pt x="443" y="323"/>
                    <a:pt x="436" y="326"/>
                    <a:pt x="433" y="326"/>
                  </a:cubicBezTo>
                  <a:cubicBezTo>
                    <a:pt x="432" y="326"/>
                    <a:pt x="431" y="324"/>
                    <a:pt x="431" y="323"/>
                  </a:cubicBezTo>
                  <a:cubicBezTo>
                    <a:pt x="424" y="322"/>
                    <a:pt x="424" y="318"/>
                    <a:pt x="423" y="314"/>
                  </a:cubicBezTo>
                  <a:cubicBezTo>
                    <a:pt x="421" y="311"/>
                    <a:pt x="406" y="302"/>
                    <a:pt x="406" y="302"/>
                  </a:cubicBezTo>
                  <a:cubicBezTo>
                    <a:pt x="405" y="304"/>
                    <a:pt x="405" y="305"/>
                    <a:pt x="406" y="306"/>
                  </a:cubicBezTo>
                  <a:cubicBezTo>
                    <a:pt x="402" y="306"/>
                    <a:pt x="402" y="306"/>
                    <a:pt x="402" y="306"/>
                  </a:cubicBezTo>
                  <a:cubicBezTo>
                    <a:pt x="395" y="302"/>
                    <a:pt x="399" y="296"/>
                    <a:pt x="397" y="289"/>
                  </a:cubicBezTo>
                  <a:cubicBezTo>
                    <a:pt x="396" y="285"/>
                    <a:pt x="394" y="284"/>
                    <a:pt x="391" y="281"/>
                  </a:cubicBezTo>
                  <a:cubicBezTo>
                    <a:pt x="384" y="274"/>
                    <a:pt x="377" y="270"/>
                    <a:pt x="374" y="260"/>
                  </a:cubicBezTo>
                  <a:cubicBezTo>
                    <a:pt x="373" y="260"/>
                    <a:pt x="372" y="260"/>
                    <a:pt x="372" y="260"/>
                  </a:cubicBezTo>
                  <a:cubicBezTo>
                    <a:pt x="368" y="260"/>
                    <a:pt x="366" y="262"/>
                    <a:pt x="363" y="262"/>
                  </a:cubicBezTo>
                  <a:cubicBezTo>
                    <a:pt x="355" y="262"/>
                    <a:pt x="350" y="257"/>
                    <a:pt x="345" y="255"/>
                  </a:cubicBezTo>
                  <a:cubicBezTo>
                    <a:pt x="336" y="251"/>
                    <a:pt x="330" y="253"/>
                    <a:pt x="321" y="248"/>
                  </a:cubicBezTo>
                  <a:cubicBezTo>
                    <a:pt x="308" y="242"/>
                    <a:pt x="306" y="232"/>
                    <a:pt x="294" y="226"/>
                  </a:cubicBezTo>
                  <a:cubicBezTo>
                    <a:pt x="291" y="226"/>
                    <a:pt x="291" y="226"/>
                    <a:pt x="291" y="226"/>
                  </a:cubicBezTo>
                  <a:cubicBezTo>
                    <a:pt x="288" y="224"/>
                    <a:pt x="285" y="222"/>
                    <a:pt x="282" y="222"/>
                  </a:cubicBezTo>
                  <a:cubicBezTo>
                    <a:pt x="274" y="222"/>
                    <a:pt x="272" y="231"/>
                    <a:pt x="265" y="231"/>
                  </a:cubicBezTo>
                  <a:cubicBezTo>
                    <a:pt x="261" y="231"/>
                    <a:pt x="258" y="228"/>
                    <a:pt x="256" y="227"/>
                  </a:cubicBezTo>
                  <a:cubicBezTo>
                    <a:pt x="252" y="225"/>
                    <a:pt x="249" y="226"/>
                    <a:pt x="246" y="226"/>
                  </a:cubicBezTo>
                  <a:cubicBezTo>
                    <a:pt x="241" y="226"/>
                    <a:pt x="226" y="216"/>
                    <a:pt x="221" y="214"/>
                  </a:cubicBezTo>
                  <a:cubicBezTo>
                    <a:pt x="216" y="211"/>
                    <a:pt x="213" y="214"/>
                    <a:pt x="208" y="213"/>
                  </a:cubicBezTo>
                  <a:cubicBezTo>
                    <a:pt x="202" y="211"/>
                    <a:pt x="201" y="206"/>
                    <a:pt x="195" y="203"/>
                  </a:cubicBezTo>
                  <a:cubicBezTo>
                    <a:pt x="189" y="200"/>
                    <a:pt x="186" y="201"/>
                    <a:pt x="180" y="198"/>
                  </a:cubicBezTo>
                  <a:cubicBezTo>
                    <a:pt x="177" y="197"/>
                    <a:pt x="177" y="196"/>
                    <a:pt x="175" y="195"/>
                  </a:cubicBezTo>
                  <a:cubicBezTo>
                    <a:pt x="170" y="190"/>
                    <a:pt x="156" y="187"/>
                    <a:pt x="155" y="181"/>
                  </a:cubicBezTo>
                  <a:cubicBezTo>
                    <a:pt x="151" y="181"/>
                    <a:pt x="148" y="176"/>
                    <a:pt x="148" y="172"/>
                  </a:cubicBezTo>
                  <a:cubicBezTo>
                    <a:pt x="148" y="167"/>
                    <a:pt x="153" y="165"/>
                    <a:pt x="153" y="160"/>
                  </a:cubicBezTo>
                  <a:cubicBezTo>
                    <a:pt x="153" y="154"/>
                    <a:pt x="149" y="153"/>
                    <a:pt x="148" y="150"/>
                  </a:cubicBezTo>
                  <a:cubicBezTo>
                    <a:pt x="143" y="134"/>
                    <a:pt x="128" y="121"/>
                    <a:pt x="118" y="111"/>
                  </a:cubicBezTo>
                  <a:cubicBezTo>
                    <a:pt x="114" y="107"/>
                    <a:pt x="107" y="105"/>
                    <a:pt x="102" y="101"/>
                  </a:cubicBezTo>
                  <a:cubicBezTo>
                    <a:pt x="99" y="97"/>
                    <a:pt x="102" y="93"/>
                    <a:pt x="100" y="88"/>
                  </a:cubicBezTo>
                  <a:cubicBezTo>
                    <a:pt x="96" y="80"/>
                    <a:pt x="82" y="79"/>
                    <a:pt x="82" y="68"/>
                  </a:cubicBezTo>
                  <a:cubicBezTo>
                    <a:pt x="78" y="68"/>
                    <a:pt x="79" y="67"/>
                    <a:pt x="77" y="68"/>
                  </a:cubicBezTo>
                  <a:cubicBezTo>
                    <a:pt x="72" y="63"/>
                    <a:pt x="67" y="58"/>
                    <a:pt x="62" y="53"/>
                  </a:cubicBezTo>
                  <a:cubicBezTo>
                    <a:pt x="58" y="49"/>
                    <a:pt x="60" y="42"/>
                    <a:pt x="56" y="38"/>
                  </a:cubicBezTo>
                  <a:cubicBezTo>
                    <a:pt x="52" y="34"/>
                    <a:pt x="53" y="24"/>
                    <a:pt x="49" y="22"/>
                  </a:cubicBezTo>
                  <a:cubicBezTo>
                    <a:pt x="42" y="19"/>
                    <a:pt x="35" y="19"/>
                    <a:pt x="29" y="13"/>
                  </a:cubicBezTo>
                  <a:cubicBezTo>
                    <a:pt x="27" y="15"/>
                    <a:pt x="28" y="18"/>
                    <a:pt x="28" y="19"/>
                  </a:cubicBezTo>
                  <a:cubicBezTo>
                    <a:pt x="28" y="28"/>
                    <a:pt x="32" y="34"/>
                    <a:pt x="36" y="41"/>
                  </a:cubicBezTo>
                  <a:cubicBezTo>
                    <a:pt x="39" y="48"/>
                    <a:pt x="45" y="48"/>
                    <a:pt x="49" y="53"/>
                  </a:cubicBezTo>
                  <a:cubicBezTo>
                    <a:pt x="55" y="59"/>
                    <a:pt x="56" y="63"/>
                    <a:pt x="58" y="71"/>
                  </a:cubicBezTo>
                  <a:cubicBezTo>
                    <a:pt x="61" y="81"/>
                    <a:pt x="70" y="86"/>
                    <a:pt x="73" y="95"/>
                  </a:cubicBezTo>
                  <a:cubicBezTo>
                    <a:pt x="77" y="106"/>
                    <a:pt x="80" y="117"/>
                    <a:pt x="87" y="122"/>
                  </a:cubicBezTo>
                  <a:cubicBezTo>
                    <a:pt x="91" y="119"/>
                    <a:pt x="96" y="126"/>
                    <a:pt x="96" y="130"/>
                  </a:cubicBezTo>
                  <a:cubicBezTo>
                    <a:pt x="96" y="132"/>
                    <a:pt x="95" y="136"/>
                    <a:pt x="93" y="136"/>
                  </a:cubicBezTo>
                  <a:cubicBezTo>
                    <a:pt x="92" y="136"/>
                    <a:pt x="86" y="129"/>
                    <a:pt x="86" y="127"/>
                  </a:cubicBezTo>
                  <a:cubicBezTo>
                    <a:pt x="78" y="127"/>
                    <a:pt x="74" y="117"/>
                    <a:pt x="69" y="113"/>
                  </a:cubicBezTo>
                  <a:cubicBezTo>
                    <a:pt x="66" y="112"/>
                    <a:pt x="66" y="112"/>
                    <a:pt x="65" y="109"/>
                  </a:cubicBezTo>
                  <a:cubicBezTo>
                    <a:pt x="65" y="98"/>
                    <a:pt x="65" y="98"/>
                    <a:pt x="65" y="98"/>
                  </a:cubicBezTo>
                  <a:cubicBezTo>
                    <a:pt x="60" y="93"/>
                    <a:pt x="56" y="88"/>
                    <a:pt x="52" y="84"/>
                  </a:cubicBezTo>
                  <a:cubicBezTo>
                    <a:pt x="46" y="78"/>
                    <a:pt x="36" y="79"/>
                    <a:pt x="31" y="72"/>
                  </a:cubicBezTo>
                  <a:cubicBezTo>
                    <a:pt x="34" y="72"/>
                    <a:pt x="44" y="74"/>
                    <a:pt x="40" y="69"/>
                  </a:cubicBezTo>
                  <a:cubicBezTo>
                    <a:pt x="34" y="59"/>
                    <a:pt x="26" y="50"/>
                    <a:pt x="19" y="45"/>
                  </a:cubicBezTo>
                  <a:cubicBezTo>
                    <a:pt x="14" y="41"/>
                    <a:pt x="14" y="29"/>
                    <a:pt x="11" y="24"/>
                  </a:cubicBezTo>
                  <a:cubicBezTo>
                    <a:pt x="7" y="16"/>
                    <a:pt x="3" y="13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76" y="16"/>
                    <a:pt x="76" y="16"/>
                    <a:pt x="76" y="16"/>
                  </a:cubicBezTo>
                  <a:cubicBezTo>
                    <a:pt x="113" y="16"/>
                    <a:pt x="113" y="16"/>
                    <a:pt x="113" y="16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21" y="10"/>
                    <a:pt x="121" y="10"/>
                    <a:pt x="121" y="10"/>
                  </a:cubicBezTo>
                  <a:cubicBezTo>
                    <a:pt x="136" y="14"/>
                    <a:pt x="145" y="16"/>
                    <a:pt x="152" y="29"/>
                  </a:cubicBezTo>
                  <a:cubicBezTo>
                    <a:pt x="156" y="35"/>
                    <a:pt x="163" y="50"/>
                    <a:pt x="172" y="50"/>
                  </a:cubicBezTo>
                  <a:cubicBezTo>
                    <a:pt x="181" y="50"/>
                    <a:pt x="178" y="38"/>
                    <a:pt x="188" y="38"/>
                  </a:cubicBezTo>
                  <a:cubicBezTo>
                    <a:pt x="214" y="38"/>
                    <a:pt x="213" y="70"/>
                    <a:pt x="227" y="84"/>
                  </a:cubicBezTo>
                  <a:cubicBezTo>
                    <a:pt x="231" y="87"/>
                    <a:pt x="242" y="90"/>
                    <a:pt x="249" y="90"/>
                  </a:cubicBezTo>
                  <a:cubicBezTo>
                    <a:pt x="249" y="89"/>
                    <a:pt x="247" y="87"/>
                    <a:pt x="247" y="86"/>
                  </a:cubicBezTo>
                  <a:cubicBezTo>
                    <a:pt x="247" y="86"/>
                    <a:pt x="247" y="86"/>
                    <a:pt x="247" y="86"/>
                  </a:cubicBezTo>
                  <a:lnTo>
                    <a:pt x="248" y="91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7" name="Freeform 93">
              <a:extLst>
                <a:ext uri="{FF2B5EF4-FFF2-40B4-BE49-F238E27FC236}">
                  <a16:creationId xmlns="" xmlns:a16="http://schemas.microsoft.com/office/drawing/2014/main" id="{9FE278AC-1A5C-422B-960C-7768C362F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343" y="2457412"/>
              <a:ext cx="20967" cy="106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7"/>
                </a:cxn>
                <a:cxn ang="0">
                  <a:pos x="12" y="7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15" h="8">
                  <a:moveTo>
                    <a:pt x="0" y="0"/>
                  </a:moveTo>
                  <a:cubicBezTo>
                    <a:pt x="7" y="0"/>
                    <a:pt x="15" y="1"/>
                    <a:pt x="15" y="7"/>
                  </a:cubicBezTo>
                  <a:cubicBezTo>
                    <a:pt x="15" y="8"/>
                    <a:pt x="13" y="7"/>
                    <a:pt x="12" y="7"/>
                  </a:cubicBezTo>
                  <a:cubicBezTo>
                    <a:pt x="8" y="7"/>
                    <a:pt x="2" y="5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8" name="Freeform 94">
              <a:extLst>
                <a:ext uri="{FF2B5EF4-FFF2-40B4-BE49-F238E27FC236}">
                  <a16:creationId xmlns="" xmlns:a16="http://schemas.microsoft.com/office/drawing/2014/main" id="{537E2192-434B-40C8-BD9D-16659B733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7682" y="2519506"/>
              <a:ext cx="80640" cy="5677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0"/>
                </a:cxn>
                <a:cxn ang="0">
                  <a:pos x="18" y="6"/>
                </a:cxn>
                <a:cxn ang="0">
                  <a:pos x="59" y="34"/>
                </a:cxn>
                <a:cxn ang="0">
                  <a:pos x="59" y="38"/>
                </a:cxn>
                <a:cxn ang="0">
                  <a:pos x="55" y="38"/>
                </a:cxn>
                <a:cxn ang="0">
                  <a:pos x="22" y="22"/>
                </a:cxn>
                <a:cxn ang="0">
                  <a:pos x="27" y="17"/>
                </a:cxn>
                <a:cxn ang="0">
                  <a:pos x="4" y="8"/>
                </a:cxn>
                <a:cxn ang="0">
                  <a:pos x="8" y="4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59" h="38">
                  <a:moveTo>
                    <a:pt x="0" y="2"/>
                  </a:moveTo>
                  <a:cubicBezTo>
                    <a:pt x="2" y="1"/>
                    <a:pt x="4" y="0"/>
                    <a:pt x="6" y="0"/>
                  </a:cubicBezTo>
                  <a:cubicBezTo>
                    <a:pt x="11" y="0"/>
                    <a:pt x="15" y="5"/>
                    <a:pt x="18" y="6"/>
                  </a:cubicBezTo>
                  <a:cubicBezTo>
                    <a:pt x="37" y="12"/>
                    <a:pt x="48" y="23"/>
                    <a:pt x="59" y="34"/>
                  </a:cubicBezTo>
                  <a:cubicBezTo>
                    <a:pt x="59" y="38"/>
                    <a:pt x="59" y="38"/>
                    <a:pt x="59" y="38"/>
                  </a:cubicBezTo>
                  <a:cubicBezTo>
                    <a:pt x="58" y="38"/>
                    <a:pt x="56" y="38"/>
                    <a:pt x="55" y="38"/>
                  </a:cubicBezTo>
                  <a:cubicBezTo>
                    <a:pt x="45" y="38"/>
                    <a:pt x="29" y="26"/>
                    <a:pt x="22" y="22"/>
                  </a:cubicBezTo>
                  <a:cubicBezTo>
                    <a:pt x="23" y="19"/>
                    <a:pt x="25" y="19"/>
                    <a:pt x="27" y="17"/>
                  </a:cubicBezTo>
                  <a:cubicBezTo>
                    <a:pt x="18" y="17"/>
                    <a:pt x="6" y="13"/>
                    <a:pt x="4" y="8"/>
                  </a:cubicBezTo>
                  <a:cubicBezTo>
                    <a:pt x="6" y="7"/>
                    <a:pt x="8" y="5"/>
                    <a:pt x="8" y="4"/>
                  </a:cubicBezTo>
                  <a:cubicBezTo>
                    <a:pt x="6" y="3"/>
                    <a:pt x="2" y="2"/>
                    <a:pt x="2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9" name="Freeform 95">
              <a:extLst>
                <a:ext uri="{FF2B5EF4-FFF2-40B4-BE49-F238E27FC236}">
                  <a16:creationId xmlns="" xmlns:a16="http://schemas.microsoft.com/office/drawing/2014/main" id="{6C54B064-C93C-4AD0-B8EA-B6DCE1773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8655" y="2436123"/>
              <a:ext cx="29030" cy="44353"/>
            </a:xfrm>
            <a:custGeom>
              <a:avLst/>
              <a:gdLst/>
              <a:ahLst/>
              <a:cxnLst>
                <a:cxn ang="0">
                  <a:pos x="5" y="12"/>
                </a:cxn>
                <a:cxn ang="0">
                  <a:pos x="0" y="4"/>
                </a:cxn>
                <a:cxn ang="0">
                  <a:pos x="0" y="0"/>
                </a:cxn>
                <a:cxn ang="0">
                  <a:pos x="10" y="3"/>
                </a:cxn>
                <a:cxn ang="0">
                  <a:pos x="7" y="8"/>
                </a:cxn>
                <a:cxn ang="0">
                  <a:pos x="13" y="3"/>
                </a:cxn>
                <a:cxn ang="0">
                  <a:pos x="13" y="12"/>
                </a:cxn>
                <a:cxn ang="0">
                  <a:pos x="15" y="18"/>
                </a:cxn>
                <a:cxn ang="0">
                  <a:pos x="13" y="22"/>
                </a:cxn>
                <a:cxn ang="0">
                  <a:pos x="17" y="30"/>
                </a:cxn>
                <a:cxn ang="0">
                  <a:pos x="10" y="22"/>
                </a:cxn>
                <a:cxn ang="0">
                  <a:pos x="12" y="17"/>
                </a:cxn>
                <a:cxn ang="0">
                  <a:pos x="5" y="12"/>
                </a:cxn>
              </a:cxnLst>
              <a:rect l="0" t="0" r="r" b="b"/>
              <a:pathLst>
                <a:path w="21" h="30">
                  <a:moveTo>
                    <a:pt x="5" y="12"/>
                  </a:moveTo>
                  <a:cubicBezTo>
                    <a:pt x="3" y="12"/>
                    <a:pt x="2" y="6"/>
                    <a:pt x="0" y="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3"/>
                    <a:pt x="10" y="3"/>
                  </a:cubicBezTo>
                  <a:cubicBezTo>
                    <a:pt x="10" y="4"/>
                    <a:pt x="5" y="8"/>
                    <a:pt x="7" y="8"/>
                  </a:cubicBezTo>
                  <a:cubicBezTo>
                    <a:pt x="10" y="8"/>
                    <a:pt x="12" y="5"/>
                    <a:pt x="13" y="3"/>
                  </a:cubicBezTo>
                  <a:cubicBezTo>
                    <a:pt x="14" y="5"/>
                    <a:pt x="13" y="8"/>
                    <a:pt x="13" y="12"/>
                  </a:cubicBezTo>
                  <a:cubicBezTo>
                    <a:pt x="13" y="15"/>
                    <a:pt x="15" y="15"/>
                    <a:pt x="15" y="18"/>
                  </a:cubicBezTo>
                  <a:cubicBezTo>
                    <a:pt x="15" y="19"/>
                    <a:pt x="13" y="20"/>
                    <a:pt x="13" y="22"/>
                  </a:cubicBezTo>
                  <a:cubicBezTo>
                    <a:pt x="13" y="24"/>
                    <a:pt x="21" y="30"/>
                    <a:pt x="17" y="30"/>
                  </a:cubicBezTo>
                  <a:cubicBezTo>
                    <a:pt x="13" y="30"/>
                    <a:pt x="10" y="26"/>
                    <a:pt x="10" y="22"/>
                  </a:cubicBezTo>
                  <a:cubicBezTo>
                    <a:pt x="10" y="19"/>
                    <a:pt x="12" y="18"/>
                    <a:pt x="12" y="17"/>
                  </a:cubicBezTo>
                  <a:cubicBezTo>
                    <a:pt x="9" y="16"/>
                    <a:pt x="8" y="12"/>
                    <a:pt x="5" y="1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0" name="Freeform 96">
              <a:extLst>
                <a:ext uri="{FF2B5EF4-FFF2-40B4-BE49-F238E27FC236}">
                  <a16:creationId xmlns="" xmlns:a16="http://schemas.microsoft.com/office/drawing/2014/main" id="{73E3C507-11C8-4E24-AF14-D2B2BF8E1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4161" y="2336774"/>
              <a:ext cx="35482" cy="26612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7" y="0"/>
                </a:cxn>
                <a:cxn ang="0">
                  <a:pos x="27" y="6"/>
                </a:cxn>
                <a:cxn ang="0">
                  <a:pos x="10" y="18"/>
                </a:cxn>
                <a:cxn ang="0">
                  <a:pos x="0" y="12"/>
                </a:cxn>
                <a:cxn ang="0">
                  <a:pos x="0" y="7"/>
                </a:cxn>
                <a:cxn ang="0">
                  <a:pos x="21" y="0"/>
                </a:cxn>
              </a:cxnLst>
              <a:rect l="0" t="0" r="r" b="b"/>
              <a:pathLst>
                <a:path w="27" h="18">
                  <a:moveTo>
                    <a:pt x="21" y="0"/>
                  </a:moveTo>
                  <a:cubicBezTo>
                    <a:pt x="25" y="0"/>
                    <a:pt x="25" y="0"/>
                    <a:pt x="27" y="0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19" y="10"/>
                    <a:pt x="16" y="13"/>
                    <a:pt x="10" y="18"/>
                  </a:cubicBezTo>
                  <a:cubicBezTo>
                    <a:pt x="6" y="15"/>
                    <a:pt x="3" y="15"/>
                    <a:pt x="0" y="12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8" y="5"/>
                    <a:pt x="14" y="0"/>
                    <a:pt x="21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1" name="Freeform 97">
              <a:extLst>
                <a:ext uri="{FF2B5EF4-FFF2-40B4-BE49-F238E27FC236}">
                  <a16:creationId xmlns="" xmlns:a16="http://schemas.microsoft.com/office/drawing/2014/main" id="{6A0FDD49-0AE8-4CB4-ADC2-DF8E88E23F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325" y="2533698"/>
              <a:ext cx="43546" cy="24837"/>
            </a:xfrm>
            <a:custGeom>
              <a:avLst/>
              <a:gdLst/>
              <a:ahLst/>
              <a:cxnLst>
                <a:cxn ang="0">
                  <a:pos x="26" y="17"/>
                </a:cxn>
                <a:cxn ang="0">
                  <a:pos x="32" y="14"/>
                </a:cxn>
                <a:cxn ang="0">
                  <a:pos x="0" y="3"/>
                </a:cxn>
                <a:cxn ang="0">
                  <a:pos x="26" y="17"/>
                </a:cxn>
              </a:cxnLst>
              <a:rect l="0" t="0" r="r" b="b"/>
              <a:pathLst>
                <a:path w="32" h="17">
                  <a:moveTo>
                    <a:pt x="26" y="17"/>
                  </a:moveTo>
                  <a:cubicBezTo>
                    <a:pt x="29" y="17"/>
                    <a:pt x="30" y="16"/>
                    <a:pt x="32" y="14"/>
                  </a:cubicBezTo>
                  <a:cubicBezTo>
                    <a:pt x="22" y="9"/>
                    <a:pt x="14" y="0"/>
                    <a:pt x="0" y="3"/>
                  </a:cubicBezTo>
                  <a:cubicBezTo>
                    <a:pt x="6" y="7"/>
                    <a:pt x="18" y="17"/>
                    <a:pt x="26" y="17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2" name="Freeform 98">
              <a:extLst>
                <a:ext uri="{FF2B5EF4-FFF2-40B4-BE49-F238E27FC236}">
                  <a16:creationId xmlns="" xmlns:a16="http://schemas.microsoft.com/office/drawing/2014/main" id="{5A066DAE-71B2-4B1D-A492-622BA1B93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9551" y="2608210"/>
              <a:ext cx="32256" cy="2306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1" y="7"/>
                </a:cxn>
                <a:cxn ang="0">
                  <a:pos x="24" y="7"/>
                </a:cxn>
                <a:cxn ang="0">
                  <a:pos x="24" y="10"/>
                </a:cxn>
                <a:cxn ang="0">
                  <a:pos x="19" y="15"/>
                </a:cxn>
                <a:cxn ang="0">
                  <a:pos x="0" y="3"/>
                </a:cxn>
                <a:cxn ang="0">
                  <a:pos x="1" y="0"/>
                </a:cxn>
              </a:cxnLst>
              <a:rect l="0" t="0" r="r" b="b"/>
              <a:pathLst>
                <a:path w="24" h="15">
                  <a:moveTo>
                    <a:pt x="1" y="0"/>
                  </a:moveTo>
                  <a:cubicBezTo>
                    <a:pt x="4" y="4"/>
                    <a:pt x="7" y="6"/>
                    <a:pt x="11" y="7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8"/>
                    <a:pt x="24" y="9"/>
                    <a:pt x="24" y="10"/>
                  </a:cubicBezTo>
                  <a:cubicBezTo>
                    <a:pt x="24" y="12"/>
                    <a:pt x="20" y="15"/>
                    <a:pt x="19" y="15"/>
                  </a:cubicBezTo>
                  <a:cubicBezTo>
                    <a:pt x="16" y="15"/>
                    <a:pt x="0" y="6"/>
                    <a:pt x="0" y="3"/>
                  </a:cubicBezTo>
                  <a:cubicBezTo>
                    <a:pt x="0" y="2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3" name="Freeform 99">
              <a:extLst>
                <a:ext uri="{FF2B5EF4-FFF2-40B4-BE49-F238E27FC236}">
                  <a16:creationId xmlns="" xmlns:a16="http://schemas.microsoft.com/office/drawing/2014/main" id="{B6F0A59C-BDAB-49AC-916D-949CE74C2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935" y="2608210"/>
              <a:ext cx="22579" cy="30160"/>
            </a:xfrm>
            <a:custGeom>
              <a:avLst/>
              <a:gdLst/>
              <a:ahLst/>
              <a:cxnLst>
                <a:cxn ang="0">
                  <a:pos x="17" y="12"/>
                </a:cxn>
                <a:cxn ang="0">
                  <a:pos x="17" y="15"/>
                </a:cxn>
                <a:cxn ang="0">
                  <a:pos x="7" y="20"/>
                </a:cxn>
                <a:cxn ang="0">
                  <a:pos x="0" y="15"/>
                </a:cxn>
                <a:cxn ang="0">
                  <a:pos x="10" y="0"/>
                </a:cxn>
                <a:cxn ang="0">
                  <a:pos x="14" y="5"/>
                </a:cxn>
                <a:cxn ang="0">
                  <a:pos x="17" y="12"/>
                </a:cxn>
              </a:cxnLst>
              <a:rect l="0" t="0" r="r" b="b"/>
              <a:pathLst>
                <a:path w="17" h="20">
                  <a:moveTo>
                    <a:pt x="17" y="12"/>
                  </a:moveTo>
                  <a:cubicBezTo>
                    <a:pt x="17" y="12"/>
                    <a:pt x="17" y="14"/>
                    <a:pt x="17" y="15"/>
                  </a:cubicBezTo>
                  <a:cubicBezTo>
                    <a:pt x="17" y="18"/>
                    <a:pt x="12" y="20"/>
                    <a:pt x="7" y="20"/>
                  </a:cubicBezTo>
                  <a:cubicBezTo>
                    <a:pt x="3" y="20"/>
                    <a:pt x="0" y="18"/>
                    <a:pt x="0" y="15"/>
                  </a:cubicBezTo>
                  <a:cubicBezTo>
                    <a:pt x="0" y="13"/>
                    <a:pt x="6" y="2"/>
                    <a:pt x="10" y="0"/>
                  </a:cubicBezTo>
                  <a:cubicBezTo>
                    <a:pt x="11" y="2"/>
                    <a:pt x="14" y="3"/>
                    <a:pt x="14" y="5"/>
                  </a:cubicBezTo>
                  <a:cubicBezTo>
                    <a:pt x="14" y="9"/>
                    <a:pt x="7" y="12"/>
                    <a:pt x="17" y="12"/>
                  </a:cubicBez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4" name="Freeform 100">
              <a:extLst>
                <a:ext uri="{FF2B5EF4-FFF2-40B4-BE49-F238E27FC236}">
                  <a16:creationId xmlns="" xmlns:a16="http://schemas.microsoft.com/office/drawing/2014/main" id="{DE90E55D-F835-4B88-AEE2-4697EF412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1271" y="2265811"/>
              <a:ext cx="27418" cy="14193"/>
            </a:xfrm>
            <a:custGeom>
              <a:avLst/>
              <a:gdLst/>
              <a:ahLst/>
              <a:cxnLst>
                <a:cxn ang="0">
                  <a:pos x="6" y="4"/>
                </a:cxn>
                <a:cxn ang="0">
                  <a:pos x="13" y="1"/>
                </a:cxn>
                <a:cxn ang="0">
                  <a:pos x="20" y="9"/>
                </a:cxn>
                <a:cxn ang="0">
                  <a:pos x="5" y="9"/>
                </a:cxn>
                <a:cxn ang="0">
                  <a:pos x="0" y="4"/>
                </a:cxn>
                <a:cxn ang="0">
                  <a:pos x="6" y="4"/>
                </a:cxn>
              </a:cxnLst>
              <a:rect l="0" t="0" r="r" b="b"/>
              <a:pathLst>
                <a:path w="20" h="9">
                  <a:moveTo>
                    <a:pt x="6" y="4"/>
                  </a:moveTo>
                  <a:cubicBezTo>
                    <a:pt x="8" y="0"/>
                    <a:pt x="10" y="1"/>
                    <a:pt x="13" y="1"/>
                  </a:cubicBezTo>
                  <a:cubicBezTo>
                    <a:pt x="18" y="1"/>
                    <a:pt x="19" y="4"/>
                    <a:pt x="20" y="9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3" y="7"/>
                    <a:pt x="1" y="6"/>
                    <a:pt x="0" y="4"/>
                  </a:cubicBezTo>
                  <a:lnTo>
                    <a:pt x="6" y="4"/>
                  </a:lnTo>
                  <a:close/>
                </a:path>
              </a:pathLst>
            </a:cu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5" name="Group 294">
            <a:extLst>
              <a:ext uri="{FF2B5EF4-FFF2-40B4-BE49-F238E27FC236}">
                <a16:creationId xmlns="" xmlns:a16="http://schemas.microsoft.com/office/drawing/2014/main" id="{33E791FA-B431-498F-A99F-94CAF5D4C401}"/>
              </a:ext>
            </a:extLst>
          </p:cNvPr>
          <p:cNvGrpSpPr/>
          <p:nvPr/>
        </p:nvGrpSpPr>
        <p:grpSpPr>
          <a:xfrm>
            <a:off x="9589843" y="1911643"/>
            <a:ext cx="1609465" cy="2139649"/>
            <a:chOff x="9394633" y="2179046"/>
            <a:chExt cx="1609465" cy="2139649"/>
          </a:xfrm>
        </p:grpSpPr>
        <p:sp>
          <p:nvSpPr>
            <p:cNvPr id="296" name="Freeform 36">
              <a:extLst>
                <a:ext uri="{FF2B5EF4-FFF2-40B4-BE49-F238E27FC236}">
                  <a16:creationId xmlns="" xmlns:a16="http://schemas.microsoft.com/office/drawing/2014/main" id="{CC559216-4881-4A74-9657-8F6C0B24594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12374" y="3211979"/>
              <a:ext cx="63190" cy="102475"/>
            </a:xfrm>
            <a:custGeom>
              <a:avLst/>
              <a:gdLst/>
              <a:ahLst/>
              <a:cxnLst>
                <a:cxn ang="0">
                  <a:pos x="3" y="27"/>
                </a:cxn>
                <a:cxn ang="0">
                  <a:pos x="9" y="21"/>
                </a:cxn>
                <a:cxn ang="0">
                  <a:pos x="0" y="14"/>
                </a:cxn>
                <a:cxn ang="0">
                  <a:pos x="9" y="0"/>
                </a:cxn>
                <a:cxn ang="0">
                  <a:pos x="20" y="12"/>
                </a:cxn>
                <a:cxn ang="0">
                  <a:pos x="6" y="30"/>
                </a:cxn>
                <a:cxn ang="0">
                  <a:pos x="0" y="27"/>
                </a:cxn>
                <a:cxn ang="0">
                  <a:pos x="2" y="25"/>
                </a:cxn>
                <a:cxn ang="0">
                  <a:pos x="3" y="27"/>
                </a:cxn>
              </a:cxnLst>
              <a:rect l="0" t="0" r="r" b="b"/>
              <a:pathLst>
                <a:path w="20" h="30">
                  <a:moveTo>
                    <a:pt x="3" y="27"/>
                  </a:moveTo>
                  <a:cubicBezTo>
                    <a:pt x="6" y="26"/>
                    <a:pt x="9" y="23"/>
                    <a:pt x="9" y="21"/>
                  </a:cubicBezTo>
                  <a:cubicBezTo>
                    <a:pt x="5" y="20"/>
                    <a:pt x="0" y="16"/>
                    <a:pt x="0" y="14"/>
                  </a:cubicBezTo>
                  <a:cubicBezTo>
                    <a:pt x="0" y="12"/>
                    <a:pt x="5" y="0"/>
                    <a:pt x="9" y="0"/>
                  </a:cubicBezTo>
                  <a:cubicBezTo>
                    <a:pt x="17" y="0"/>
                    <a:pt x="18" y="4"/>
                    <a:pt x="20" y="12"/>
                  </a:cubicBezTo>
                  <a:cubicBezTo>
                    <a:pt x="12" y="14"/>
                    <a:pt x="16" y="30"/>
                    <a:pt x="6" y="30"/>
                  </a:cubicBezTo>
                  <a:cubicBezTo>
                    <a:pt x="3" y="30"/>
                    <a:pt x="1" y="27"/>
                    <a:pt x="0" y="27"/>
                  </a:cubicBezTo>
                  <a:cubicBezTo>
                    <a:pt x="1" y="26"/>
                    <a:pt x="2" y="25"/>
                    <a:pt x="2" y="25"/>
                  </a:cubicBezTo>
                  <a:lnTo>
                    <a:pt x="3" y="27"/>
                  </a:ln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7" name="Freeform 24">
              <a:extLst>
                <a:ext uri="{FF2B5EF4-FFF2-40B4-BE49-F238E27FC236}">
                  <a16:creationId xmlns="" xmlns:a16="http://schemas.microsoft.com/office/drawing/2014/main" id="{7C0724C2-7619-4156-BEF4-66ACB482C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20653" y="3125903"/>
              <a:ext cx="1512823" cy="1192792"/>
            </a:xfrm>
            <a:custGeom>
              <a:avLst/>
              <a:gdLst/>
              <a:ahLst/>
              <a:cxnLst>
                <a:cxn ang="0">
                  <a:pos x="473" y="233"/>
                </a:cxn>
                <a:cxn ang="0">
                  <a:pos x="470" y="273"/>
                </a:cxn>
                <a:cxn ang="0">
                  <a:pos x="427" y="274"/>
                </a:cxn>
                <a:cxn ang="0">
                  <a:pos x="401" y="283"/>
                </a:cxn>
                <a:cxn ang="0">
                  <a:pos x="403" y="303"/>
                </a:cxn>
                <a:cxn ang="0">
                  <a:pos x="413" y="322"/>
                </a:cxn>
                <a:cxn ang="0">
                  <a:pos x="401" y="319"/>
                </a:cxn>
                <a:cxn ang="0">
                  <a:pos x="397" y="336"/>
                </a:cxn>
                <a:cxn ang="0">
                  <a:pos x="382" y="315"/>
                </a:cxn>
                <a:cxn ang="0">
                  <a:pos x="358" y="278"/>
                </a:cxn>
                <a:cxn ang="0">
                  <a:pos x="329" y="238"/>
                </a:cxn>
                <a:cxn ang="0">
                  <a:pos x="289" y="213"/>
                </a:cxn>
                <a:cxn ang="0">
                  <a:pos x="270" y="212"/>
                </a:cxn>
                <a:cxn ang="0">
                  <a:pos x="289" y="244"/>
                </a:cxn>
                <a:cxn ang="0">
                  <a:pos x="315" y="264"/>
                </a:cxn>
                <a:cxn ang="0">
                  <a:pos x="330" y="283"/>
                </a:cxn>
                <a:cxn ang="0">
                  <a:pos x="323" y="305"/>
                </a:cxn>
                <a:cxn ang="0">
                  <a:pos x="316" y="303"/>
                </a:cxn>
                <a:cxn ang="0">
                  <a:pos x="291" y="273"/>
                </a:cxn>
                <a:cxn ang="0">
                  <a:pos x="229" y="223"/>
                </a:cxn>
                <a:cxn ang="0">
                  <a:pos x="168" y="237"/>
                </a:cxn>
                <a:cxn ang="0">
                  <a:pos x="135" y="272"/>
                </a:cxn>
                <a:cxn ang="0">
                  <a:pos x="101" y="326"/>
                </a:cxn>
                <a:cxn ang="0">
                  <a:pos x="72" y="338"/>
                </a:cxn>
                <a:cxn ang="0">
                  <a:pos x="10" y="334"/>
                </a:cxn>
                <a:cxn ang="0">
                  <a:pos x="0" y="306"/>
                </a:cxn>
                <a:cxn ang="0">
                  <a:pos x="4" y="246"/>
                </a:cxn>
                <a:cxn ang="0">
                  <a:pos x="48" y="235"/>
                </a:cxn>
                <a:cxn ang="0">
                  <a:pos x="89" y="240"/>
                </a:cxn>
                <a:cxn ang="0">
                  <a:pos x="105" y="206"/>
                </a:cxn>
                <a:cxn ang="0">
                  <a:pos x="103" y="193"/>
                </a:cxn>
                <a:cxn ang="0">
                  <a:pos x="60" y="163"/>
                </a:cxn>
                <a:cxn ang="0">
                  <a:pos x="88" y="157"/>
                </a:cxn>
                <a:cxn ang="0">
                  <a:pos x="96" y="143"/>
                </a:cxn>
                <a:cxn ang="0">
                  <a:pos x="114" y="145"/>
                </a:cxn>
                <a:cxn ang="0">
                  <a:pos x="147" y="118"/>
                </a:cxn>
                <a:cxn ang="0">
                  <a:pos x="176" y="89"/>
                </a:cxn>
                <a:cxn ang="0">
                  <a:pos x="208" y="73"/>
                </a:cxn>
                <a:cxn ang="0">
                  <a:pos x="225" y="54"/>
                </a:cxn>
                <a:cxn ang="0">
                  <a:pos x="245" y="5"/>
                </a:cxn>
                <a:cxn ang="0">
                  <a:pos x="251" y="25"/>
                </a:cxn>
                <a:cxn ang="0">
                  <a:pos x="240" y="54"/>
                </a:cxn>
                <a:cxn ang="0">
                  <a:pos x="254" y="66"/>
                </a:cxn>
                <a:cxn ang="0">
                  <a:pos x="289" y="68"/>
                </a:cxn>
                <a:cxn ang="0">
                  <a:pos x="333" y="50"/>
                </a:cxn>
                <a:cxn ang="0">
                  <a:pos x="378" y="55"/>
                </a:cxn>
                <a:cxn ang="0">
                  <a:pos x="408" y="95"/>
                </a:cxn>
                <a:cxn ang="0">
                  <a:pos x="399" y="153"/>
                </a:cxn>
                <a:cxn ang="0">
                  <a:pos x="470" y="180"/>
                </a:cxn>
                <a:cxn ang="0">
                  <a:pos x="474" y="204"/>
                </a:cxn>
                <a:cxn ang="0">
                  <a:pos x="476" y="216"/>
                </a:cxn>
              </a:cxnLst>
              <a:rect l="0" t="0" r="r" b="b"/>
              <a:pathLst>
                <a:path w="485" h="347">
                  <a:moveTo>
                    <a:pt x="476" y="216"/>
                  </a:moveTo>
                  <a:cubicBezTo>
                    <a:pt x="474" y="223"/>
                    <a:pt x="475" y="219"/>
                    <a:pt x="473" y="222"/>
                  </a:cubicBezTo>
                  <a:cubicBezTo>
                    <a:pt x="473" y="233"/>
                    <a:pt x="473" y="233"/>
                    <a:pt x="473" y="233"/>
                  </a:cubicBezTo>
                  <a:cubicBezTo>
                    <a:pt x="469" y="238"/>
                    <a:pt x="461" y="246"/>
                    <a:pt x="461" y="253"/>
                  </a:cubicBezTo>
                  <a:cubicBezTo>
                    <a:pt x="461" y="261"/>
                    <a:pt x="473" y="268"/>
                    <a:pt x="476" y="272"/>
                  </a:cubicBezTo>
                  <a:cubicBezTo>
                    <a:pt x="474" y="273"/>
                    <a:pt x="472" y="273"/>
                    <a:pt x="470" y="273"/>
                  </a:cubicBezTo>
                  <a:cubicBezTo>
                    <a:pt x="466" y="275"/>
                    <a:pt x="463" y="273"/>
                    <a:pt x="459" y="275"/>
                  </a:cubicBezTo>
                  <a:cubicBezTo>
                    <a:pt x="453" y="277"/>
                    <a:pt x="452" y="283"/>
                    <a:pt x="446" y="283"/>
                  </a:cubicBezTo>
                  <a:cubicBezTo>
                    <a:pt x="439" y="283"/>
                    <a:pt x="435" y="274"/>
                    <a:pt x="427" y="274"/>
                  </a:cubicBezTo>
                  <a:cubicBezTo>
                    <a:pt x="420" y="274"/>
                    <a:pt x="419" y="278"/>
                    <a:pt x="413" y="280"/>
                  </a:cubicBezTo>
                  <a:cubicBezTo>
                    <a:pt x="414" y="284"/>
                    <a:pt x="414" y="286"/>
                    <a:pt x="413" y="290"/>
                  </a:cubicBezTo>
                  <a:cubicBezTo>
                    <a:pt x="406" y="290"/>
                    <a:pt x="405" y="283"/>
                    <a:pt x="401" y="283"/>
                  </a:cubicBezTo>
                  <a:cubicBezTo>
                    <a:pt x="399" y="283"/>
                    <a:pt x="397" y="286"/>
                    <a:pt x="397" y="288"/>
                  </a:cubicBezTo>
                  <a:cubicBezTo>
                    <a:pt x="405" y="298"/>
                    <a:pt x="405" y="298"/>
                    <a:pt x="405" y="298"/>
                  </a:cubicBezTo>
                  <a:cubicBezTo>
                    <a:pt x="405" y="300"/>
                    <a:pt x="403" y="302"/>
                    <a:pt x="403" y="303"/>
                  </a:cubicBezTo>
                  <a:cubicBezTo>
                    <a:pt x="403" y="304"/>
                    <a:pt x="415" y="315"/>
                    <a:pt x="419" y="315"/>
                  </a:cubicBezTo>
                  <a:cubicBezTo>
                    <a:pt x="419" y="317"/>
                    <a:pt x="420" y="318"/>
                    <a:pt x="420" y="319"/>
                  </a:cubicBezTo>
                  <a:cubicBezTo>
                    <a:pt x="418" y="321"/>
                    <a:pt x="414" y="319"/>
                    <a:pt x="413" y="322"/>
                  </a:cubicBezTo>
                  <a:cubicBezTo>
                    <a:pt x="412" y="322"/>
                    <a:pt x="412" y="322"/>
                    <a:pt x="412" y="322"/>
                  </a:cubicBezTo>
                  <a:cubicBezTo>
                    <a:pt x="407" y="321"/>
                    <a:pt x="403" y="317"/>
                    <a:pt x="401" y="315"/>
                  </a:cubicBezTo>
                  <a:cubicBezTo>
                    <a:pt x="401" y="319"/>
                    <a:pt x="401" y="319"/>
                    <a:pt x="401" y="319"/>
                  </a:cubicBezTo>
                  <a:cubicBezTo>
                    <a:pt x="402" y="321"/>
                    <a:pt x="403" y="323"/>
                    <a:pt x="403" y="326"/>
                  </a:cubicBezTo>
                  <a:cubicBezTo>
                    <a:pt x="403" y="329"/>
                    <a:pt x="399" y="334"/>
                    <a:pt x="403" y="336"/>
                  </a:cubicBezTo>
                  <a:cubicBezTo>
                    <a:pt x="401" y="336"/>
                    <a:pt x="397" y="336"/>
                    <a:pt x="397" y="336"/>
                  </a:cubicBezTo>
                  <a:cubicBezTo>
                    <a:pt x="390" y="336"/>
                    <a:pt x="384" y="329"/>
                    <a:pt x="384" y="322"/>
                  </a:cubicBezTo>
                  <a:cubicBezTo>
                    <a:pt x="384" y="319"/>
                    <a:pt x="388" y="317"/>
                    <a:pt x="390" y="315"/>
                  </a:cubicBezTo>
                  <a:cubicBezTo>
                    <a:pt x="387" y="315"/>
                    <a:pt x="385" y="315"/>
                    <a:pt x="382" y="315"/>
                  </a:cubicBezTo>
                  <a:cubicBezTo>
                    <a:pt x="380" y="315"/>
                    <a:pt x="379" y="311"/>
                    <a:pt x="379" y="310"/>
                  </a:cubicBezTo>
                  <a:cubicBezTo>
                    <a:pt x="378" y="304"/>
                    <a:pt x="374" y="300"/>
                    <a:pt x="370" y="296"/>
                  </a:cubicBezTo>
                  <a:cubicBezTo>
                    <a:pt x="365" y="291"/>
                    <a:pt x="358" y="287"/>
                    <a:pt x="358" y="278"/>
                  </a:cubicBezTo>
                  <a:cubicBezTo>
                    <a:pt x="358" y="272"/>
                    <a:pt x="358" y="270"/>
                    <a:pt x="358" y="266"/>
                  </a:cubicBezTo>
                  <a:cubicBezTo>
                    <a:pt x="358" y="260"/>
                    <a:pt x="348" y="251"/>
                    <a:pt x="342" y="248"/>
                  </a:cubicBezTo>
                  <a:cubicBezTo>
                    <a:pt x="336" y="245"/>
                    <a:pt x="329" y="244"/>
                    <a:pt x="329" y="238"/>
                  </a:cubicBezTo>
                  <a:cubicBezTo>
                    <a:pt x="326" y="238"/>
                    <a:pt x="325" y="238"/>
                    <a:pt x="323" y="238"/>
                  </a:cubicBezTo>
                  <a:cubicBezTo>
                    <a:pt x="313" y="238"/>
                    <a:pt x="302" y="223"/>
                    <a:pt x="302" y="213"/>
                  </a:cubicBezTo>
                  <a:cubicBezTo>
                    <a:pt x="297" y="213"/>
                    <a:pt x="293" y="213"/>
                    <a:pt x="289" y="213"/>
                  </a:cubicBezTo>
                  <a:cubicBezTo>
                    <a:pt x="283" y="213"/>
                    <a:pt x="285" y="204"/>
                    <a:pt x="283" y="201"/>
                  </a:cubicBezTo>
                  <a:cubicBezTo>
                    <a:pt x="278" y="204"/>
                    <a:pt x="268" y="204"/>
                    <a:pt x="268" y="209"/>
                  </a:cubicBezTo>
                  <a:cubicBezTo>
                    <a:pt x="268" y="210"/>
                    <a:pt x="270" y="212"/>
                    <a:pt x="270" y="212"/>
                  </a:cubicBezTo>
                  <a:cubicBezTo>
                    <a:pt x="270" y="214"/>
                    <a:pt x="269" y="217"/>
                    <a:pt x="269" y="220"/>
                  </a:cubicBezTo>
                  <a:cubicBezTo>
                    <a:pt x="269" y="226"/>
                    <a:pt x="273" y="229"/>
                    <a:pt x="278" y="231"/>
                  </a:cubicBezTo>
                  <a:cubicBezTo>
                    <a:pt x="285" y="233"/>
                    <a:pt x="288" y="240"/>
                    <a:pt x="289" y="244"/>
                  </a:cubicBezTo>
                  <a:cubicBezTo>
                    <a:pt x="291" y="250"/>
                    <a:pt x="294" y="257"/>
                    <a:pt x="298" y="259"/>
                  </a:cubicBezTo>
                  <a:cubicBezTo>
                    <a:pt x="304" y="262"/>
                    <a:pt x="309" y="260"/>
                    <a:pt x="315" y="260"/>
                  </a:cubicBezTo>
                  <a:cubicBezTo>
                    <a:pt x="315" y="261"/>
                    <a:pt x="315" y="263"/>
                    <a:pt x="315" y="264"/>
                  </a:cubicBezTo>
                  <a:cubicBezTo>
                    <a:pt x="313" y="269"/>
                    <a:pt x="323" y="271"/>
                    <a:pt x="326" y="272"/>
                  </a:cubicBezTo>
                  <a:cubicBezTo>
                    <a:pt x="335" y="277"/>
                    <a:pt x="345" y="280"/>
                    <a:pt x="344" y="290"/>
                  </a:cubicBezTo>
                  <a:cubicBezTo>
                    <a:pt x="340" y="289"/>
                    <a:pt x="337" y="283"/>
                    <a:pt x="330" y="283"/>
                  </a:cubicBezTo>
                  <a:cubicBezTo>
                    <a:pt x="325" y="283"/>
                    <a:pt x="320" y="286"/>
                    <a:pt x="320" y="290"/>
                  </a:cubicBezTo>
                  <a:cubicBezTo>
                    <a:pt x="320" y="296"/>
                    <a:pt x="328" y="297"/>
                    <a:pt x="328" y="303"/>
                  </a:cubicBezTo>
                  <a:cubicBezTo>
                    <a:pt x="328" y="305"/>
                    <a:pt x="323" y="305"/>
                    <a:pt x="323" y="305"/>
                  </a:cubicBezTo>
                  <a:cubicBezTo>
                    <a:pt x="319" y="309"/>
                    <a:pt x="319" y="318"/>
                    <a:pt x="313" y="318"/>
                  </a:cubicBezTo>
                  <a:cubicBezTo>
                    <a:pt x="310" y="318"/>
                    <a:pt x="308" y="317"/>
                    <a:pt x="308" y="315"/>
                  </a:cubicBezTo>
                  <a:cubicBezTo>
                    <a:pt x="314" y="315"/>
                    <a:pt x="316" y="309"/>
                    <a:pt x="316" y="303"/>
                  </a:cubicBezTo>
                  <a:cubicBezTo>
                    <a:pt x="316" y="297"/>
                    <a:pt x="312" y="295"/>
                    <a:pt x="311" y="291"/>
                  </a:cubicBezTo>
                  <a:cubicBezTo>
                    <a:pt x="310" y="291"/>
                    <a:pt x="300" y="281"/>
                    <a:pt x="299" y="278"/>
                  </a:cubicBezTo>
                  <a:cubicBezTo>
                    <a:pt x="297" y="278"/>
                    <a:pt x="291" y="276"/>
                    <a:pt x="291" y="273"/>
                  </a:cubicBezTo>
                  <a:cubicBezTo>
                    <a:pt x="277" y="270"/>
                    <a:pt x="274" y="266"/>
                    <a:pt x="266" y="259"/>
                  </a:cubicBezTo>
                  <a:cubicBezTo>
                    <a:pt x="263" y="256"/>
                    <a:pt x="257" y="254"/>
                    <a:pt x="256" y="251"/>
                  </a:cubicBezTo>
                  <a:cubicBezTo>
                    <a:pt x="248" y="241"/>
                    <a:pt x="245" y="223"/>
                    <a:pt x="229" y="223"/>
                  </a:cubicBezTo>
                  <a:cubicBezTo>
                    <a:pt x="221" y="223"/>
                    <a:pt x="220" y="228"/>
                    <a:pt x="216" y="230"/>
                  </a:cubicBezTo>
                  <a:cubicBezTo>
                    <a:pt x="208" y="234"/>
                    <a:pt x="202" y="242"/>
                    <a:pt x="192" y="242"/>
                  </a:cubicBezTo>
                  <a:cubicBezTo>
                    <a:pt x="183" y="242"/>
                    <a:pt x="177" y="237"/>
                    <a:pt x="168" y="237"/>
                  </a:cubicBezTo>
                  <a:cubicBezTo>
                    <a:pt x="161" y="237"/>
                    <a:pt x="154" y="242"/>
                    <a:pt x="154" y="248"/>
                  </a:cubicBezTo>
                  <a:cubicBezTo>
                    <a:pt x="157" y="258"/>
                    <a:pt x="157" y="258"/>
                    <a:pt x="157" y="258"/>
                  </a:cubicBezTo>
                  <a:cubicBezTo>
                    <a:pt x="154" y="267"/>
                    <a:pt x="144" y="270"/>
                    <a:pt x="135" y="272"/>
                  </a:cubicBezTo>
                  <a:cubicBezTo>
                    <a:pt x="127" y="274"/>
                    <a:pt x="114" y="292"/>
                    <a:pt x="114" y="302"/>
                  </a:cubicBezTo>
                  <a:cubicBezTo>
                    <a:pt x="114" y="305"/>
                    <a:pt x="117" y="306"/>
                    <a:pt x="119" y="307"/>
                  </a:cubicBezTo>
                  <a:cubicBezTo>
                    <a:pt x="113" y="316"/>
                    <a:pt x="110" y="321"/>
                    <a:pt x="101" y="326"/>
                  </a:cubicBezTo>
                  <a:cubicBezTo>
                    <a:pt x="96" y="328"/>
                    <a:pt x="95" y="340"/>
                    <a:pt x="86" y="337"/>
                  </a:cubicBezTo>
                  <a:cubicBezTo>
                    <a:pt x="86" y="337"/>
                    <a:pt x="86" y="337"/>
                    <a:pt x="86" y="337"/>
                  </a:cubicBezTo>
                  <a:cubicBezTo>
                    <a:pt x="82" y="336"/>
                    <a:pt x="75" y="338"/>
                    <a:pt x="72" y="338"/>
                  </a:cubicBezTo>
                  <a:cubicBezTo>
                    <a:pt x="62" y="338"/>
                    <a:pt x="56" y="347"/>
                    <a:pt x="46" y="347"/>
                  </a:cubicBezTo>
                  <a:cubicBezTo>
                    <a:pt x="40" y="347"/>
                    <a:pt x="39" y="331"/>
                    <a:pt x="29" y="331"/>
                  </a:cubicBezTo>
                  <a:cubicBezTo>
                    <a:pt x="22" y="331"/>
                    <a:pt x="17" y="334"/>
                    <a:pt x="10" y="334"/>
                  </a:cubicBezTo>
                  <a:cubicBezTo>
                    <a:pt x="8" y="334"/>
                    <a:pt x="7" y="332"/>
                    <a:pt x="7" y="330"/>
                  </a:cubicBezTo>
                  <a:cubicBezTo>
                    <a:pt x="7" y="321"/>
                    <a:pt x="7" y="318"/>
                    <a:pt x="7" y="313"/>
                  </a:cubicBezTo>
                  <a:cubicBezTo>
                    <a:pt x="3" y="313"/>
                    <a:pt x="0" y="310"/>
                    <a:pt x="0" y="306"/>
                  </a:cubicBezTo>
                  <a:cubicBezTo>
                    <a:pt x="0" y="301"/>
                    <a:pt x="4" y="299"/>
                    <a:pt x="4" y="296"/>
                  </a:cubicBezTo>
                  <a:cubicBezTo>
                    <a:pt x="4" y="285"/>
                    <a:pt x="8" y="274"/>
                    <a:pt x="8" y="262"/>
                  </a:cubicBezTo>
                  <a:cubicBezTo>
                    <a:pt x="8" y="256"/>
                    <a:pt x="4" y="250"/>
                    <a:pt x="4" y="246"/>
                  </a:cubicBezTo>
                  <a:cubicBezTo>
                    <a:pt x="4" y="243"/>
                    <a:pt x="19" y="234"/>
                    <a:pt x="21" y="234"/>
                  </a:cubicBezTo>
                  <a:cubicBezTo>
                    <a:pt x="23" y="234"/>
                    <a:pt x="25" y="236"/>
                    <a:pt x="28" y="235"/>
                  </a:cubicBezTo>
                  <a:cubicBezTo>
                    <a:pt x="48" y="235"/>
                    <a:pt x="48" y="235"/>
                    <a:pt x="48" y="235"/>
                  </a:cubicBezTo>
                  <a:cubicBezTo>
                    <a:pt x="49" y="237"/>
                    <a:pt x="53" y="238"/>
                    <a:pt x="55" y="238"/>
                  </a:cubicBezTo>
                  <a:cubicBezTo>
                    <a:pt x="76" y="238"/>
                    <a:pt x="76" y="238"/>
                    <a:pt x="76" y="238"/>
                  </a:cubicBezTo>
                  <a:cubicBezTo>
                    <a:pt x="82" y="237"/>
                    <a:pt x="84" y="240"/>
                    <a:pt x="89" y="240"/>
                  </a:cubicBezTo>
                  <a:cubicBezTo>
                    <a:pt x="92" y="240"/>
                    <a:pt x="98" y="238"/>
                    <a:pt x="100" y="238"/>
                  </a:cubicBezTo>
                  <a:cubicBezTo>
                    <a:pt x="100" y="229"/>
                    <a:pt x="105" y="226"/>
                    <a:pt x="105" y="218"/>
                  </a:cubicBezTo>
                  <a:cubicBezTo>
                    <a:pt x="105" y="216"/>
                    <a:pt x="105" y="208"/>
                    <a:pt x="105" y="206"/>
                  </a:cubicBezTo>
                  <a:cubicBezTo>
                    <a:pt x="104" y="206"/>
                    <a:pt x="104" y="206"/>
                    <a:pt x="104" y="206"/>
                  </a:cubicBezTo>
                  <a:cubicBezTo>
                    <a:pt x="105" y="205"/>
                    <a:pt x="106" y="201"/>
                    <a:pt x="106" y="200"/>
                  </a:cubicBezTo>
                  <a:cubicBezTo>
                    <a:pt x="106" y="196"/>
                    <a:pt x="103" y="197"/>
                    <a:pt x="103" y="193"/>
                  </a:cubicBezTo>
                  <a:cubicBezTo>
                    <a:pt x="94" y="193"/>
                    <a:pt x="92" y="185"/>
                    <a:pt x="92" y="178"/>
                  </a:cubicBezTo>
                  <a:cubicBezTo>
                    <a:pt x="89" y="178"/>
                    <a:pt x="89" y="175"/>
                    <a:pt x="87" y="175"/>
                  </a:cubicBezTo>
                  <a:cubicBezTo>
                    <a:pt x="79" y="173"/>
                    <a:pt x="60" y="169"/>
                    <a:pt x="60" y="163"/>
                  </a:cubicBezTo>
                  <a:cubicBezTo>
                    <a:pt x="60" y="163"/>
                    <a:pt x="60" y="161"/>
                    <a:pt x="60" y="161"/>
                  </a:cubicBezTo>
                  <a:cubicBezTo>
                    <a:pt x="60" y="157"/>
                    <a:pt x="72" y="154"/>
                    <a:pt x="76" y="153"/>
                  </a:cubicBezTo>
                  <a:cubicBezTo>
                    <a:pt x="78" y="156"/>
                    <a:pt x="85" y="157"/>
                    <a:pt x="88" y="157"/>
                  </a:cubicBezTo>
                  <a:cubicBezTo>
                    <a:pt x="92" y="157"/>
                    <a:pt x="97" y="156"/>
                    <a:pt x="98" y="155"/>
                  </a:cubicBezTo>
                  <a:cubicBezTo>
                    <a:pt x="98" y="152"/>
                    <a:pt x="98" y="152"/>
                    <a:pt x="98" y="152"/>
                  </a:cubicBezTo>
                  <a:cubicBezTo>
                    <a:pt x="95" y="151"/>
                    <a:pt x="97" y="145"/>
                    <a:pt x="96" y="143"/>
                  </a:cubicBezTo>
                  <a:cubicBezTo>
                    <a:pt x="96" y="140"/>
                    <a:pt x="96" y="140"/>
                    <a:pt x="96" y="140"/>
                  </a:cubicBezTo>
                  <a:cubicBezTo>
                    <a:pt x="101" y="140"/>
                    <a:pt x="101" y="140"/>
                    <a:pt x="101" y="140"/>
                  </a:cubicBezTo>
                  <a:cubicBezTo>
                    <a:pt x="104" y="143"/>
                    <a:pt x="109" y="145"/>
                    <a:pt x="114" y="145"/>
                  </a:cubicBezTo>
                  <a:cubicBezTo>
                    <a:pt x="117" y="145"/>
                    <a:pt x="120" y="142"/>
                    <a:pt x="121" y="139"/>
                  </a:cubicBezTo>
                  <a:cubicBezTo>
                    <a:pt x="135" y="139"/>
                    <a:pt x="138" y="129"/>
                    <a:pt x="141" y="119"/>
                  </a:cubicBezTo>
                  <a:cubicBezTo>
                    <a:pt x="143" y="119"/>
                    <a:pt x="145" y="118"/>
                    <a:pt x="147" y="118"/>
                  </a:cubicBezTo>
                  <a:cubicBezTo>
                    <a:pt x="150" y="117"/>
                    <a:pt x="167" y="110"/>
                    <a:pt x="169" y="108"/>
                  </a:cubicBezTo>
                  <a:cubicBezTo>
                    <a:pt x="173" y="104"/>
                    <a:pt x="171" y="99"/>
                    <a:pt x="171" y="94"/>
                  </a:cubicBezTo>
                  <a:cubicBezTo>
                    <a:pt x="171" y="92"/>
                    <a:pt x="175" y="89"/>
                    <a:pt x="176" y="89"/>
                  </a:cubicBezTo>
                  <a:cubicBezTo>
                    <a:pt x="182" y="83"/>
                    <a:pt x="188" y="76"/>
                    <a:pt x="198" y="76"/>
                  </a:cubicBezTo>
                  <a:cubicBezTo>
                    <a:pt x="204" y="76"/>
                    <a:pt x="201" y="77"/>
                    <a:pt x="204" y="76"/>
                  </a:cubicBezTo>
                  <a:cubicBezTo>
                    <a:pt x="206" y="77"/>
                    <a:pt x="207" y="74"/>
                    <a:pt x="208" y="73"/>
                  </a:cubicBezTo>
                  <a:cubicBezTo>
                    <a:pt x="211" y="70"/>
                    <a:pt x="215" y="72"/>
                    <a:pt x="219" y="72"/>
                  </a:cubicBezTo>
                  <a:cubicBezTo>
                    <a:pt x="221" y="72"/>
                    <a:pt x="229" y="68"/>
                    <a:pt x="229" y="65"/>
                  </a:cubicBezTo>
                  <a:cubicBezTo>
                    <a:pt x="229" y="63"/>
                    <a:pt x="225" y="54"/>
                    <a:pt x="225" y="54"/>
                  </a:cubicBezTo>
                  <a:cubicBezTo>
                    <a:pt x="224" y="42"/>
                    <a:pt x="217" y="38"/>
                    <a:pt x="217" y="28"/>
                  </a:cubicBezTo>
                  <a:cubicBezTo>
                    <a:pt x="217" y="9"/>
                    <a:pt x="234" y="8"/>
                    <a:pt x="245" y="0"/>
                  </a:cubicBezTo>
                  <a:cubicBezTo>
                    <a:pt x="245" y="5"/>
                    <a:pt x="245" y="5"/>
                    <a:pt x="245" y="5"/>
                  </a:cubicBezTo>
                  <a:cubicBezTo>
                    <a:pt x="243" y="10"/>
                    <a:pt x="242" y="12"/>
                    <a:pt x="242" y="17"/>
                  </a:cubicBezTo>
                  <a:cubicBezTo>
                    <a:pt x="242" y="21"/>
                    <a:pt x="247" y="22"/>
                    <a:pt x="251" y="22"/>
                  </a:cubicBezTo>
                  <a:cubicBezTo>
                    <a:pt x="251" y="23"/>
                    <a:pt x="251" y="24"/>
                    <a:pt x="251" y="25"/>
                  </a:cubicBezTo>
                  <a:cubicBezTo>
                    <a:pt x="251" y="27"/>
                    <a:pt x="247" y="28"/>
                    <a:pt x="245" y="29"/>
                  </a:cubicBezTo>
                  <a:cubicBezTo>
                    <a:pt x="241" y="34"/>
                    <a:pt x="236" y="38"/>
                    <a:pt x="236" y="46"/>
                  </a:cubicBezTo>
                  <a:cubicBezTo>
                    <a:pt x="236" y="50"/>
                    <a:pt x="238" y="53"/>
                    <a:pt x="240" y="54"/>
                  </a:cubicBezTo>
                  <a:cubicBezTo>
                    <a:pt x="240" y="56"/>
                    <a:pt x="241" y="57"/>
                    <a:pt x="240" y="59"/>
                  </a:cubicBezTo>
                  <a:cubicBezTo>
                    <a:pt x="245" y="59"/>
                    <a:pt x="247" y="60"/>
                    <a:pt x="251" y="60"/>
                  </a:cubicBezTo>
                  <a:cubicBezTo>
                    <a:pt x="252" y="63"/>
                    <a:pt x="253" y="66"/>
                    <a:pt x="254" y="66"/>
                  </a:cubicBezTo>
                  <a:cubicBezTo>
                    <a:pt x="266" y="66"/>
                    <a:pt x="274" y="56"/>
                    <a:pt x="285" y="57"/>
                  </a:cubicBezTo>
                  <a:cubicBezTo>
                    <a:pt x="284" y="59"/>
                    <a:pt x="282" y="60"/>
                    <a:pt x="282" y="62"/>
                  </a:cubicBezTo>
                  <a:cubicBezTo>
                    <a:pt x="282" y="63"/>
                    <a:pt x="289" y="68"/>
                    <a:pt x="289" y="68"/>
                  </a:cubicBezTo>
                  <a:cubicBezTo>
                    <a:pt x="294" y="68"/>
                    <a:pt x="295" y="65"/>
                    <a:pt x="297" y="64"/>
                  </a:cubicBezTo>
                  <a:cubicBezTo>
                    <a:pt x="304" y="60"/>
                    <a:pt x="310" y="62"/>
                    <a:pt x="317" y="59"/>
                  </a:cubicBezTo>
                  <a:cubicBezTo>
                    <a:pt x="321" y="57"/>
                    <a:pt x="328" y="50"/>
                    <a:pt x="333" y="50"/>
                  </a:cubicBezTo>
                  <a:cubicBezTo>
                    <a:pt x="339" y="50"/>
                    <a:pt x="345" y="51"/>
                    <a:pt x="348" y="52"/>
                  </a:cubicBezTo>
                  <a:cubicBezTo>
                    <a:pt x="347" y="54"/>
                    <a:pt x="346" y="56"/>
                    <a:pt x="346" y="57"/>
                  </a:cubicBezTo>
                  <a:cubicBezTo>
                    <a:pt x="358" y="57"/>
                    <a:pt x="370" y="55"/>
                    <a:pt x="378" y="55"/>
                  </a:cubicBezTo>
                  <a:cubicBezTo>
                    <a:pt x="386" y="55"/>
                    <a:pt x="392" y="54"/>
                    <a:pt x="401" y="54"/>
                  </a:cubicBezTo>
                  <a:cubicBezTo>
                    <a:pt x="410" y="54"/>
                    <a:pt x="414" y="70"/>
                    <a:pt x="414" y="80"/>
                  </a:cubicBezTo>
                  <a:cubicBezTo>
                    <a:pt x="414" y="86"/>
                    <a:pt x="408" y="89"/>
                    <a:pt x="408" y="95"/>
                  </a:cubicBezTo>
                  <a:cubicBezTo>
                    <a:pt x="408" y="104"/>
                    <a:pt x="416" y="110"/>
                    <a:pt x="416" y="118"/>
                  </a:cubicBezTo>
                  <a:cubicBezTo>
                    <a:pt x="416" y="123"/>
                    <a:pt x="408" y="125"/>
                    <a:pt x="406" y="128"/>
                  </a:cubicBezTo>
                  <a:cubicBezTo>
                    <a:pt x="401" y="136"/>
                    <a:pt x="399" y="143"/>
                    <a:pt x="399" y="153"/>
                  </a:cubicBezTo>
                  <a:cubicBezTo>
                    <a:pt x="399" y="166"/>
                    <a:pt x="408" y="163"/>
                    <a:pt x="418" y="163"/>
                  </a:cubicBezTo>
                  <a:cubicBezTo>
                    <a:pt x="432" y="163"/>
                    <a:pt x="439" y="157"/>
                    <a:pt x="450" y="157"/>
                  </a:cubicBezTo>
                  <a:cubicBezTo>
                    <a:pt x="461" y="157"/>
                    <a:pt x="459" y="180"/>
                    <a:pt x="470" y="180"/>
                  </a:cubicBezTo>
                  <a:cubicBezTo>
                    <a:pt x="470" y="198"/>
                    <a:pt x="470" y="198"/>
                    <a:pt x="470" y="198"/>
                  </a:cubicBezTo>
                  <a:cubicBezTo>
                    <a:pt x="470" y="200"/>
                    <a:pt x="471" y="201"/>
                    <a:pt x="472" y="201"/>
                  </a:cubicBezTo>
                  <a:cubicBezTo>
                    <a:pt x="474" y="204"/>
                    <a:pt x="474" y="204"/>
                    <a:pt x="474" y="204"/>
                  </a:cubicBezTo>
                  <a:cubicBezTo>
                    <a:pt x="476" y="204"/>
                    <a:pt x="482" y="202"/>
                    <a:pt x="485" y="201"/>
                  </a:cubicBezTo>
                  <a:cubicBezTo>
                    <a:pt x="485" y="204"/>
                    <a:pt x="485" y="206"/>
                    <a:pt x="485" y="208"/>
                  </a:cubicBezTo>
                  <a:cubicBezTo>
                    <a:pt x="481" y="209"/>
                    <a:pt x="476" y="211"/>
                    <a:pt x="476" y="216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8" name="Freeform 25">
              <a:extLst>
                <a:ext uri="{FF2B5EF4-FFF2-40B4-BE49-F238E27FC236}">
                  <a16:creationId xmlns="" xmlns:a16="http://schemas.microsoft.com/office/drawing/2014/main" id="{01122F60-2ED1-4EF5-95A1-B75BB5533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1920" y="2179046"/>
              <a:ext cx="1022178" cy="1094418"/>
            </a:xfrm>
            <a:custGeom>
              <a:avLst/>
              <a:gdLst/>
              <a:ahLst/>
              <a:cxnLst>
                <a:cxn ang="0">
                  <a:pos x="66" y="236"/>
                </a:cxn>
                <a:cxn ang="0">
                  <a:pos x="4" y="254"/>
                </a:cxn>
                <a:cxn ang="0">
                  <a:pos x="12" y="241"/>
                </a:cxn>
                <a:cxn ang="0">
                  <a:pos x="8" y="231"/>
                </a:cxn>
                <a:cxn ang="0">
                  <a:pos x="10" y="190"/>
                </a:cxn>
                <a:cxn ang="0">
                  <a:pos x="55" y="163"/>
                </a:cxn>
                <a:cxn ang="0">
                  <a:pos x="85" y="129"/>
                </a:cxn>
                <a:cxn ang="0">
                  <a:pos x="97" y="102"/>
                </a:cxn>
                <a:cxn ang="0">
                  <a:pos x="142" y="55"/>
                </a:cxn>
                <a:cxn ang="0">
                  <a:pos x="124" y="57"/>
                </a:cxn>
                <a:cxn ang="0">
                  <a:pos x="124" y="49"/>
                </a:cxn>
                <a:cxn ang="0">
                  <a:pos x="132" y="44"/>
                </a:cxn>
                <a:cxn ang="0">
                  <a:pos x="148" y="57"/>
                </a:cxn>
                <a:cxn ang="0">
                  <a:pos x="149" y="45"/>
                </a:cxn>
                <a:cxn ang="0">
                  <a:pos x="168" y="37"/>
                </a:cxn>
                <a:cxn ang="0">
                  <a:pos x="183" y="28"/>
                </a:cxn>
                <a:cxn ang="0">
                  <a:pos x="199" y="21"/>
                </a:cxn>
                <a:cxn ang="0">
                  <a:pos x="221" y="17"/>
                </a:cxn>
                <a:cxn ang="0">
                  <a:pos x="223" y="5"/>
                </a:cxn>
                <a:cxn ang="0">
                  <a:pos x="256" y="6"/>
                </a:cxn>
                <a:cxn ang="0">
                  <a:pos x="266" y="7"/>
                </a:cxn>
                <a:cxn ang="0">
                  <a:pos x="285" y="2"/>
                </a:cxn>
                <a:cxn ang="0">
                  <a:pos x="296" y="6"/>
                </a:cxn>
                <a:cxn ang="0">
                  <a:pos x="293" y="24"/>
                </a:cxn>
                <a:cxn ang="0">
                  <a:pos x="315" y="32"/>
                </a:cxn>
                <a:cxn ang="0">
                  <a:pos x="309" y="72"/>
                </a:cxn>
                <a:cxn ang="0">
                  <a:pos x="310" y="113"/>
                </a:cxn>
                <a:cxn ang="0">
                  <a:pos x="318" y="148"/>
                </a:cxn>
                <a:cxn ang="0">
                  <a:pos x="327" y="172"/>
                </a:cxn>
                <a:cxn ang="0">
                  <a:pos x="255" y="224"/>
                </a:cxn>
                <a:cxn ang="0">
                  <a:pos x="218" y="225"/>
                </a:cxn>
                <a:cxn ang="0">
                  <a:pos x="206" y="200"/>
                </a:cxn>
                <a:cxn ang="0">
                  <a:pos x="197" y="174"/>
                </a:cxn>
                <a:cxn ang="0">
                  <a:pos x="254" y="130"/>
                </a:cxn>
                <a:cxn ang="0">
                  <a:pos x="202" y="135"/>
                </a:cxn>
                <a:cxn ang="0">
                  <a:pos x="172" y="169"/>
                </a:cxn>
                <a:cxn ang="0">
                  <a:pos x="146" y="201"/>
                </a:cxn>
                <a:cxn ang="0">
                  <a:pos x="150" y="218"/>
                </a:cxn>
                <a:cxn ang="0">
                  <a:pos x="152" y="253"/>
                </a:cxn>
                <a:cxn ang="0">
                  <a:pos x="146" y="283"/>
                </a:cxn>
                <a:cxn ang="0">
                  <a:pos x="121" y="304"/>
                </a:cxn>
                <a:cxn ang="0">
                  <a:pos x="90" y="297"/>
                </a:cxn>
                <a:cxn ang="0">
                  <a:pos x="82" y="269"/>
                </a:cxn>
                <a:cxn ang="0">
                  <a:pos x="76" y="245"/>
                </a:cxn>
              </a:cxnLst>
              <a:rect l="0" t="0" r="r" b="b"/>
              <a:pathLst>
                <a:path w="327" h="318">
                  <a:moveTo>
                    <a:pt x="76" y="247"/>
                  </a:moveTo>
                  <a:cubicBezTo>
                    <a:pt x="70" y="245"/>
                    <a:pt x="69" y="241"/>
                    <a:pt x="66" y="236"/>
                  </a:cubicBezTo>
                  <a:cubicBezTo>
                    <a:pt x="57" y="249"/>
                    <a:pt x="43" y="266"/>
                    <a:pt x="24" y="266"/>
                  </a:cubicBezTo>
                  <a:cubicBezTo>
                    <a:pt x="22" y="266"/>
                    <a:pt x="4" y="256"/>
                    <a:pt x="4" y="254"/>
                  </a:cubicBezTo>
                  <a:cubicBezTo>
                    <a:pt x="4" y="250"/>
                    <a:pt x="10" y="248"/>
                    <a:pt x="12" y="247"/>
                  </a:cubicBezTo>
                  <a:cubicBezTo>
                    <a:pt x="12" y="241"/>
                    <a:pt x="12" y="241"/>
                    <a:pt x="12" y="241"/>
                  </a:cubicBezTo>
                  <a:cubicBezTo>
                    <a:pt x="6" y="241"/>
                    <a:pt x="6" y="241"/>
                    <a:pt x="0" y="243"/>
                  </a:cubicBezTo>
                  <a:cubicBezTo>
                    <a:pt x="0" y="240"/>
                    <a:pt x="5" y="234"/>
                    <a:pt x="8" y="231"/>
                  </a:cubicBezTo>
                  <a:cubicBezTo>
                    <a:pt x="1" y="223"/>
                    <a:pt x="0" y="212"/>
                    <a:pt x="0" y="200"/>
                  </a:cubicBezTo>
                  <a:cubicBezTo>
                    <a:pt x="0" y="193"/>
                    <a:pt x="7" y="194"/>
                    <a:pt x="10" y="190"/>
                  </a:cubicBezTo>
                  <a:cubicBezTo>
                    <a:pt x="15" y="182"/>
                    <a:pt x="20" y="177"/>
                    <a:pt x="30" y="174"/>
                  </a:cubicBezTo>
                  <a:cubicBezTo>
                    <a:pt x="38" y="172"/>
                    <a:pt x="39" y="162"/>
                    <a:pt x="55" y="163"/>
                  </a:cubicBezTo>
                  <a:cubicBezTo>
                    <a:pt x="50" y="162"/>
                    <a:pt x="49" y="161"/>
                    <a:pt x="45" y="160"/>
                  </a:cubicBezTo>
                  <a:cubicBezTo>
                    <a:pt x="64" y="155"/>
                    <a:pt x="71" y="140"/>
                    <a:pt x="85" y="129"/>
                  </a:cubicBezTo>
                  <a:cubicBezTo>
                    <a:pt x="90" y="126"/>
                    <a:pt x="89" y="112"/>
                    <a:pt x="93" y="112"/>
                  </a:cubicBezTo>
                  <a:cubicBezTo>
                    <a:pt x="93" y="112"/>
                    <a:pt x="97" y="102"/>
                    <a:pt x="97" y="102"/>
                  </a:cubicBezTo>
                  <a:cubicBezTo>
                    <a:pt x="102" y="93"/>
                    <a:pt x="109" y="87"/>
                    <a:pt x="118" y="83"/>
                  </a:cubicBezTo>
                  <a:cubicBezTo>
                    <a:pt x="127" y="80"/>
                    <a:pt x="139" y="65"/>
                    <a:pt x="142" y="55"/>
                  </a:cubicBezTo>
                  <a:cubicBezTo>
                    <a:pt x="131" y="58"/>
                    <a:pt x="126" y="63"/>
                    <a:pt x="116" y="63"/>
                  </a:cubicBezTo>
                  <a:cubicBezTo>
                    <a:pt x="118" y="60"/>
                    <a:pt x="123" y="58"/>
                    <a:pt x="124" y="57"/>
                  </a:cubicBezTo>
                  <a:cubicBezTo>
                    <a:pt x="122" y="57"/>
                    <a:pt x="118" y="56"/>
                    <a:pt x="118" y="56"/>
                  </a:cubicBezTo>
                  <a:cubicBezTo>
                    <a:pt x="119" y="51"/>
                    <a:pt x="121" y="49"/>
                    <a:pt x="124" y="49"/>
                  </a:cubicBezTo>
                  <a:cubicBezTo>
                    <a:pt x="126" y="49"/>
                    <a:pt x="127" y="50"/>
                    <a:pt x="128" y="50"/>
                  </a:cubicBezTo>
                  <a:cubicBezTo>
                    <a:pt x="129" y="47"/>
                    <a:pt x="131" y="46"/>
                    <a:pt x="132" y="44"/>
                  </a:cubicBezTo>
                  <a:cubicBezTo>
                    <a:pt x="134" y="47"/>
                    <a:pt x="135" y="49"/>
                    <a:pt x="133" y="52"/>
                  </a:cubicBezTo>
                  <a:cubicBezTo>
                    <a:pt x="140" y="52"/>
                    <a:pt x="142" y="57"/>
                    <a:pt x="148" y="57"/>
                  </a:cubicBezTo>
                  <a:cubicBezTo>
                    <a:pt x="150" y="57"/>
                    <a:pt x="155" y="46"/>
                    <a:pt x="156" y="46"/>
                  </a:cubicBezTo>
                  <a:cubicBezTo>
                    <a:pt x="153" y="45"/>
                    <a:pt x="153" y="44"/>
                    <a:pt x="149" y="45"/>
                  </a:cubicBezTo>
                  <a:cubicBezTo>
                    <a:pt x="151" y="41"/>
                    <a:pt x="154" y="38"/>
                    <a:pt x="159" y="38"/>
                  </a:cubicBezTo>
                  <a:cubicBezTo>
                    <a:pt x="162" y="38"/>
                    <a:pt x="165" y="39"/>
                    <a:pt x="168" y="37"/>
                  </a:cubicBezTo>
                  <a:cubicBezTo>
                    <a:pt x="165" y="35"/>
                    <a:pt x="166" y="35"/>
                    <a:pt x="164" y="33"/>
                  </a:cubicBezTo>
                  <a:cubicBezTo>
                    <a:pt x="169" y="29"/>
                    <a:pt x="176" y="29"/>
                    <a:pt x="183" y="28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89" y="32"/>
                    <a:pt x="190" y="22"/>
                    <a:pt x="199" y="21"/>
                  </a:cubicBezTo>
                  <a:cubicBezTo>
                    <a:pt x="199" y="29"/>
                    <a:pt x="199" y="29"/>
                    <a:pt x="199" y="29"/>
                  </a:cubicBezTo>
                  <a:cubicBezTo>
                    <a:pt x="205" y="18"/>
                    <a:pt x="213" y="21"/>
                    <a:pt x="221" y="17"/>
                  </a:cubicBezTo>
                  <a:cubicBezTo>
                    <a:pt x="217" y="15"/>
                    <a:pt x="214" y="14"/>
                    <a:pt x="214" y="11"/>
                  </a:cubicBezTo>
                  <a:cubicBezTo>
                    <a:pt x="214" y="9"/>
                    <a:pt x="222" y="7"/>
                    <a:pt x="223" y="5"/>
                  </a:cubicBezTo>
                  <a:cubicBezTo>
                    <a:pt x="226" y="8"/>
                    <a:pt x="228" y="11"/>
                    <a:pt x="232" y="11"/>
                  </a:cubicBezTo>
                  <a:cubicBezTo>
                    <a:pt x="239" y="11"/>
                    <a:pt x="256" y="0"/>
                    <a:pt x="256" y="6"/>
                  </a:cubicBezTo>
                  <a:cubicBezTo>
                    <a:pt x="256" y="12"/>
                    <a:pt x="248" y="14"/>
                    <a:pt x="247" y="20"/>
                  </a:cubicBezTo>
                  <a:cubicBezTo>
                    <a:pt x="255" y="21"/>
                    <a:pt x="258" y="11"/>
                    <a:pt x="266" y="7"/>
                  </a:cubicBezTo>
                  <a:cubicBezTo>
                    <a:pt x="267" y="10"/>
                    <a:pt x="267" y="12"/>
                    <a:pt x="268" y="15"/>
                  </a:cubicBezTo>
                  <a:cubicBezTo>
                    <a:pt x="274" y="9"/>
                    <a:pt x="277" y="7"/>
                    <a:pt x="285" y="2"/>
                  </a:cubicBezTo>
                  <a:cubicBezTo>
                    <a:pt x="285" y="8"/>
                    <a:pt x="284" y="12"/>
                    <a:pt x="289" y="13"/>
                  </a:cubicBezTo>
                  <a:cubicBezTo>
                    <a:pt x="290" y="9"/>
                    <a:pt x="292" y="6"/>
                    <a:pt x="296" y="6"/>
                  </a:cubicBezTo>
                  <a:cubicBezTo>
                    <a:pt x="298" y="6"/>
                    <a:pt x="307" y="11"/>
                    <a:pt x="311" y="13"/>
                  </a:cubicBezTo>
                  <a:cubicBezTo>
                    <a:pt x="307" y="24"/>
                    <a:pt x="303" y="20"/>
                    <a:pt x="293" y="24"/>
                  </a:cubicBezTo>
                  <a:cubicBezTo>
                    <a:pt x="298" y="27"/>
                    <a:pt x="301" y="28"/>
                    <a:pt x="301" y="30"/>
                  </a:cubicBezTo>
                  <a:cubicBezTo>
                    <a:pt x="305" y="31"/>
                    <a:pt x="314" y="32"/>
                    <a:pt x="315" y="32"/>
                  </a:cubicBezTo>
                  <a:cubicBezTo>
                    <a:pt x="309" y="36"/>
                    <a:pt x="293" y="44"/>
                    <a:pt x="293" y="55"/>
                  </a:cubicBezTo>
                  <a:cubicBezTo>
                    <a:pt x="293" y="63"/>
                    <a:pt x="309" y="62"/>
                    <a:pt x="309" y="72"/>
                  </a:cubicBezTo>
                  <a:cubicBezTo>
                    <a:pt x="309" y="80"/>
                    <a:pt x="301" y="83"/>
                    <a:pt x="301" y="91"/>
                  </a:cubicBezTo>
                  <a:cubicBezTo>
                    <a:pt x="301" y="99"/>
                    <a:pt x="310" y="104"/>
                    <a:pt x="310" y="113"/>
                  </a:cubicBezTo>
                  <a:cubicBezTo>
                    <a:pt x="310" y="118"/>
                    <a:pt x="305" y="121"/>
                    <a:pt x="305" y="126"/>
                  </a:cubicBezTo>
                  <a:cubicBezTo>
                    <a:pt x="305" y="136"/>
                    <a:pt x="318" y="138"/>
                    <a:pt x="318" y="148"/>
                  </a:cubicBezTo>
                  <a:cubicBezTo>
                    <a:pt x="318" y="151"/>
                    <a:pt x="314" y="153"/>
                    <a:pt x="313" y="154"/>
                  </a:cubicBezTo>
                  <a:cubicBezTo>
                    <a:pt x="317" y="161"/>
                    <a:pt x="327" y="163"/>
                    <a:pt x="327" y="172"/>
                  </a:cubicBezTo>
                  <a:cubicBezTo>
                    <a:pt x="327" y="187"/>
                    <a:pt x="297" y="203"/>
                    <a:pt x="288" y="215"/>
                  </a:cubicBezTo>
                  <a:cubicBezTo>
                    <a:pt x="283" y="224"/>
                    <a:pt x="263" y="226"/>
                    <a:pt x="255" y="224"/>
                  </a:cubicBezTo>
                  <a:cubicBezTo>
                    <a:pt x="246" y="227"/>
                    <a:pt x="236" y="231"/>
                    <a:pt x="228" y="231"/>
                  </a:cubicBezTo>
                  <a:cubicBezTo>
                    <a:pt x="222" y="231"/>
                    <a:pt x="218" y="230"/>
                    <a:pt x="218" y="225"/>
                  </a:cubicBezTo>
                  <a:cubicBezTo>
                    <a:pt x="209" y="225"/>
                    <a:pt x="199" y="219"/>
                    <a:pt x="199" y="210"/>
                  </a:cubicBezTo>
                  <a:cubicBezTo>
                    <a:pt x="199" y="205"/>
                    <a:pt x="204" y="202"/>
                    <a:pt x="206" y="200"/>
                  </a:cubicBezTo>
                  <a:cubicBezTo>
                    <a:pt x="201" y="198"/>
                    <a:pt x="197" y="188"/>
                    <a:pt x="197" y="183"/>
                  </a:cubicBezTo>
                  <a:cubicBezTo>
                    <a:pt x="197" y="180"/>
                    <a:pt x="198" y="178"/>
                    <a:pt x="197" y="174"/>
                  </a:cubicBezTo>
                  <a:cubicBezTo>
                    <a:pt x="216" y="174"/>
                    <a:pt x="225" y="150"/>
                    <a:pt x="237" y="144"/>
                  </a:cubicBezTo>
                  <a:cubicBezTo>
                    <a:pt x="243" y="140"/>
                    <a:pt x="254" y="138"/>
                    <a:pt x="254" y="130"/>
                  </a:cubicBezTo>
                  <a:cubicBezTo>
                    <a:pt x="254" y="119"/>
                    <a:pt x="239" y="117"/>
                    <a:pt x="228" y="117"/>
                  </a:cubicBezTo>
                  <a:cubicBezTo>
                    <a:pt x="213" y="117"/>
                    <a:pt x="202" y="122"/>
                    <a:pt x="202" y="135"/>
                  </a:cubicBezTo>
                  <a:cubicBezTo>
                    <a:pt x="202" y="140"/>
                    <a:pt x="203" y="142"/>
                    <a:pt x="202" y="145"/>
                  </a:cubicBezTo>
                  <a:cubicBezTo>
                    <a:pt x="202" y="155"/>
                    <a:pt x="181" y="164"/>
                    <a:pt x="172" y="169"/>
                  </a:cubicBezTo>
                  <a:cubicBezTo>
                    <a:pt x="165" y="174"/>
                    <a:pt x="157" y="175"/>
                    <a:pt x="152" y="183"/>
                  </a:cubicBezTo>
                  <a:cubicBezTo>
                    <a:pt x="149" y="189"/>
                    <a:pt x="153" y="198"/>
                    <a:pt x="146" y="201"/>
                  </a:cubicBezTo>
                  <a:cubicBezTo>
                    <a:pt x="146" y="210"/>
                    <a:pt x="146" y="210"/>
                    <a:pt x="146" y="210"/>
                  </a:cubicBezTo>
                  <a:cubicBezTo>
                    <a:pt x="149" y="212"/>
                    <a:pt x="150" y="215"/>
                    <a:pt x="150" y="218"/>
                  </a:cubicBezTo>
                  <a:cubicBezTo>
                    <a:pt x="158" y="219"/>
                    <a:pt x="170" y="227"/>
                    <a:pt x="170" y="235"/>
                  </a:cubicBezTo>
                  <a:cubicBezTo>
                    <a:pt x="170" y="242"/>
                    <a:pt x="157" y="253"/>
                    <a:pt x="152" y="253"/>
                  </a:cubicBezTo>
                  <a:cubicBezTo>
                    <a:pt x="143" y="253"/>
                    <a:pt x="140" y="266"/>
                    <a:pt x="140" y="275"/>
                  </a:cubicBezTo>
                  <a:cubicBezTo>
                    <a:pt x="140" y="280"/>
                    <a:pt x="144" y="282"/>
                    <a:pt x="146" y="283"/>
                  </a:cubicBezTo>
                  <a:cubicBezTo>
                    <a:pt x="145" y="294"/>
                    <a:pt x="135" y="295"/>
                    <a:pt x="133" y="304"/>
                  </a:cubicBezTo>
                  <a:cubicBezTo>
                    <a:pt x="127" y="304"/>
                    <a:pt x="125" y="304"/>
                    <a:pt x="121" y="304"/>
                  </a:cubicBezTo>
                  <a:cubicBezTo>
                    <a:pt x="114" y="304"/>
                    <a:pt x="111" y="318"/>
                    <a:pt x="100" y="318"/>
                  </a:cubicBezTo>
                  <a:cubicBezTo>
                    <a:pt x="97" y="318"/>
                    <a:pt x="90" y="299"/>
                    <a:pt x="90" y="297"/>
                  </a:cubicBezTo>
                  <a:cubicBezTo>
                    <a:pt x="90" y="296"/>
                    <a:pt x="91" y="294"/>
                    <a:pt x="91" y="293"/>
                  </a:cubicBezTo>
                  <a:cubicBezTo>
                    <a:pt x="84" y="285"/>
                    <a:pt x="85" y="279"/>
                    <a:pt x="82" y="269"/>
                  </a:cubicBezTo>
                  <a:cubicBezTo>
                    <a:pt x="79" y="263"/>
                    <a:pt x="73" y="261"/>
                    <a:pt x="73" y="253"/>
                  </a:cubicBezTo>
                  <a:cubicBezTo>
                    <a:pt x="73" y="250"/>
                    <a:pt x="75" y="246"/>
                    <a:pt x="76" y="245"/>
                  </a:cubicBezTo>
                  <a:lnTo>
                    <a:pt x="76" y="247"/>
                  </a:ln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9" name="Freeform 28">
              <a:extLst>
                <a:ext uri="{FF2B5EF4-FFF2-40B4-BE49-F238E27FC236}">
                  <a16:creationId xmlns="" xmlns:a16="http://schemas.microsoft.com/office/drawing/2014/main" id="{C21E5933-FFA7-4D40-8625-FB53DC475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4633" y="3277562"/>
              <a:ext cx="170982" cy="225443"/>
            </a:xfrm>
            <a:custGeom>
              <a:avLst/>
              <a:gdLst/>
              <a:ahLst/>
              <a:cxnLst>
                <a:cxn ang="0">
                  <a:pos x="9" y="19"/>
                </a:cxn>
                <a:cxn ang="0">
                  <a:pos x="22" y="14"/>
                </a:cxn>
                <a:cxn ang="0">
                  <a:pos x="19" y="8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55" y="18"/>
                </a:cxn>
                <a:cxn ang="0">
                  <a:pos x="47" y="24"/>
                </a:cxn>
                <a:cxn ang="0">
                  <a:pos x="47" y="39"/>
                </a:cxn>
                <a:cxn ang="0">
                  <a:pos x="47" y="52"/>
                </a:cxn>
                <a:cxn ang="0">
                  <a:pos x="35" y="54"/>
                </a:cxn>
                <a:cxn ang="0">
                  <a:pos x="19" y="64"/>
                </a:cxn>
                <a:cxn ang="0">
                  <a:pos x="11" y="65"/>
                </a:cxn>
                <a:cxn ang="0">
                  <a:pos x="0" y="55"/>
                </a:cxn>
                <a:cxn ang="0">
                  <a:pos x="13" y="33"/>
                </a:cxn>
                <a:cxn ang="0">
                  <a:pos x="4" y="23"/>
                </a:cxn>
                <a:cxn ang="0">
                  <a:pos x="9" y="19"/>
                </a:cxn>
              </a:cxnLst>
              <a:rect l="0" t="0" r="r" b="b"/>
              <a:pathLst>
                <a:path w="55" h="65">
                  <a:moveTo>
                    <a:pt x="9" y="19"/>
                  </a:moveTo>
                  <a:cubicBezTo>
                    <a:pt x="12" y="19"/>
                    <a:pt x="19" y="16"/>
                    <a:pt x="22" y="14"/>
                  </a:cubicBezTo>
                  <a:cubicBezTo>
                    <a:pt x="20" y="11"/>
                    <a:pt x="19" y="10"/>
                    <a:pt x="19" y="8"/>
                  </a:cubicBezTo>
                  <a:cubicBezTo>
                    <a:pt x="19" y="5"/>
                    <a:pt x="28" y="0"/>
                    <a:pt x="32" y="0"/>
                  </a:cubicBezTo>
                  <a:cubicBezTo>
                    <a:pt x="35" y="0"/>
                    <a:pt x="37" y="0"/>
                    <a:pt x="40" y="0"/>
                  </a:cubicBezTo>
                  <a:cubicBezTo>
                    <a:pt x="50" y="0"/>
                    <a:pt x="55" y="10"/>
                    <a:pt x="55" y="18"/>
                  </a:cubicBezTo>
                  <a:cubicBezTo>
                    <a:pt x="55" y="21"/>
                    <a:pt x="47" y="21"/>
                    <a:pt x="47" y="24"/>
                  </a:cubicBezTo>
                  <a:cubicBezTo>
                    <a:pt x="47" y="27"/>
                    <a:pt x="47" y="39"/>
                    <a:pt x="47" y="39"/>
                  </a:cubicBezTo>
                  <a:cubicBezTo>
                    <a:pt x="47" y="43"/>
                    <a:pt x="50" y="48"/>
                    <a:pt x="47" y="52"/>
                  </a:cubicBezTo>
                  <a:cubicBezTo>
                    <a:pt x="44" y="54"/>
                    <a:pt x="40" y="54"/>
                    <a:pt x="35" y="54"/>
                  </a:cubicBezTo>
                  <a:cubicBezTo>
                    <a:pt x="28" y="54"/>
                    <a:pt x="23" y="61"/>
                    <a:pt x="19" y="64"/>
                  </a:cubicBezTo>
                  <a:cubicBezTo>
                    <a:pt x="17" y="65"/>
                    <a:pt x="13" y="65"/>
                    <a:pt x="11" y="65"/>
                  </a:cubicBezTo>
                  <a:cubicBezTo>
                    <a:pt x="6" y="65"/>
                    <a:pt x="0" y="60"/>
                    <a:pt x="0" y="55"/>
                  </a:cubicBezTo>
                  <a:cubicBezTo>
                    <a:pt x="0" y="44"/>
                    <a:pt x="11" y="43"/>
                    <a:pt x="13" y="33"/>
                  </a:cubicBezTo>
                  <a:cubicBezTo>
                    <a:pt x="8" y="30"/>
                    <a:pt x="4" y="28"/>
                    <a:pt x="4" y="23"/>
                  </a:cubicBezTo>
                  <a:cubicBezTo>
                    <a:pt x="4" y="18"/>
                    <a:pt x="8" y="19"/>
                    <a:pt x="9" y="19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0" name="Freeform 29">
              <a:extLst>
                <a:ext uri="{FF2B5EF4-FFF2-40B4-BE49-F238E27FC236}">
                  <a16:creationId xmlns="" xmlns:a16="http://schemas.microsoft.com/office/drawing/2014/main" id="{235C4CC6-C09F-4834-8088-BC5FB105F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8445" y="3064417"/>
              <a:ext cx="327097" cy="524664"/>
            </a:xfrm>
            <a:custGeom>
              <a:avLst/>
              <a:gdLst/>
              <a:ahLst/>
              <a:cxnLst>
                <a:cxn ang="0">
                  <a:pos x="96" y="102"/>
                </a:cxn>
                <a:cxn ang="0">
                  <a:pos x="91" y="128"/>
                </a:cxn>
                <a:cxn ang="0">
                  <a:pos x="100" y="133"/>
                </a:cxn>
                <a:cxn ang="0">
                  <a:pos x="70" y="139"/>
                </a:cxn>
                <a:cxn ang="0">
                  <a:pos x="39" y="141"/>
                </a:cxn>
                <a:cxn ang="0">
                  <a:pos x="26" y="148"/>
                </a:cxn>
                <a:cxn ang="0">
                  <a:pos x="16" y="152"/>
                </a:cxn>
                <a:cxn ang="0">
                  <a:pos x="32" y="133"/>
                </a:cxn>
                <a:cxn ang="0">
                  <a:pos x="46" y="124"/>
                </a:cxn>
                <a:cxn ang="0">
                  <a:pos x="26" y="123"/>
                </a:cxn>
                <a:cxn ang="0">
                  <a:pos x="19" y="123"/>
                </a:cxn>
                <a:cxn ang="0">
                  <a:pos x="28" y="96"/>
                </a:cxn>
                <a:cxn ang="0">
                  <a:pos x="48" y="81"/>
                </a:cxn>
                <a:cxn ang="0">
                  <a:pos x="40" y="70"/>
                </a:cxn>
                <a:cxn ang="0">
                  <a:pos x="26" y="72"/>
                </a:cxn>
                <a:cxn ang="0">
                  <a:pos x="23" y="59"/>
                </a:cxn>
                <a:cxn ang="0">
                  <a:pos x="16" y="49"/>
                </a:cxn>
                <a:cxn ang="0">
                  <a:pos x="12" y="55"/>
                </a:cxn>
                <a:cxn ang="0">
                  <a:pos x="14" y="45"/>
                </a:cxn>
                <a:cxn ang="0">
                  <a:pos x="8" y="38"/>
                </a:cxn>
                <a:cxn ang="0">
                  <a:pos x="11" y="29"/>
                </a:cxn>
                <a:cxn ang="0">
                  <a:pos x="8" y="20"/>
                </a:cxn>
                <a:cxn ang="0">
                  <a:pos x="12" y="21"/>
                </a:cxn>
                <a:cxn ang="0">
                  <a:pos x="16" y="14"/>
                </a:cxn>
                <a:cxn ang="0">
                  <a:pos x="25" y="0"/>
                </a:cxn>
                <a:cxn ang="0">
                  <a:pos x="42" y="4"/>
                </a:cxn>
                <a:cxn ang="0">
                  <a:pos x="33" y="19"/>
                </a:cxn>
                <a:cxn ang="0">
                  <a:pos x="47" y="46"/>
                </a:cxn>
                <a:cxn ang="0">
                  <a:pos x="53" y="50"/>
                </a:cxn>
                <a:cxn ang="0">
                  <a:pos x="84" y="89"/>
                </a:cxn>
                <a:cxn ang="0">
                  <a:pos x="87" y="102"/>
                </a:cxn>
                <a:cxn ang="0">
                  <a:pos x="92" y="102"/>
                </a:cxn>
              </a:cxnLst>
              <a:rect l="0" t="0" r="r" b="b"/>
              <a:pathLst>
                <a:path w="105" h="152">
                  <a:moveTo>
                    <a:pt x="90" y="103"/>
                  </a:moveTo>
                  <a:cubicBezTo>
                    <a:pt x="93" y="101"/>
                    <a:pt x="92" y="102"/>
                    <a:pt x="96" y="102"/>
                  </a:cubicBezTo>
                  <a:cubicBezTo>
                    <a:pt x="101" y="102"/>
                    <a:pt x="105" y="106"/>
                    <a:pt x="105" y="110"/>
                  </a:cubicBezTo>
                  <a:cubicBezTo>
                    <a:pt x="105" y="118"/>
                    <a:pt x="94" y="122"/>
                    <a:pt x="91" y="128"/>
                  </a:cubicBezTo>
                  <a:cubicBezTo>
                    <a:pt x="95" y="129"/>
                    <a:pt x="97" y="130"/>
                    <a:pt x="100" y="130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6" y="137"/>
                    <a:pt x="93" y="139"/>
                    <a:pt x="87" y="139"/>
                  </a:cubicBezTo>
                  <a:cubicBezTo>
                    <a:pt x="82" y="139"/>
                    <a:pt x="72" y="139"/>
                    <a:pt x="70" y="139"/>
                  </a:cubicBezTo>
                  <a:cubicBezTo>
                    <a:pt x="65" y="139"/>
                    <a:pt x="53" y="143"/>
                    <a:pt x="47" y="143"/>
                  </a:cubicBezTo>
                  <a:cubicBezTo>
                    <a:pt x="44" y="143"/>
                    <a:pt x="42" y="141"/>
                    <a:pt x="39" y="141"/>
                  </a:cubicBezTo>
                  <a:cubicBezTo>
                    <a:pt x="34" y="141"/>
                    <a:pt x="32" y="144"/>
                    <a:pt x="32" y="148"/>
                  </a:cubicBezTo>
                  <a:cubicBezTo>
                    <a:pt x="26" y="148"/>
                    <a:pt x="26" y="148"/>
                    <a:pt x="26" y="148"/>
                  </a:cubicBezTo>
                  <a:cubicBezTo>
                    <a:pt x="23" y="148"/>
                    <a:pt x="21" y="150"/>
                    <a:pt x="19" y="152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6" y="149"/>
                    <a:pt x="16" y="149"/>
                    <a:pt x="16" y="149"/>
                  </a:cubicBezTo>
                  <a:cubicBezTo>
                    <a:pt x="17" y="147"/>
                    <a:pt x="30" y="133"/>
                    <a:pt x="32" y="133"/>
                  </a:cubicBezTo>
                  <a:cubicBezTo>
                    <a:pt x="38" y="131"/>
                    <a:pt x="47" y="133"/>
                    <a:pt x="47" y="127"/>
                  </a:cubicBezTo>
                  <a:cubicBezTo>
                    <a:pt x="47" y="126"/>
                    <a:pt x="46" y="125"/>
                    <a:pt x="46" y="124"/>
                  </a:cubicBezTo>
                  <a:cubicBezTo>
                    <a:pt x="44" y="126"/>
                    <a:pt x="41" y="128"/>
                    <a:pt x="38" y="128"/>
                  </a:cubicBezTo>
                  <a:cubicBezTo>
                    <a:pt x="32" y="128"/>
                    <a:pt x="30" y="123"/>
                    <a:pt x="26" y="123"/>
                  </a:cubicBezTo>
                  <a:cubicBezTo>
                    <a:pt x="23" y="123"/>
                    <a:pt x="23" y="125"/>
                    <a:pt x="21" y="125"/>
                  </a:cubicBezTo>
                  <a:cubicBezTo>
                    <a:pt x="20" y="125"/>
                    <a:pt x="19" y="124"/>
                    <a:pt x="19" y="123"/>
                  </a:cubicBezTo>
                  <a:cubicBezTo>
                    <a:pt x="19" y="116"/>
                    <a:pt x="31" y="116"/>
                    <a:pt x="31" y="109"/>
                  </a:cubicBezTo>
                  <a:cubicBezTo>
                    <a:pt x="31" y="103"/>
                    <a:pt x="28" y="101"/>
                    <a:pt x="28" y="96"/>
                  </a:cubicBezTo>
                  <a:cubicBezTo>
                    <a:pt x="36" y="96"/>
                    <a:pt x="45" y="92"/>
                    <a:pt x="48" y="88"/>
                  </a:cubicBezTo>
                  <a:cubicBezTo>
                    <a:pt x="48" y="81"/>
                    <a:pt x="48" y="81"/>
                    <a:pt x="48" y="81"/>
                  </a:cubicBezTo>
                  <a:cubicBezTo>
                    <a:pt x="43" y="82"/>
                    <a:pt x="37" y="81"/>
                    <a:pt x="37" y="77"/>
                  </a:cubicBezTo>
                  <a:cubicBezTo>
                    <a:pt x="37" y="73"/>
                    <a:pt x="39" y="72"/>
                    <a:pt x="40" y="70"/>
                  </a:cubicBezTo>
                  <a:cubicBezTo>
                    <a:pt x="39" y="70"/>
                    <a:pt x="38" y="70"/>
                    <a:pt x="36" y="70"/>
                  </a:cubicBezTo>
                  <a:cubicBezTo>
                    <a:pt x="32" y="70"/>
                    <a:pt x="30" y="72"/>
                    <a:pt x="26" y="72"/>
                  </a:cubicBezTo>
                  <a:cubicBezTo>
                    <a:pt x="22" y="72"/>
                    <a:pt x="19" y="72"/>
                    <a:pt x="19" y="69"/>
                  </a:cubicBezTo>
                  <a:cubicBezTo>
                    <a:pt x="19" y="65"/>
                    <a:pt x="23" y="63"/>
                    <a:pt x="23" y="59"/>
                  </a:cubicBezTo>
                  <a:cubicBezTo>
                    <a:pt x="23" y="55"/>
                    <a:pt x="22" y="55"/>
                    <a:pt x="23" y="51"/>
                  </a:cubicBezTo>
                  <a:cubicBezTo>
                    <a:pt x="20" y="51"/>
                    <a:pt x="17" y="50"/>
                    <a:pt x="16" y="49"/>
                  </a:cubicBezTo>
                  <a:cubicBezTo>
                    <a:pt x="14" y="52"/>
                    <a:pt x="15" y="54"/>
                    <a:pt x="16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12" y="52"/>
                    <a:pt x="12" y="51"/>
                    <a:pt x="12" y="48"/>
                  </a:cubicBezTo>
                  <a:cubicBezTo>
                    <a:pt x="12" y="47"/>
                    <a:pt x="13" y="46"/>
                    <a:pt x="14" y="45"/>
                  </a:cubicBezTo>
                  <a:cubicBezTo>
                    <a:pt x="14" y="41"/>
                    <a:pt x="14" y="41"/>
                    <a:pt x="14" y="41"/>
                  </a:cubicBezTo>
                  <a:cubicBezTo>
                    <a:pt x="12" y="41"/>
                    <a:pt x="8" y="40"/>
                    <a:pt x="8" y="38"/>
                  </a:cubicBezTo>
                  <a:cubicBezTo>
                    <a:pt x="8" y="36"/>
                    <a:pt x="11" y="32"/>
                    <a:pt x="11" y="32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4" y="27"/>
                    <a:pt x="0" y="26"/>
                    <a:pt x="0" y="20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3"/>
                    <a:pt x="10" y="24"/>
                    <a:pt x="11" y="24"/>
                  </a:cubicBezTo>
                  <a:cubicBezTo>
                    <a:pt x="12" y="24"/>
                    <a:pt x="12" y="22"/>
                    <a:pt x="12" y="21"/>
                  </a:cubicBezTo>
                  <a:cubicBezTo>
                    <a:pt x="12" y="21"/>
                    <a:pt x="10" y="20"/>
                    <a:pt x="10" y="19"/>
                  </a:cubicBezTo>
                  <a:cubicBezTo>
                    <a:pt x="10" y="15"/>
                    <a:pt x="13" y="14"/>
                    <a:pt x="16" y="14"/>
                  </a:cubicBezTo>
                  <a:cubicBezTo>
                    <a:pt x="16" y="10"/>
                    <a:pt x="18" y="8"/>
                    <a:pt x="18" y="6"/>
                  </a:cubicBezTo>
                  <a:cubicBezTo>
                    <a:pt x="18" y="4"/>
                    <a:pt x="23" y="0"/>
                    <a:pt x="25" y="0"/>
                  </a:cubicBezTo>
                  <a:cubicBezTo>
                    <a:pt x="30" y="0"/>
                    <a:pt x="35" y="0"/>
                    <a:pt x="38" y="0"/>
                  </a:cubicBezTo>
                  <a:cubicBezTo>
                    <a:pt x="40" y="0"/>
                    <a:pt x="42" y="3"/>
                    <a:pt x="42" y="4"/>
                  </a:cubicBezTo>
                  <a:cubicBezTo>
                    <a:pt x="42" y="10"/>
                    <a:pt x="33" y="10"/>
                    <a:pt x="31" y="16"/>
                  </a:cubicBezTo>
                  <a:cubicBezTo>
                    <a:pt x="31" y="17"/>
                    <a:pt x="32" y="18"/>
                    <a:pt x="33" y="19"/>
                  </a:cubicBezTo>
                  <a:cubicBezTo>
                    <a:pt x="59" y="19"/>
                    <a:pt x="59" y="19"/>
                    <a:pt x="59" y="19"/>
                  </a:cubicBezTo>
                  <a:cubicBezTo>
                    <a:pt x="60" y="32"/>
                    <a:pt x="47" y="37"/>
                    <a:pt x="47" y="46"/>
                  </a:cubicBezTo>
                  <a:cubicBezTo>
                    <a:pt x="45" y="47"/>
                    <a:pt x="44" y="48"/>
                    <a:pt x="43" y="50"/>
                  </a:cubicBezTo>
                  <a:cubicBezTo>
                    <a:pt x="48" y="51"/>
                    <a:pt x="50" y="49"/>
                    <a:pt x="53" y="50"/>
                  </a:cubicBezTo>
                  <a:cubicBezTo>
                    <a:pt x="62" y="53"/>
                    <a:pt x="60" y="63"/>
                    <a:pt x="66" y="69"/>
                  </a:cubicBezTo>
                  <a:cubicBezTo>
                    <a:pt x="73" y="76"/>
                    <a:pt x="84" y="79"/>
                    <a:pt x="84" y="89"/>
                  </a:cubicBezTo>
                  <a:cubicBezTo>
                    <a:pt x="84" y="93"/>
                    <a:pt x="89" y="95"/>
                    <a:pt x="89" y="99"/>
                  </a:cubicBezTo>
                  <a:cubicBezTo>
                    <a:pt x="89" y="100"/>
                    <a:pt x="88" y="101"/>
                    <a:pt x="87" y="102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90" y="104"/>
                    <a:pt x="90" y="103"/>
                    <a:pt x="92" y="102"/>
                  </a:cubicBezTo>
                  <a:lnTo>
                    <a:pt x="90" y="103"/>
                  </a:ln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1" name="Freeform 31">
              <a:extLst>
                <a:ext uri="{FF2B5EF4-FFF2-40B4-BE49-F238E27FC236}">
                  <a16:creationId xmlns="" xmlns:a16="http://schemas.microsoft.com/office/drawing/2014/main" id="{2499CC18-02EF-49D5-B29D-5087192828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68131" y="4212120"/>
              <a:ext cx="107794" cy="77881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8"/>
                </a:cxn>
                <a:cxn ang="0">
                  <a:pos x="7" y="10"/>
                </a:cxn>
                <a:cxn ang="0">
                  <a:pos x="27" y="21"/>
                </a:cxn>
                <a:cxn ang="0">
                  <a:pos x="30" y="23"/>
                </a:cxn>
                <a:cxn ang="0">
                  <a:pos x="33" y="20"/>
                </a:cxn>
                <a:cxn ang="0">
                  <a:pos x="31" y="13"/>
                </a:cxn>
                <a:cxn ang="0">
                  <a:pos x="33" y="8"/>
                </a:cxn>
                <a:cxn ang="0">
                  <a:pos x="35" y="3"/>
                </a:cxn>
                <a:cxn ang="0">
                  <a:pos x="20" y="6"/>
                </a:cxn>
                <a:cxn ang="0">
                  <a:pos x="0" y="5"/>
                </a:cxn>
              </a:cxnLst>
              <a:rect l="0" t="0" r="r" b="b"/>
              <a:pathLst>
                <a:path w="35" h="23">
                  <a:moveTo>
                    <a:pt x="0" y="5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2" y="10"/>
                    <a:pt x="5" y="10"/>
                    <a:pt x="7" y="10"/>
                  </a:cubicBezTo>
                  <a:cubicBezTo>
                    <a:pt x="14" y="12"/>
                    <a:pt x="19" y="20"/>
                    <a:pt x="27" y="21"/>
                  </a:cubicBezTo>
                  <a:cubicBezTo>
                    <a:pt x="27" y="23"/>
                    <a:pt x="29" y="23"/>
                    <a:pt x="30" y="23"/>
                  </a:cubicBezTo>
                  <a:cubicBezTo>
                    <a:pt x="32" y="23"/>
                    <a:pt x="33" y="21"/>
                    <a:pt x="33" y="20"/>
                  </a:cubicBezTo>
                  <a:cubicBezTo>
                    <a:pt x="33" y="17"/>
                    <a:pt x="31" y="16"/>
                    <a:pt x="31" y="13"/>
                  </a:cubicBezTo>
                  <a:cubicBezTo>
                    <a:pt x="31" y="11"/>
                    <a:pt x="33" y="8"/>
                    <a:pt x="33" y="8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28" y="2"/>
                    <a:pt x="25" y="6"/>
                    <a:pt x="20" y="6"/>
                  </a:cubicBezTo>
                  <a:cubicBezTo>
                    <a:pt x="14" y="6"/>
                    <a:pt x="10" y="0"/>
                    <a:pt x="0" y="5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2" name="Freeform 32">
              <a:extLst>
                <a:ext uri="{FF2B5EF4-FFF2-40B4-BE49-F238E27FC236}">
                  <a16:creationId xmlns="" xmlns:a16="http://schemas.microsoft.com/office/drawing/2014/main" id="{20B577FC-C123-4EF0-B1F4-BCCD5F1C87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5732" y="3974382"/>
              <a:ext cx="37170" cy="77881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10" y="0"/>
                </a:cxn>
                <a:cxn ang="0">
                  <a:pos x="12" y="5"/>
                </a:cxn>
                <a:cxn ang="0">
                  <a:pos x="8" y="23"/>
                </a:cxn>
                <a:cxn ang="0">
                  <a:pos x="0" y="6"/>
                </a:cxn>
                <a:cxn ang="0">
                  <a:pos x="3" y="5"/>
                </a:cxn>
              </a:cxnLst>
              <a:rect l="0" t="0" r="r" b="b"/>
              <a:pathLst>
                <a:path w="12" h="23">
                  <a:moveTo>
                    <a:pt x="3" y="5"/>
                  </a:moveTo>
                  <a:cubicBezTo>
                    <a:pt x="6" y="5"/>
                    <a:pt x="8" y="1"/>
                    <a:pt x="10" y="0"/>
                  </a:cubicBezTo>
                  <a:cubicBezTo>
                    <a:pt x="10" y="3"/>
                    <a:pt x="11" y="5"/>
                    <a:pt x="12" y="5"/>
                  </a:cubicBezTo>
                  <a:cubicBezTo>
                    <a:pt x="11" y="11"/>
                    <a:pt x="10" y="20"/>
                    <a:pt x="8" y="23"/>
                  </a:cubicBezTo>
                  <a:cubicBezTo>
                    <a:pt x="4" y="22"/>
                    <a:pt x="2" y="9"/>
                    <a:pt x="0" y="6"/>
                  </a:cubicBezTo>
                  <a:cubicBezTo>
                    <a:pt x="1" y="6"/>
                    <a:pt x="2" y="5"/>
                    <a:pt x="3" y="5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3" name="Freeform 33">
              <a:extLst>
                <a:ext uri="{FF2B5EF4-FFF2-40B4-BE49-F238E27FC236}">
                  <a16:creationId xmlns="" xmlns:a16="http://schemas.microsoft.com/office/drawing/2014/main" id="{936C4BE8-0B7C-42D5-BD00-41FC444E4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08298" y="4060461"/>
              <a:ext cx="59472" cy="114770"/>
            </a:xfrm>
            <a:custGeom>
              <a:avLst/>
              <a:gdLst/>
              <a:ahLst/>
              <a:cxnLst>
                <a:cxn ang="0">
                  <a:pos x="5" y="15"/>
                </a:cxn>
                <a:cxn ang="0">
                  <a:pos x="0" y="6"/>
                </a:cxn>
                <a:cxn ang="0">
                  <a:pos x="9" y="0"/>
                </a:cxn>
                <a:cxn ang="0">
                  <a:pos x="15" y="3"/>
                </a:cxn>
                <a:cxn ang="0">
                  <a:pos x="18" y="21"/>
                </a:cxn>
                <a:cxn ang="0">
                  <a:pos x="6" y="33"/>
                </a:cxn>
                <a:cxn ang="0">
                  <a:pos x="2" y="24"/>
                </a:cxn>
                <a:cxn ang="0">
                  <a:pos x="5" y="15"/>
                </a:cxn>
              </a:cxnLst>
              <a:rect l="0" t="0" r="r" b="b"/>
              <a:pathLst>
                <a:path w="19" h="33">
                  <a:moveTo>
                    <a:pt x="5" y="15"/>
                  </a:moveTo>
                  <a:cubicBezTo>
                    <a:pt x="5" y="12"/>
                    <a:pt x="1" y="9"/>
                    <a:pt x="0" y="6"/>
                  </a:cubicBezTo>
                  <a:cubicBezTo>
                    <a:pt x="5" y="4"/>
                    <a:pt x="5" y="0"/>
                    <a:pt x="9" y="0"/>
                  </a:cubicBezTo>
                  <a:cubicBezTo>
                    <a:pt x="13" y="0"/>
                    <a:pt x="14" y="3"/>
                    <a:pt x="15" y="3"/>
                  </a:cubicBezTo>
                  <a:cubicBezTo>
                    <a:pt x="19" y="10"/>
                    <a:pt x="18" y="14"/>
                    <a:pt x="18" y="21"/>
                  </a:cubicBezTo>
                  <a:cubicBezTo>
                    <a:pt x="18" y="27"/>
                    <a:pt x="10" y="33"/>
                    <a:pt x="6" y="33"/>
                  </a:cubicBezTo>
                  <a:cubicBezTo>
                    <a:pt x="2" y="33"/>
                    <a:pt x="2" y="27"/>
                    <a:pt x="2" y="24"/>
                  </a:cubicBezTo>
                  <a:cubicBezTo>
                    <a:pt x="2" y="20"/>
                    <a:pt x="5" y="18"/>
                    <a:pt x="5" y="15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4" name="Freeform 34">
              <a:extLst>
                <a:ext uri="{FF2B5EF4-FFF2-40B4-BE49-F238E27FC236}">
                  <a16:creationId xmlns="" xmlns:a16="http://schemas.microsoft.com/office/drawing/2014/main" id="{58EFDFC6-D68A-4FF6-93E0-E83CE891199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85278" y="4130141"/>
              <a:ext cx="29736" cy="24594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6" y="7"/>
                </a:cxn>
                <a:cxn ang="0">
                  <a:pos x="0" y="3"/>
                </a:cxn>
                <a:cxn ang="0">
                  <a:pos x="7" y="0"/>
                </a:cxn>
                <a:cxn ang="0">
                  <a:pos x="9" y="5"/>
                </a:cxn>
              </a:cxnLst>
              <a:rect l="0" t="0" r="r" b="b"/>
              <a:pathLst>
                <a:path w="9" h="7">
                  <a:moveTo>
                    <a:pt x="9" y="5"/>
                  </a:moveTo>
                  <a:cubicBezTo>
                    <a:pt x="9" y="6"/>
                    <a:pt x="7" y="7"/>
                    <a:pt x="6" y="7"/>
                  </a:cubicBezTo>
                  <a:cubicBezTo>
                    <a:pt x="4" y="7"/>
                    <a:pt x="1" y="3"/>
                    <a:pt x="0" y="3"/>
                  </a:cubicBezTo>
                  <a:cubicBezTo>
                    <a:pt x="3" y="2"/>
                    <a:pt x="5" y="0"/>
                    <a:pt x="7" y="0"/>
                  </a:cubicBezTo>
                  <a:cubicBezTo>
                    <a:pt x="7" y="1"/>
                    <a:pt x="9" y="3"/>
                    <a:pt x="9" y="5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5" name="Freeform 35">
              <a:extLst>
                <a:ext uri="{FF2B5EF4-FFF2-40B4-BE49-F238E27FC236}">
                  <a16:creationId xmlns="" xmlns:a16="http://schemas.microsoft.com/office/drawing/2014/main" id="{50AB3160-36B4-440B-A553-91832F418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1489" y="3257069"/>
              <a:ext cx="37170" cy="49187"/>
            </a:xfrm>
            <a:custGeom>
              <a:avLst/>
              <a:gdLst/>
              <a:ahLst/>
              <a:cxnLst>
                <a:cxn ang="0">
                  <a:pos x="11" y="10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12" y="9"/>
                </a:cxn>
                <a:cxn ang="0">
                  <a:pos x="11" y="14"/>
                </a:cxn>
                <a:cxn ang="0">
                  <a:pos x="11" y="10"/>
                </a:cxn>
              </a:cxnLst>
              <a:rect l="0" t="0" r="r" b="b"/>
              <a:pathLst>
                <a:path w="12" h="14">
                  <a:moveTo>
                    <a:pt x="11" y="10"/>
                  </a:moveTo>
                  <a:cubicBezTo>
                    <a:pt x="5" y="10"/>
                    <a:pt x="0" y="9"/>
                    <a:pt x="0" y="5"/>
                  </a:cubicBezTo>
                  <a:cubicBezTo>
                    <a:pt x="0" y="3"/>
                    <a:pt x="0" y="2"/>
                    <a:pt x="0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6"/>
                    <a:pt x="12" y="5"/>
                    <a:pt x="12" y="9"/>
                  </a:cubicBezTo>
                  <a:cubicBezTo>
                    <a:pt x="12" y="13"/>
                    <a:pt x="11" y="12"/>
                    <a:pt x="11" y="14"/>
                  </a:cubicBezTo>
                  <a:cubicBezTo>
                    <a:pt x="11" y="13"/>
                    <a:pt x="11" y="12"/>
                    <a:pt x="11" y="10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6" name="Freeform 37">
              <a:extLst>
                <a:ext uri="{FF2B5EF4-FFF2-40B4-BE49-F238E27FC236}">
                  <a16:creationId xmlns="" xmlns:a16="http://schemas.microsoft.com/office/drawing/2014/main" id="{204305FA-342B-4C90-B2A4-E778728C0F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83717" y="3101309"/>
              <a:ext cx="37170" cy="61485"/>
            </a:xfrm>
            <a:custGeom>
              <a:avLst/>
              <a:gdLst/>
              <a:ahLst/>
              <a:cxnLst>
                <a:cxn ang="0">
                  <a:pos x="8" y="6"/>
                </a:cxn>
                <a:cxn ang="0">
                  <a:pos x="1" y="17"/>
                </a:cxn>
                <a:cxn ang="0">
                  <a:pos x="1" y="11"/>
                </a:cxn>
                <a:cxn ang="0">
                  <a:pos x="11" y="0"/>
                </a:cxn>
                <a:cxn ang="0">
                  <a:pos x="8" y="6"/>
                </a:cxn>
              </a:cxnLst>
              <a:rect l="0" t="0" r="r" b="b"/>
              <a:pathLst>
                <a:path w="11" h="17">
                  <a:moveTo>
                    <a:pt x="8" y="6"/>
                  </a:moveTo>
                  <a:cubicBezTo>
                    <a:pt x="8" y="11"/>
                    <a:pt x="4" y="13"/>
                    <a:pt x="1" y="17"/>
                  </a:cubicBezTo>
                  <a:cubicBezTo>
                    <a:pt x="0" y="15"/>
                    <a:pt x="1" y="14"/>
                    <a:pt x="1" y="11"/>
                  </a:cubicBezTo>
                  <a:cubicBezTo>
                    <a:pt x="1" y="9"/>
                    <a:pt x="3" y="1"/>
                    <a:pt x="11" y="0"/>
                  </a:cubicBezTo>
                  <a:cubicBezTo>
                    <a:pt x="10" y="2"/>
                    <a:pt x="8" y="4"/>
                    <a:pt x="8" y="6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7" name="Freeform 38">
              <a:extLst>
                <a:ext uri="{FF2B5EF4-FFF2-40B4-BE49-F238E27FC236}">
                  <a16:creationId xmlns="" xmlns:a16="http://schemas.microsoft.com/office/drawing/2014/main" id="{710048BA-D558-4E6C-A54F-0208D8F1D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8679" y="3027528"/>
              <a:ext cx="48322" cy="69683"/>
            </a:xfrm>
            <a:custGeom>
              <a:avLst/>
              <a:gdLst/>
              <a:ahLst/>
              <a:cxnLst>
                <a:cxn ang="0">
                  <a:pos x="12" y="10"/>
                </a:cxn>
                <a:cxn ang="0">
                  <a:pos x="12" y="16"/>
                </a:cxn>
                <a:cxn ang="0">
                  <a:pos x="5" y="20"/>
                </a:cxn>
                <a:cxn ang="0">
                  <a:pos x="0" y="13"/>
                </a:cxn>
                <a:cxn ang="0">
                  <a:pos x="10" y="10"/>
                </a:cxn>
                <a:cxn ang="0">
                  <a:pos x="7" y="5"/>
                </a:cxn>
                <a:cxn ang="0">
                  <a:pos x="11" y="0"/>
                </a:cxn>
                <a:cxn ang="0">
                  <a:pos x="16" y="5"/>
                </a:cxn>
                <a:cxn ang="0">
                  <a:pos x="12" y="10"/>
                </a:cxn>
              </a:cxnLst>
              <a:rect l="0" t="0" r="r" b="b"/>
              <a:pathLst>
                <a:path w="16" h="20">
                  <a:moveTo>
                    <a:pt x="12" y="10"/>
                  </a:moveTo>
                  <a:cubicBezTo>
                    <a:pt x="12" y="12"/>
                    <a:pt x="12" y="14"/>
                    <a:pt x="12" y="16"/>
                  </a:cubicBezTo>
                  <a:cubicBezTo>
                    <a:pt x="12" y="17"/>
                    <a:pt x="6" y="20"/>
                    <a:pt x="5" y="20"/>
                  </a:cubicBezTo>
                  <a:cubicBezTo>
                    <a:pt x="1" y="20"/>
                    <a:pt x="0" y="16"/>
                    <a:pt x="0" y="13"/>
                  </a:cubicBezTo>
                  <a:cubicBezTo>
                    <a:pt x="4" y="13"/>
                    <a:pt x="6" y="10"/>
                    <a:pt x="10" y="10"/>
                  </a:cubicBezTo>
                  <a:cubicBezTo>
                    <a:pt x="9" y="8"/>
                    <a:pt x="7" y="7"/>
                    <a:pt x="7" y="5"/>
                  </a:cubicBezTo>
                  <a:cubicBezTo>
                    <a:pt x="7" y="2"/>
                    <a:pt x="11" y="0"/>
                    <a:pt x="11" y="0"/>
                  </a:cubicBezTo>
                  <a:cubicBezTo>
                    <a:pt x="13" y="3"/>
                    <a:pt x="14" y="4"/>
                    <a:pt x="16" y="5"/>
                  </a:cubicBezTo>
                  <a:cubicBezTo>
                    <a:pt x="15" y="7"/>
                    <a:pt x="13" y="10"/>
                    <a:pt x="12" y="10"/>
                  </a:cubicBezTo>
                  <a:close/>
                </a:path>
              </a:pathLst>
            </a:custGeom>
            <a:solidFill>
              <a:srgbClr val="F17C3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08" name="Text Placeholder 8">
            <a:extLst>
              <a:ext uri="{FF2B5EF4-FFF2-40B4-BE49-F238E27FC236}">
                <a16:creationId xmlns="" xmlns:a16="http://schemas.microsoft.com/office/drawing/2014/main" id="{CC7BA0C4-B60C-4B35-BEC7-0284655C9A5C}"/>
              </a:ext>
            </a:extLst>
          </p:cNvPr>
          <p:cNvSpPr txBox="1">
            <a:spLocks/>
          </p:cNvSpPr>
          <p:nvPr/>
        </p:nvSpPr>
        <p:spPr>
          <a:xfrm>
            <a:off x="6659487" y="4422902"/>
            <a:ext cx="4694313" cy="11177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Inclusion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par l’UE de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la Namibie dans la liste noire, du Swaziland dans la liste grise et </a:t>
            </a:r>
            <a:r>
              <a:rPr lang="fr-FR" sz="1800" b="1" dirty="0" smtClean="0">
                <a:solidFill>
                  <a:srgbClr val="273339"/>
                </a:solidFill>
                <a:latin typeface="Calibri" panose="020F0502020204030204"/>
              </a:rPr>
              <a:t>probablement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du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Botswana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rPr>
              <a:t>Gros plan de l'OCDE sur l'économie numérique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800" b="1" dirty="0">
                <a:solidFill>
                  <a:srgbClr val="273339"/>
                </a:solidFill>
                <a:latin typeface="Calibri" panose="020F0502020204030204"/>
              </a:rPr>
              <a:t>L'UE </a:t>
            </a:r>
            <a:r>
              <a:rPr lang="fr-FR" sz="1800" b="1" dirty="0" smtClean="0">
                <a:solidFill>
                  <a:srgbClr val="273339"/>
                </a:solidFill>
                <a:latin typeface="Calibri" panose="020F0502020204030204"/>
              </a:rPr>
              <a:t>s’appuie sur </a:t>
            </a:r>
            <a:r>
              <a:rPr lang="fr-FR" sz="1800" b="1" dirty="0">
                <a:solidFill>
                  <a:srgbClr val="273339"/>
                </a:solidFill>
                <a:latin typeface="Calibri" panose="020F0502020204030204"/>
              </a:rPr>
              <a:t>les normes de l'OCDE pour forcer la conformité?</a:t>
            </a:r>
          </a:p>
        </p:txBody>
      </p:sp>
      <p:grpSp>
        <p:nvGrpSpPr>
          <p:cNvPr id="86" name="Group 341">
            <a:extLst>
              <a:ext uri="{FF2B5EF4-FFF2-40B4-BE49-F238E27FC236}">
                <a16:creationId xmlns="" xmlns:a16="http://schemas.microsoft.com/office/drawing/2014/main" id="{ABC4818B-0AEC-49A4-B8AC-A0AFCC54547F}"/>
              </a:ext>
            </a:extLst>
          </p:cNvPr>
          <p:cNvGrpSpPr/>
          <p:nvPr/>
        </p:nvGrpSpPr>
        <p:grpSpPr>
          <a:xfrm>
            <a:off x="4812882" y="1035504"/>
            <a:ext cx="2169731" cy="2490731"/>
            <a:chOff x="4097338" y="2217738"/>
            <a:chExt cx="1139825" cy="1274763"/>
          </a:xfrm>
          <a:solidFill>
            <a:srgbClr val="7BB21B"/>
          </a:solidFill>
        </p:grpSpPr>
        <p:sp>
          <p:nvSpPr>
            <p:cNvPr id="87" name="Freeform 5">
              <a:extLst>
                <a:ext uri="{FF2B5EF4-FFF2-40B4-BE49-F238E27FC236}">
                  <a16:creationId xmlns="" xmlns:a16="http://schemas.microsoft.com/office/drawing/2014/main" id="{747BC674-5B19-485E-8D60-A72FF0258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2225" y="3086100"/>
              <a:ext cx="120650" cy="233363"/>
            </a:xfrm>
            <a:custGeom>
              <a:avLst/>
              <a:gdLst/>
              <a:ahLst/>
              <a:cxnLst>
                <a:cxn ang="0">
                  <a:pos x="9" y="114"/>
                </a:cxn>
                <a:cxn ang="0">
                  <a:pos x="18" y="94"/>
                </a:cxn>
                <a:cxn ang="0">
                  <a:pos x="11" y="71"/>
                </a:cxn>
                <a:cxn ang="0">
                  <a:pos x="40" y="43"/>
                </a:cxn>
                <a:cxn ang="0">
                  <a:pos x="71" y="13"/>
                </a:cxn>
                <a:cxn ang="0">
                  <a:pos x="73" y="0"/>
                </a:cxn>
                <a:cxn ang="0">
                  <a:pos x="91" y="42"/>
                </a:cxn>
                <a:cxn ang="0">
                  <a:pos x="91" y="49"/>
                </a:cxn>
                <a:cxn ang="0">
                  <a:pos x="84" y="47"/>
                </a:cxn>
                <a:cxn ang="0">
                  <a:pos x="64" y="126"/>
                </a:cxn>
                <a:cxn ang="0">
                  <a:pos x="25" y="175"/>
                </a:cxn>
                <a:cxn ang="0">
                  <a:pos x="5" y="151"/>
                </a:cxn>
                <a:cxn ang="0">
                  <a:pos x="5" y="140"/>
                </a:cxn>
                <a:cxn ang="0">
                  <a:pos x="0" y="122"/>
                </a:cxn>
                <a:cxn ang="0">
                  <a:pos x="9" y="114"/>
                </a:cxn>
              </a:cxnLst>
              <a:rect l="0" t="0" r="r" b="b"/>
              <a:pathLst>
                <a:path w="91" h="175">
                  <a:moveTo>
                    <a:pt x="9" y="114"/>
                  </a:moveTo>
                  <a:cubicBezTo>
                    <a:pt x="9" y="114"/>
                    <a:pt x="18" y="95"/>
                    <a:pt x="18" y="94"/>
                  </a:cubicBezTo>
                  <a:cubicBezTo>
                    <a:pt x="18" y="89"/>
                    <a:pt x="11" y="78"/>
                    <a:pt x="11" y="71"/>
                  </a:cubicBezTo>
                  <a:cubicBezTo>
                    <a:pt x="11" y="49"/>
                    <a:pt x="27" y="50"/>
                    <a:pt x="40" y="43"/>
                  </a:cubicBezTo>
                  <a:cubicBezTo>
                    <a:pt x="50" y="37"/>
                    <a:pt x="64" y="20"/>
                    <a:pt x="71" y="13"/>
                  </a:cubicBezTo>
                  <a:cubicBezTo>
                    <a:pt x="73" y="11"/>
                    <a:pt x="72" y="4"/>
                    <a:pt x="73" y="0"/>
                  </a:cubicBezTo>
                  <a:cubicBezTo>
                    <a:pt x="88" y="2"/>
                    <a:pt x="87" y="31"/>
                    <a:pt x="91" y="42"/>
                  </a:cubicBezTo>
                  <a:cubicBezTo>
                    <a:pt x="91" y="49"/>
                    <a:pt x="91" y="49"/>
                    <a:pt x="91" y="49"/>
                  </a:cubicBezTo>
                  <a:cubicBezTo>
                    <a:pt x="89" y="48"/>
                    <a:pt x="85" y="47"/>
                    <a:pt x="84" y="47"/>
                  </a:cubicBezTo>
                  <a:cubicBezTo>
                    <a:pt x="84" y="79"/>
                    <a:pt x="74" y="101"/>
                    <a:pt x="64" y="126"/>
                  </a:cubicBezTo>
                  <a:cubicBezTo>
                    <a:pt x="56" y="146"/>
                    <a:pt x="52" y="175"/>
                    <a:pt x="25" y="175"/>
                  </a:cubicBezTo>
                  <a:cubicBezTo>
                    <a:pt x="14" y="175"/>
                    <a:pt x="5" y="163"/>
                    <a:pt x="5" y="151"/>
                  </a:cubicBezTo>
                  <a:cubicBezTo>
                    <a:pt x="5" y="145"/>
                    <a:pt x="6" y="143"/>
                    <a:pt x="5" y="140"/>
                  </a:cubicBezTo>
                  <a:cubicBezTo>
                    <a:pt x="0" y="136"/>
                    <a:pt x="0" y="129"/>
                    <a:pt x="0" y="122"/>
                  </a:cubicBezTo>
                  <a:cubicBezTo>
                    <a:pt x="0" y="121"/>
                    <a:pt x="8" y="114"/>
                    <a:pt x="9" y="114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Freeform 6">
              <a:extLst>
                <a:ext uri="{FF2B5EF4-FFF2-40B4-BE49-F238E27FC236}">
                  <a16:creationId xmlns="" xmlns:a16="http://schemas.microsoft.com/office/drawing/2014/main" id="{A932B19F-0515-4E4B-AFA3-2396BC3CD4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7338" y="2217738"/>
              <a:ext cx="1139825" cy="1274763"/>
            </a:xfrm>
            <a:custGeom>
              <a:avLst/>
              <a:gdLst/>
              <a:ahLst/>
              <a:cxnLst>
                <a:cxn ang="0">
                  <a:pos x="499" y="66"/>
                </a:cxn>
                <a:cxn ang="0">
                  <a:pos x="527" y="81"/>
                </a:cxn>
                <a:cxn ang="0">
                  <a:pos x="609" y="86"/>
                </a:cxn>
                <a:cxn ang="0">
                  <a:pos x="644" y="89"/>
                </a:cxn>
                <a:cxn ang="0">
                  <a:pos x="644" y="136"/>
                </a:cxn>
                <a:cxn ang="0">
                  <a:pos x="620" y="115"/>
                </a:cxn>
                <a:cxn ang="0">
                  <a:pos x="679" y="223"/>
                </a:cxn>
                <a:cxn ang="0">
                  <a:pos x="699" y="267"/>
                </a:cxn>
                <a:cxn ang="0">
                  <a:pos x="730" y="310"/>
                </a:cxn>
                <a:cxn ang="0">
                  <a:pos x="755" y="348"/>
                </a:cxn>
                <a:cxn ang="0">
                  <a:pos x="787" y="359"/>
                </a:cxn>
                <a:cxn ang="0">
                  <a:pos x="853" y="346"/>
                </a:cxn>
                <a:cxn ang="0">
                  <a:pos x="826" y="425"/>
                </a:cxn>
                <a:cxn ang="0">
                  <a:pos x="719" y="541"/>
                </a:cxn>
                <a:cxn ang="0">
                  <a:pos x="708" y="600"/>
                </a:cxn>
                <a:cxn ang="0">
                  <a:pos x="721" y="638"/>
                </a:cxn>
                <a:cxn ang="0">
                  <a:pos x="720" y="676"/>
                </a:cxn>
                <a:cxn ang="0">
                  <a:pos x="660" y="745"/>
                </a:cxn>
                <a:cxn ang="0">
                  <a:pos x="659" y="788"/>
                </a:cxn>
                <a:cxn ang="0">
                  <a:pos x="643" y="816"/>
                </a:cxn>
                <a:cxn ang="0">
                  <a:pos x="627" y="846"/>
                </a:cxn>
                <a:cxn ang="0">
                  <a:pos x="592" y="902"/>
                </a:cxn>
                <a:cxn ang="0">
                  <a:pos x="538" y="946"/>
                </a:cxn>
                <a:cxn ang="0">
                  <a:pos x="512" y="944"/>
                </a:cxn>
                <a:cxn ang="0">
                  <a:pos x="452" y="949"/>
                </a:cxn>
                <a:cxn ang="0">
                  <a:pos x="440" y="929"/>
                </a:cxn>
                <a:cxn ang="0">
                  <a:pos x="431" y="893"/>
                </a:cxn>
                <a:cxn ang="0">
                  <a:pos x="395" y="789"/>
                </a:cxn>
                <a:cxn ang="0">
                  <a:pos x="360" y="708"/>
                </a:cxn>
                <a:cxn ang="0">
                  <a:pos x="382" y="621"/>
                </a:cxn>
                <a:cxn ang="0">
                  <a:pos x="364" y="558"/>
                </a:cxn>
                <a:cxn ang="0">
                  <a:pos x="337" y="490"/>
                </a:cxn>
                <a:cxn ang="0">
                  <a:pos x="342" y="461"/>
                </a:cxn>
                <a:cxn ang="0">
                  <a:pos x="295" y="443"/>
                </a:cxn>
                <a:cxn ang="0">
                  <a:pos x="206" y="433"/>
                </a:cxn>
                <a:cxn ang="0">
                  <a:pos x="164" y="434"/>
                </a:cxn>
                <a:cxn ang="0">
                  <a:pos x="109" y="439"/>
                </a:cxn>
                <a:cxn ang="0">
                  <a:pos x="40" y="369"/>
                </a:cxn>
                <a:cxn ang="0">
                  <a:pos x="7" y="338"/>
                </a:cxn>
                <a:cxn ang="0">
                  <a:pos x="7" y="324"/>
                </a:cxn>
                <a:cxn ang="0">
                  <a:pos x="18" y="269"/>
                </a:cxn>
                <a:cxn ang="0">
                  <a:pos x="22" y="199"/>
                </a:cxn>
                <a:cxn ang="0">
                  <a:pos x="77" y="132"/>
                </a:cxn>
                <a:cxn ang="0">
                  <a:pos x="104" y="77"/>
                </a:cxn>
                <a:cxn ang="0">
                  <a:pos x="141" y="36"/>
                </a:cxn>
                <a:cxn ang="0">
                  <a:pos x="187" y="35"/>
                </a:cxn>
                <a:cxn ang="0">
                  <a:pos x="273" y="6"/>
                </a:cxn>
                <a:cxn ang="0">
                  <a:pos x="307" y="4"/>
                </a:cxn>
                <a:cxn ang="0">
                  <a:pos x="338" y="0"/>
                </a:cxn>
                <a:cxn ang="0">
                  <a:pos x="358" y="6"/>
                </a:cxn>
                <a:cxn ang="0">
                  <a:pos x="357" y="27"/>
                </a:cxn>
                <a:cxn ang="0">
                  <a:pos x="371" y="64"/>
                </a:cxn>
                <a:cxn ang="0">
                  <a:pos x="455" y="100"/>
                </a:cxn>
                <a:cxn ang="0">
                  <a:pos x="464" y="84"/>
                </a:cxn>
                <a:cxn ang="0">
                  <a:pos x="490" y="66"/>
                </a:cxn>
              </a:cxnLst>
              <a:rect l="0" t="0" r="r" b="b"/>
              <a:pathLst>
                <a:path w="856" h="957">
                  <a:moveTo>
                    <a:pt x="490" y="66"/>
                  </a:moveTo>
                  <a:cubicBezTo>
                    <a:pt x="499" y="66"/>
                    <a:pt x="499" y="66"/>
                    <a:pt x="499" y="66"/>
                  </a:cubicBezTo>
                  <a:cubicBezTo>
                    <a:pt x="499" y="73"/>
                    <a:pt x="504" y="74"/>
                    <a:pt x="506" y="77"/>
                  </a:cubicBezTo>
                  <a:cubicBezTo>
                    <a:pt x="510" y="82"/>
                    <a:pt x="520" y="78"/>
                    <a:pt x="527" y="81"/>
                  </a:cubicBezTo>
                  <a:cubicBezTo>
                    <a:pt x="541" y="86"/>
                    <a:pt x="561" y="93"/>
                    <a:pt x="576" y="93"/>
                  </a:cubicBezTo>
                  <a:cubicBezTo>
                    <a:pt x="591" y="93"/>
                    <a:pt x="595" y="86"/>
                    <a:pt x="609" y="86"/>
                  </a:cubicBezTo>
                  <a:cubicBezTo>
                    <a:pt x="617" y="86"/>
                    <a:pt x="622" y="92"/>
                    <a:pt x="632" y="92"/>
                  </a:cubicBezTo>
                  <a:cubicBezTo>
                    <a:pt x="638" y="92"/>
                    <a:pt x="638" y="90"/>
                    <a:pt x="644" y="89"/>
                  </a:cubicBezTo>
                  <a:cubicBezTo>
                    <a:pt x="647" y="96"/>
                    <a:pt x="653" y="102"/>
                    <a:pt x="653" y="111"/>
                  </a:cubicBezTo>
                  <a:cubicBezTo>
                    <a:pt x="653" y="115"/>
                    <a:pt x="646" y="131"/>
                    <a:pt x="644" y="136"/>
                  </a:cubicBezTo>
                  <a:cubicBezTo>
                    <a:pt x="635" y="135"/>
                    <a:pt x="627" y="115"/>
                    <a:pt x="620" y="107"/>
                  </a:cubicBezTo>
                  <a:cubicBezTo>
                    <a:pt x="620" y="115"/>
                    <a:pt x="620" y="115"/>
                    <a:pt x="620" y="115"/>
                  </a:cubicBezTo>
                  <a:cubicBezTo>
                    <a:pt x="662" y="189"/>
                    <a:pt x="662" y="189"/>
                    <a:pt x="662" y="189"/>
                  </a:cubicBezTo>
                  <a:cubicBezTo>
                    <a:pt x="659" y="198"/>
                    <a:pt x="673" y="218"/>
                    <a:pt x="679" y="223"/>
                  </a:cubicBezTo>
                  <a:cubicBezTo>
                    <a:pt x="679" y="246"/>
                    <a:pt x="679" y="246"/>
                    <a:pt x="679" y="246"/>
                  </a:cubicBezTo>
                  <a:cubicBezTo>
                    <a:pt x="684" y="258"/>
                    <a:pt x="692" y="258"/>
                    <a:pt x="699" y="267"/>
                  </a:cubicBezTo>
                  <a:cubicBezTo>
                    <a:pt x="707" y="278"/>
                    <a:pt x="702" y="289"/>
                    <a:pt x="710" y="297"/>
                  </a:cubicBezTo>
                  <a:cubicBezTo>
                    <a:pt x="717" y="304"/>
                    <a:pt x="722" y="305"/>
                    <a:pt x="730" y="310"/>
                  </a:cubicBezTo>
                  <a:cubicBezTo>
                    <a:pt x="737" y="316"/>
                    <a:pt x="741" y="334"/>
                    <a:pt x="755" y="334"/>
                  </a:cubicBezTo>
                  <a:cubicBezTo>
                    <a:pt x="755" y="341"/>
                    <a:pt x="759" y="343"/>
                    <a:pt x="755" y="348"/>
                  </a:cubicBezTo>
                  <a:cubicBezTo>
                    <a:pt x="761" y="352"/>
                    <a:pt x="767" y="366"/>
                    <a:pt x="774" y="366"/>
                  </a:cubicBezTo>
                  <a:cubicBezTo>
                    <a:pt x="781" y="366"/>
                    <a:pt x="782" y="361"/>
                    <a:pt x="787" y="359"/>
                  </a:cubicBezTo>
                  <a:cubicBezTo>
                    <a:pt x="794" y="357"/>
                    <a:pt x="798" y="360"/>
                    <a:pt x="805" y="359"/>
                  </a:cubicBezTo>
                  <a:cubicBezTo>
                    <a:pt x="822" y="356"/>
                    <a:pt x="838" y="350"/>
                    <a:pt x="853" y="346"/>
                  </a:cubicBezTo>
                  <a:cubicBezTo>
                    <a:pt x="855" y="348"/>
                    <a:pt x="856" y="350"/>
                    <a:pt x="856" y="352"/>
                  </a:cubicBezTo>
                  <a:cubicBezTo>
                    <a:pt x="856" y="377"/>
                    <a:pt x="837" y="410"/>
                    <a:pt x="826" y="425"/>
                  </a:cubicBezTo>
                  <a:cubicBezTo>
                    <a:pt x="812" y="443"/>
                    <a:pt x="807" y="459"/>
                    <a:pt x="790" y="471"/>
                  </a:cubicBezTo>
                  <a:cubicBezTo>
                    <a:pt x="761" y="494"/>
                    <a:pt x="730" y="501"/>
                    <a:pt x="719" y="541"/>
                  </a:cubicBezTo>
                  <a:cubicBezTo>
                    <a:pt x="716" y="552"/>
                    <a:pt x="704" y="555"/>
                    <a:pt x="704" y="567"/>
                  </a:cubicBezTo>
                  <a:cubicBezTo>
                    <a:pt x="704" y="581"/>
                    <a:pt x="708" y="587"/>
                    <a:pt x="708" y="600"/>
                  </a:cubicBezTo>
                  <a:cubicBezTo>
                    <a:pt x="708" y="615"/>
                    <a:pt x="724" y="623"/>
                    <a:pt x="724" y="631"/>
                  </a:cubicBezTo>
                  <a:cubicBezTo>
                    <a:pt x="724" y="634"/>
                    <a:pt x="722" y="637"/>
                    <a:pt x="721" y="638"/>
                  </a:cubicBezTo>
                  <a:cubicBezTo>
                    <a:pt x="721" y="649"/>
                    <a:pt x="721" y="649"/>
                    <a:pt x="721" y="649"/>
                  </a:cubicBezTo>
                  <a:cubicBezTo>
                    <a:pt x="721" y="656"/>
                    <a:pt x="720" y="664"/>
                    <a:pt x="720" y="676"/>
                  </a:cubicBezTo>
                  <a:cubicBezTo>
                    <a:pt x="722" y="679"/>
                    <a:pt x="723" y="682"/>
                    <a:pt x="723" y="685"/>
                  </a:cubicBezTo>
                  <a:cubicBezTo>
                    <a:pt x="723" y="720"/>
                    <a:pt x="665" y="716"/>
                    <a:pt x="660" y="745"/>
                  </a:cubicBezTo>
                  <a:cubicBezTo>
                    <a:pt x="654" y="746"/>
                    <a:pt x="647" y="753"/>
                    <a:pt x="647" y="758"/>
                  </a:cubicBezTo>
                  <a:cubicBezTo>
                    <a:pt x="647" y="768"/>
                    <a:pt x="659" y="774"/>
                    <a:pt x="659" y="788"/>
                  </a:cubicBezTo>
                  <a:cubicBezTo>
                    <a:pt x="659" y="795"/>
                    <a:pt x="658" y="809"/>
                    <a:pt x="656" y="813"/>
                  </a:cubicBezTo>
                  <a:cubicBezTo>
                    <a:pt x="653" y="817"/>
                    <a:pt x="646" y="815"/>
                    <a:pt x="643" y="816"/>
                  </a:cubicBezTo>
                  <a:cubicBezTo>
                    <a:pt x="632" y="822"/>
                    <a:pt x="626" y="826"/>
                    <a:pt x="621" y="837"/>
                  </a:cubicBezTo>
                  <a:cubicBezTo>
                    <a:pt x="624" y="839"/>
                    <a:pt x="627" y="842"/>
                    <a:pt x="627" y="846"/>
                  </a:cubicBezTo>
                  <a:cubicBezTo>
                    <a:pt x="627" y="859"/>
                    <a:pt x="615" y="868"/>
                    <a:pt x="610" y="874"/>
                  </a:cubicBezTo>
                  <a:cubicBezTo>
                    <a:pt x="600" y="883"/>
                    <a:pt x="599" y="893"/>
                    <a:pt x="592" y="902"/>
                  </a:cubicBezTo>
                  <a:cubicBezTo>
                    <a:pt x="581" y="916"/>
                    <a:pt x="576" y="929"/>
                    <a:pt x="558" y="938"/>
                  </a:cubicBezTo>
                  <a:cubicBezTo>
                    <a:pt x="550" y="941"/>
                    <a:pt x="539" y="938"/>
                    <a:pt x="538" y="946"/>
                  </a:cubicBezTo>
                  <a:cubicBezTo>
                    <a:pt x="532" y="946"/>
                    <a:pt x="529" y="949"/>
                    <a:pt x="525" y="949"/>
                  </a:cubicBezTo>
                  <a:cubicBezTo>
                    <a:pt x="520" y="949"/>
                    <a:pt x="517" y="944"/>
                    <a:pt x="512" y="944"/>
                  </a:cubicBezTo>
                  <a:cubicBezTo>
                    <a:pt x="494" y="944"/>
                    <a:pt x="483" y="957"/>
                    <a:pt x="466" y="957"/>
                  </a:cubicBezTo>
                  <a:cubicBezTo>
                    <a:pt x="459" y="957"/>
                    <a:pt x="455" y="953"/>
                    <a:pt x="452" y="949"/>
                  </a:cubicBezTo>
                  <a:cubicBezTo>
                    <a:pt x="449" y="949"/>
                    <a:pt x="449" y="950"/>
                    <a:pt x="448" y="951"/>
                  </a:cubicBezTo>
                  <a:cubicBezTo>
                    <a:pt x="448" y="942"/>
                    <a:pt x="443" y="932"/>
                    <a:pt x="440" y="929"/>
                  </a:cubicBezTo>
                  <a:cubicBezTo>
                    <a:pt x="443" y="925"/>
                    <a:pt x="445" y="922"/>
                    <a:pt x="445" y="917"/>
                  </a:cubicBezTo>
                  <a:cubicBezTo>
                    <a:pt x="445" y="910"/>
                    <a:pt x="433" y="897"/>
                    <a:pt x="431" y="893"/>
                  </a:cubicBezTo>
                  <a:cubicBezTo>
                    <a:pt x="415" y="866"/>
                    <a:pt x="395" y="840"/>
                    <a:pt x="395" y="801"/>
                  </a:cubicBezTo>
                  <a:cubicBezTo>
                    <a:pt x="395" y="794"/>
                    <a:pt x="395" y="792"/>
                    <a:pt x="395" y="789"/>
                  </a:cubicBezTo>
                  <a:cubicBezTo>
                    <a:pt x="395" y="783"/>
                    <a:pt x="389" y="781"/>
                    <a:pt x="386" y="774"/>
                  </a:cubicBezTo>
                  <a:cubicBezTo>
                    <a:pt x="374" y="754"/>
                    <a:pt x="360" y="737"/>
                    <a:pt x="360" y="708"/>
                  </a:cubicBezTo>
                  <a:cubicBezTo>
                    <a:pt x="360" y="677"/>
                    <a:pt x="388" y="670"/>
                    <a:pt x="388" y="646"/>
                  </a:cubicBezTo>
                  <a:cubicBezTo>
                    <a:pt x="388" y="635"/>
                    <a:pt x="384" y="631"/>
                    <a:pt x="382" y="621"/>
                  </a:cubicBezTo>
                  <a:cubicBezTo>
                    <a:pt x="379" y="602"/>
                    <a:pt x="376" y="596"/>
                    <a:pt x="371" y="585"/>
                  </a:cubicBezTo>
                  <a:cubicBezTo>
                    <a:pt x="368" y="576"/>
                    <a:pt x="370" y="566"/>
                    <a:pt x="364" y="558"/>
                  </a:cubicBezTo>
                  <a:cubicBezTo>
                    <a:pt x="352" y="544"/>
                    <a:pt x="327" y="528"/>
                    <a:pt x="327" y="508"/>
                  </a:cubicBezTo>
                  <a:cubicBezTo>
                    <a:pt x="327" y="503"/>
                    <a:pt x="334" y="492"/>
                    <a:pt x="337" y="490"/>
                  </a:cubicBezTo>
                  <a:cubicBezTo>
                    <a:pt x="336" y="486"/>
                    <a:pt x="337" y="485"/>
                    <a:pt x="337" y="483"/>
                  </a:cubicBezTo>
                  <a:cubicBezTo>
                    <a:pt x="337" y="478"/>
                    <a:pt x="337" y="465"/>
                    <a:pt x="342" y="461"/>
                  </a:cubicBezTo>
                  <a:cubicBezTo>
                    <a:pt x="337" y="451"/>
                    <a:pt x="329" y="443"/>
                    <a:pt x="314" y="443"/>
                  </a:cubicBezTo>
                  <a:cubicBezTo>
                    <a:pt x="306" y="443"/>
                    <a:pt x="299" y="443"/>
                    <a:pt x="295" y="443"/>
                  </a:cubicBezTo>
                  <a:cubicBezTo>
                    <a:pt x="282" y="443"/>
                    <a:pt x="279" y="417"/>
                    <a:pt x="261" y="417"/>
                  </a:cubicBezTo>
                  <a:cubicBezTo>
                    <a:pt x="239" y="417"/>
                    <a:pt x="223" y="427"/>
                    <a:pt x="206" y="433"/>
                  </a:cubicBezTo>
                  <a:cubicBezTo>
                    <a:pt x="199" y="435"/>
                    <a:pt x="197" y="440"/>
                    <a:pt x="191" y="440"/>
                  </a:cubicBezTo>
                  <a:cubicBezTo>
                    <a:pt x="184" y="440"/>
                    <a:pt x="173" y="434"/>
                    <a:pt x="164" y="434"/>
                  </a:cubicBezTo>
                  <a:cubicBezTo>
                    <a:pt x="147" y="434"/>
                    <a:pt x="139" y="443"/>
                    <a:pt x="122" y="443"/>
                  </a:cubicBezTo>
                  <a:cubicBezTo>
                    <a:pt x="117" y="443"/>
                    <a:pt x="111" y="440"/>
                    <a:pt x="109" y="439"/>
                  </a:cubicBezTo>
                  <a:cubicBezTo>
                    <a:pt x="97" y="430"/>
                    <a:pt x="71" y="415"/>
                    <a:pt x="62" y="401"/>
                  </a:cubicBezTo>
                  <a:cubicBezTo>
                    <a:pt x="53" y="388"/>
                    <a:pt x="51" y="377"/>
                    <a:pt x="40" y="369"/>
                  </a:cubicBezTo>
                  <a:cubicBezTo>
                    <a:pt x="37" y="366"/>
                    <a:pt x="13" y="346"/>
                    <a:pt x="13" y="344"/>
                  </a:cubicBezTo>
                  <a:cubicBezTo>
                    <a:pt x="11" y="341"/>
                    <a:pt x="10" y="340"/>
                    <a:pt x="7" y="338"/>
                  </a:cubicBezTo>
                  <a:cubicBezTo>
                    <a:pt x="9" y="338"/>
                    <a:pt x="9" y="338"/>
                    <a:pt x="9" y="338"/>
                  </a:cubicBezTo>
                  <a:cubicBezTo>
                    <a:pt x="9" y="331"/>
                    <a:pt x="7" y="328"/>
                    <a:pt x="7" y="324"/>
                  </a:cubicBezTo>
                  <a:cubicBezTo>
                    <a:pt x="7" y="317"/>
                    <a:pt x="3" y="315"/>
                    <a:pt x="0" y="309"/>
                  </a:cubicBezTo>
                  <a:cubicBezTo>
                    <a:pt x="10" y="304"/>
                    <a:pt x="18" y="280"/>
                    <a:pt x="18" y="269"/>
                  </a:cubicBezTo>
                  <a:cubicBezTo>
                    <a:pt x="18" y="250"/>
                    <a:pt x="10" y="238"/>
                    <a:pt x="10" y="220"/>
                  </a:cubicBezTo>
                  <a:cubicBezTo>
                    <a:pt x="10" y="211"/>
                    <a:pt x="20" y="206"/>
                    <a:pt x="22" y="199"/>
                  </a:cubicBezTo>
                  <a:cubicBezTo>
                    <a:pt x="28" y="182"/>
                    <a:pt x="41" y="158"/>
                    <a:pt x="52" y="144"/>
                  </a:cubicBezTo>
                  <a:cubicBezTo>
                    <a:pt x="58" y="135"/>
                    <a:pt x="69" y="136"/>
                    <a:pt x="77" y="132"/>
                  </a:cubicBezTo>
                  <a:cubicBezTo>
                    <a:pt x="84" y="128"/>
                    <a:pt x="95" y="119"/>
                    <a:pt x="97" y="112"/>
                  </a:cubicBezTo>
                  <a:cubicBezTo>
                    <a:pt x="102" y="96"/>
                    <a:pt x="96" y="89"/>
                    <a:pt x="104" y="77"/>
                  </a:cubicBezTo>
                  <a:cubicBezTo>
                    <a:pt x="116" y="63"/>
                    <a:pt x="131" y="49"/>
                    <a:pt x="142" y="36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45" y="31"/>
                    <a:pt x="146" y="27"/>
                    <a:pt x="150" y="24"/>
                  </a:cubicBezTo>
                  <a:cubicBezTo>
                    <a:pt x="161" y="32"/>
                    <a:pt x="172" y="35"/>
                    <a:pt x="187" y="35"/>
                  </a:cubicBezTo>
                  <a:cubicBezTo>
                    <a:pt x="197" y="35"/>
                    <a:pt x="198" y="29"/>
                    <a:pt x="204" y="27"/>
                  </a:cubicBezTo>
                  <a:cubicBezTo>
                    <a:pt x="221" y="18"/>
                    <a:pt x="254" y="6"/>
                    <a:pt x="273" y="6"/>
                  </a:cubicBezTo>
                  <a:cubicBezTo>
                    <a:pt x="280" y="6"/>
                    <a:pt x="285" y="10"/>
                    <a:pt x="289" y="10"/>
                  </a:cubicBezTo>
                  <a:cubicBezTo>
                    <a:pt x="294" y="10"/>
                    <a:pt x="301" y="4"/>
                    <a:pt x="307" y="4"/>
                  </a:cubicBezTo>
                  <a:cubicBezTo>
                    <a:pt x="313" y="4"/>
                    <a:pt x="316" y="7"/>
                    <a:pt x="321" y="7"/>
                  </a:cubicBezTo>
                  <a:cubicBezTo>
                    <a:pt x="329" y="7"/>
                    <a:pt x="330" y="0"/>
                    <a:pt x="338" y="0"/>
                  </a:cubicBezTo>
                  <a:cubicBezTo>
                    <a:pt x="347" y="0"/>
                    <a:pt x="344" y="8"/>
                    <a:pt x="351" y="8"/>
                  </a:cubicBezTo>
                  <a:cubicBezTo>
                    <a:pt x="354" y="8"/>
                    <a:pt x="355" y="6"/>
                    <a:pt x="358" y="6"/>
                  </a:cubicBezTo>
                  <a:cubicBezTo>
                    <a:pt x="358" y="12"/>
                    <a:pt x="351" y="11"/>
                    <a:pt x="351" y="17"/>
                  </a:cubicBezTo>
                  <a:cubicBezTo>
                    <a:pt x="351" y="21"/>
                    <a:pt x="357" y="23"/>
                    <a:pt x="357" y="27"/>
                  </a:cubicBezTo>
                  <a:cubicBezTo>
                    <a:pt x="357" y="33"/>
                    <a:pt x="351" y="37"/>
                    <a:pt x="351" y="44"/>
                  </a:cubicBezTo>
                  <a:cubicBezTo>
                    <a:pt x="351" y="55"/>
                    <a:pt x="363" y="64"/>
                    <a:pt x="371" y="64"/>
                  </a:cubicBezTo>
                  <a:cubicBezTo>
                    <a:pt x="377" y="64"/>
                    <a:pt x="380" y="64"/>
                    <a:pt x="384" y="64"/>
                  </a:cubicBezTo>
                  <a:cubicBezTo>
                    <a:pt x="412" y="64"/>
                    <a:pt x="423" y="100"/>
                    <a:pt x="455" y="100"/>
                  </a:cubicBezTo>
                  <a:cubicBezTo>
                    <a:pt x="459" y="100"/>
                    <a:pt x="464" y="95"/>
                    <a:pt x="464" y="93"/>
                  </a:cubicBezTo>
                  <a:cubicBezTo>
                    <a:pt x="464" y="90"/>
                    <a:pt x="464" y="87"/>
                    <a:pt x="464" y="84"/>
                  </a:cubicBezTo>
                  <a:cubicBezTo>
                    <a:pt x="464" y="70"/>
                    <a:pt x="475" y="70"/>
                    <a:pt x="488" y="66"/>
                  </a:cubicBezTo>
                  <a:lnTo>
                    <a:pt x="490" y="66"/>
                  </a:ln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9" name="Text Placeholder 8">
            <a:extLst>
              <a:ext uri="{FF2B5EF4-FFF2-40B4-BE49-F238E27FC236}">
                <a16:creationId xmlns="" xmlns:a16="http://schemas.microsoft.com/office/drawing/2014/main" id="{127CA190-B4EC-48FA-9A57-20D6D0B83D55}"/>
              </a:ext>
            </a:extLst>
          </p:cNvPr>
          <p:cNvSpPr txBox="1">
            <a:spLocks/>
          </p:cNvSpPr>
          <p:nvPr/>
        </p:nvSpPr>
        <p:spPr>
          <a:xfrm>
            <a:off x="3947219" y="3478727"/>
            <a:ext cx="5187708" cy="11177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Analyse des statistiques sur les recettes et amélioration des données sur la collecte des impôts et les réformes liées aux recettes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197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2017 - Forum sur l'administration fiscale africaine (ATAF</a:t>
            </a:r>
            <a:r>
              <a:rPr kumimoji="0" lang="fr-FR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).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Tous droits réservés.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Title Placeholder 1">
            <a:extLst>
              <a:ext uri="{FF2B5EF4-FFF2-40B4-BE49-F238E27FC236}">
                <a16:creationId xmlns="" xmlns:a16="http://schemas.microsoft.com/office/drawing/2014/main" id="{DCC4B7B4-1970-44BA-9124-845F514C0732}"/>
              </a:ext>
            </a:extLst>
          </p:cNvPr>
          <p:cNvSpPr txBox="1">
            <a:spLocks/>
          </p:cNvSpPr>
          <p:nvPr/>
        </p:nvSpPr>
        <p:spPr>
          <a:xfrm>
            <a:off x="1999065" y="420910"/>
            <a:ext cx="8291564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/>
                <a:cs typeface="Arial"/>
              </a:rPr>
              <a:t>PROBLÉMATIQUES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MONDIALES 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À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PRENDRE EN CONSIDÉRATION PAR L'AFRIQUE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B2D6719B-432F-4A01-AED6-AF9E3C9A94C6}"/>
              </a:ext>
            </a:extLst>
          </p:cNvPr>
          <p:cNvGrpSpPr/>
          <p:nvPr/>
        </p:nvGrpSpPr>
        <p:grpSpPr>
          <a:xfrm>
            <a:off x="4283665" y="1144861"/>
            <a:ext cx="3458083" cy="4918749"/>
            <a:chOff x="8526463" y="4841875"/>
            <a:chExt cx="6238875" cy="8874125"/>
          </a:xfrm>
        </p:grpSpPr>
        <p:sp>
          <p:nvSpPr>
            <p:cNvPr id="9" name="Freeform 5">
              <a:extLst>
                <a:ext uri="{FF2B5EF4-FFF2-40B4-BE49-F238E27FC236}">
                  <a16:creationId xmlns="" xmlns:a16="http://schemas.microsoft.com/office/drawing/2014/main" id="{88613AEE-C167-4C49-A98F-CFB9507CF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0713" y="10960100"/>
              <a:ext cx="4505325" cy="1149350"/>
            </a:xfrm>
            <a:custGeom>
              <a:avLst/>
              <a:gdLst>
                <a:gd name="T0" fmla="*/ 1662 w 2838"/>
                <a:gd name="T1" fmla="*/ 48 h 724"/>
                <a:gd name="T2" fmla="*/ 1670 w 2838"/>
                <a:gd name="T3" fmla="*/ 74 h 724"/>
                <a:gd name="T4" fmla="*/ 1694 w 2838"/>
                <a:gd name="T5" fmla="*/ 120 h 724"/>
                <a:gd name="T6" fmla="*/ 1706 w 2838"/>
                <a:gd name="T7" fmla="*/ 138 h 724"/>
                <a:gd name="T8" fmla="*/ 1716 w 2838"/>
                <a:gd name="T9" fmla="*/ 176 h 724"/>
                <a:gd name="T10" fmla="*/ 1716 w 2838"/>
                <a:gd name="T11" fmla="*/ 198 h 724"/>
                <a:gd name="T12" fmla="*/ 1716 w 2838"/>
                <a:gd name="T13" fmla="*/ 202 h 724"/>
                <a:gd name="T14" fmla="*/ 1716 w 2838"/>
                <a:gd name="T15" fmla="*/ 202 h 724"/>
                <a:gd name="T16" fmla="*/ 1710 w 2838"/>
                <a:gd name="T17" fmla="*/ 224 h 724"/>
                <a:gd name="T18" fmla="*/ 1690 w 2838"/>
                <a:gd name="T19" fmla="*/ 262 h 724"/>
                <a:gd name="T20" fmla="*/ 1654 w 2838"/>
                <a:gd name="T21" fmla="*/ 290 h 724"/>
                <a:gd name="T22" fmla="*/ 1608 w 2838"/>
                <a:gd name="T23" fmla="*/ 306 h 724"/>
                <a:gd name="T24" fmla="*/ 1582 w 2838"/>
                <a:gd name="T25" fmla="*/ 308 h 724"/>
                <a:gd name="T26" fmla="*/ 1554 w 2838"/>
                <a:gd name="T27" fmla="*/ 306 h 724"/>
                <a:gd name="T28" fmla="*/ 1506 w 2838"/>
                <a:gd name="T29" fmla="*/ 288 h 724"/>
                <a:gd name="T30" fmla="*/ 1470 w 2838"/>
                <a:gd name="T31" fmla="*/ 256 h 724"/>
                <a:gd name="T32" fmla="*/ 1458 w 2838"/>
                <a:gd name="T33" fmla="*/ 236 h 724"/>
                <a:gd name="T34" fmla="*/ 1450 w 2838"/>
                <a:gd name="T35" fmla="*/ 216 h 724"/>
                <a:gd name="T36" fmla="*/ 1448 w 2838"/>
                <a:gd name="T37" fmla="*/ 192 h 724"/>
                <a:gd name="T38" fmla="*/ 1448 w 2838"/>
                <a:gd name="T39" fmla="*/ 192 h 724"/>
                <a:gd name="T40" fmla="*/ 1452 w 2838"/>
                <a:gd name="T41" fmla="*/ 154 h 724"/>
                <a:gd name="T42" fmla="*/ 1470 w 2838"/>
                <a:gd name="T43" fmla="*/ 120 h 724"/>
                <a:gd name="T44" fmla="*/ 1484 w 2838"/>
                <a:gd name="T45" fmla="*/ 98 h 724"/>
                <a:gd name="T46" fmla="*/ 1500 w 2838"/>
                <a:gd name="T47" fmla="*/ 48 h 724"/>
                <a:gd name="T48" fmla="*/ 1502 w 2838"/>
                <a:gd name="T49" fmla="*/ 0 h 724"/>
                <a:gd name="T50" fmla="*/ 60 w 2838"/>
                <a:gd name="T51" fmla="*/ 0 h 724"/>
                <a:gd name="T52" fmla="*/ 22 w 2838"/>
                <a:gd name="T53" fmla="*/ 226 h 724"/>
                <a:gd name="T54" fmla="*/ 1752 w 2838"/>
                <a:gd name="T55" fmla="*/ 724 h 724"/>
                <a:gd name="T56" fmla="*/ 1764 w 2838"/>
                <a:gd name="T57" fmla="*/ 656 h 724"/>
                <a:gd name="T58" fmla="*/ 1796 w 2838"/>
                <a:gd name="T59" fmla="*/ 506 h 724"/>
                <a:gd name="T60" fmla="*/ 1818 w 2838"/>
                <a:gd name="T61" fmla="*/ 424 h 724"/>
                <a:gd name="T62" fmla="*/ 1844 w 2838"/>
                <a:gd name="T63" fmla="*/ 350 h 724"/>
                <a:gd name="T64" fmla="*/ 1874 w 2838"/>
                <a:gd name="T65" fmla="*/ 294 h 724"/>
                <a:gd name="T66" fmla="*/ 1888 w 2838"/>
                <a:gd name="T67" fmla="*/ 276 h 724"/>
                <a:gd name="T68" fmla="*/ 1906 w 2838"/>
                <a:gd name="T69" fmla="*/ 266 h 724"/>
                <a:gd name="T70" fmla="*/ 1914 w 2838"/>
                <a:gd name="T71" fmla="*/ 264 h 724"/>
                <a:gd name="T72" fmla="*/ 1958 w 2838"/>
                <a:gd name="T73" fmla="*/ 264 h 724"/>
                <a:gd name="T74" fmla="*/ 2046 w 2838"/>
                <a:gd name="T75" fmla="*/ 282 h 724"/>
                <a:gd name="T76" fmla="*/ 2220 w 2838"/>
                <a:gd name="T77" fmla="*/ 320 h 724"/>
                <a:gd name="T78" fmla="*/ 2350 w 2838"/>
                <a:gd name="T79" fmla="*/ 342 h 724"/>
                <a:gd name="T80" fmla="*/ 2478 w 2838"/>
                <a:gd name="T81" fmla="*/ 352 h 724"/>
                <a:gd name="T82" fmla="*/ 2538 w 2838"/>
                <a:gd name="T83" fmla="*/ 350 h 724"/>
                <a:gd name="T84" fmla="*/ 2594 w 2838"/>
                <a:gd name="T85" fmla="*/ 340 h 724"/>
                <a:gd name="T86" fmla="*/ 2644 w 2838"/>
                <a:gd name="T87" fmla="*/ 324 h 724"/>
                <a:gd name="T88" fmla="*/ 2688 w 2838"/>
                <a:gd name="T89" fmla="*/ 300 h 724"/>
                <a:gd name="T90" fmla="*/ 2724 w 2838"/>
                <a:gd name="T91" fmla="*/ 266 h 724"/>
                <a:gd name="T92" fmla="*/ 2750 w 2838"/>
                <a:gd name="T93" fmla="*/ 232 h 724"/>
                <a:gd name="T94" fmla="*/ 2790 w 2838"/>
                <a:gd name="T95" fmla="*/ 162 h 724"/>
                <a:gd name="T96" fmla="*/ 2816 w 2838"/>
                <a:gd name="T97" fmla="*/ 96 h 724"/>
                <a:gd name="T98" fmla="*/ 2832 w 2838"/>
                <a:gd name="T99" fmla="*/ 32 h 724"/>
                <a:gd name="T100" fmla="*/ 1662 w 2838"/>
                <a:gd name="T101" fmla="*/ 0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38" h="724">
                  <a:moveTo>
                    <a:pt x="1662" y="0"/>
                  </a:moveTo>
                  <a:lnTo>
                    <a:pt x="1662" y="48"/>
                  </a:lnTo>
                  <a:lnTo>
                    <a:pt x="1670" y="74"/>
                  </a:lnTo>
                  <a:lnTo>
                    <a:pt x="1670" y="74"/>
                  </a:lnTo>
                  <a:lnTo>
                    <a:pt x="1680" y="96"/>
                  </a:lnTo>
                  <a:lnTo>
                    <a:pt x="1694" y="120"/>
                  </a:lnTo>
                  <a:lnTo>
                    <a:pt x="1694" y="120"/>
                  </a:lnTo>
                  <a:lnTo>
                    <a:pt x="1706" y="138"/>
                  </a:lnTo>
                  <a:lnTo>
                    <a:pt x="1712" y="156"/>
                  </a:lnTo>
                  <a:lnTo>
                    <a:pt x="1716" y="176"/>
                  </a:lnTo>
                  <a:lnTo>
                    <a:pt x="1716" y="198"/>
                  </a:lnTo>
                  <a:lnTo>
                    <a:pt x="1716" y="198"/>
                  </a:lnTo>
                  <a:lnTo>
                    <a:pt x="1716" y="200"/>
                  </a:lnTo>
                  <a:lnTo>
                    <a:pt x="1716" y="202"/>
                  </a:lnTo>
                  <a:lnTo>
                    <a:pt x="1716" y="202"/>
                  </a:lnTo>
                  <a:lnTo>
                    <a:pt x="1716" y="202"/>
                  </a:lnTo>
                  <a:lnTo>
                    <a:pt x="1714" y="212"/>
                  </a:lnTo>
                  <a:lnTo>
                    <a:pt x="1710" y="224"/>
                  </a:lnTo>
                  <a:lnTo>
                    <a:pt x="1702" y="244"/>
                  </a:lnTo>
                  <a:lnTo>
                    <a:pt x="1690" y="262"/>
                  </a:lnTo>
                  <a:lnTo>
                    <a:pt x="1672" y="276"/>
                  </a:lnTo>
                  <a:lnTo>
                    <a:pt x="1654" y="290"/>
                  </a:lnTo>
                  <a:lnTo>
                    <a:pt x="1632" y="300"/>
                  </a:lnTo>
                  <a:lnTo>
                    <a:pt x="1608" y="306"/>
                  </a:lnTo>
                  <a:lnTo>
                    <a:pt x="1582" y="308"/>
                  </a:lnTo>
                  <a:lnTo>
                    <a:pt x="1582" y="308"/>
                  </a:lnTo>
                  <a:lnTo>
                    <a:pt x="1568" y="308"/>
                  </a:lnTo>
                  <a:lnTo>
                    <a:pt x="1554" y="306"/>
                  </a:lnTo>
                  <a:lnTo>
                    <a:pt x="1530" y="298"/>
                  </a:lnTo>
                  <a:lnTo>
                    <a:pt x="1506" y="288"/>
                  </a:lnTo>
                  <a:lnTo>
                    <a:pt x="1486" y="274"/>
                  </a:lnTo>
                  <a:lnTo>
                    <a:pt x="1470" y="256"/>
                  </a:lnTo>
                  <a:lnTo>
                    <a:pt x="1464" y="248"/>
                  </a:lnTo>
                  <a:lnTo>
                    <a:pt x="1458" y="236"/>
                  </a:lnTo>
                  <a:lnTo>
                    <a:pt x="1454" y="226"/>
                  </a:lnTo>
                  <a:lnTo>
                    <a:pt x="1450" y="216"/>
                  </a:lnTo>
                  <a:lnTo>
                    <a:pt x="1448" y="204"/>
                  </a:lnTo>
                  <a:lnTo>
                    <a:pt x="1448" y="192"/>
                  </a:lnTo>
                  <a:lnTo>
                    <a:pt x="1448" y="192"/>
                  </a:lnTo>
                  <a:lnTo>
                    <a:pt x="1448" y="192"/>
                  </a:lnTo>
                  <a:lnTo>
                    <a:pt x="1448" y="172"/>
                  </a:lnTo>
                  <a:lnTo>
                    <a:pt x="1452" y="154"/>
                  </a:lnTo>
                  <a:lnTo>
                    <a:pt x="1460" y="136"/>
                  </a:lnTo>
                  <a:lnTo>
                    <a:pt x="1470" y="120"/>
                  </a:lnTo>
                  <a:lnTo>
                    <a:pt x="1470" y="120"/>
                  </a:lnTo>
                  <a:lnTo>
                    <a:pt x="1484" y="98"/>
                  </a:lnTo>
                  <a:lnTo>
                    <a:pt x="1492" y="78"/>
                  </a:lnTo>
                  <a:lnTo>
                    <a:pt x="1500" y="48"/>
                  </a:lnTo>
                  <a:lnTo>
                    <a:pt x="1502" y="48"/>
                  </a:lnTo>
                  <a:lnTo>
                    <a:pt x="1502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40" y="124"/>
                  </a:lnTo>
                  <a:lnTo>
                    <a:pt x="22" y="226"/>
                  </a:lnTo>
                  <a:lnTo>
                    <a:pt x="0" y="322"/>
                  </a:lnTo>
                  <a:lnTo>
                    <a:pt x="1752" y="724"/>
                  </a:lnTo>
                  <a:lnTo>
                    <a:pt x="1752" y="724"/>
                  </a:lnTo>
                  <a:lnTo>
                    <a:pt x="1764" y="656"/>
                  </a:lnTo>
                  <a:lnTo>
                    <a:pt x="1778" y="588"/>
                  </a:lnTo>
                  <a:lnTo>
                    <a:pt x="1796" y="506"/>
                  </a:lnTo>
                  <a:lnTo>
                    <a:pt x="1806" y="466"/>
                  </a:lnTo>
                  <a:lnTo>
                    <a:pt x="1818" y="424"/>
                  </a:lnTo>
                  <a:lnTo>
                    <a:pt x="1830" y="386"/>
                  </a:lnTo>
                  <a:lnTo>
                    <a:pt x="1844" y="350"/>
                  </a:lnTo>
                  <a:lnTo>
                    <a:pt x="1858" y="320"/>
                  </a:lnTo>
                  <a:lnTo>
                    <a:pt x="1874" y="294"/>
                  </a:lnTo>
                  <a:lnTo>
                    <a:pt x="1880" y="284"/>
                  </a:lnTo>
                  <a:lnTo>
                    <a:pt x="1888" y="276"/>
                  </a:lnTo>
                  <a:lnTo>
                    <a:pt x="1896" y="270"/>
                  </a:lnTo>
                  <a:lnTo>
                    <a:pt x="1906" y="266"/>
                  </a:lnTo>
                  <a:lnTo>
                    <a:pt x="1906" y="266"/>
                  </a:lnTo>
                  <a:lnTo>
                    <a:pt x="1914" y="264"/>
                  </a:lnTo>
                  <a:lnTo>
                    <a:pt x="1928" y="262"/>
                  </a:lnTo>
                  <a:lnTo>
                    <a:pt x="1958" y="264"/>
                  </a:lnTo>
                  <a:lnTo>
                    <a:pt x="2000" y="272"/>
                  </a:lnTo>
                  <a:lnTo>
                    <a:pt x="2046" y="282"/>
                  </a:lnTo>
                  <a:lnTo>
                    <a:pt x="2158" y="306"/>
                  </a:lnTo>
                  <a:lnTo>
                    <a:pt x="2220" y="320"/>
                  </a:lnTo>
                  <a:lnTo>
                    <a:pt x="2284" y="332"/>
                  </a:lnTo>
                  <a:lnTo>
                    <a:pt x="2350" y="342"/>
                  </a:lnTo>
                  <a:lnTo>
                    <a:pt x="2414" y="348"/>
                  </a:lnTo>
                  <a:lnTo>
                    <a:pt x="2478" y="352"/>
                  </a:lnTo>
                  <a:lnTo>
                    <a:pt x="2508" y="352"/>
                  </a:lnTo>
                  <a:lnTo>
                    <a:pt x="2538" y="350"/>
                  </a:lnTo>
                  <a:lnTo>
                    <a:pt x="2566" y="346"/>
                  </a:lnTo>
                  <a:lnTo>
                    <a:pt x="2594" y="340"/>
                  </a:lnTo>
                  <a:lnTo>
                    <a:pt x="2620" y="334"/>
                  </a:lnTo>
                  <a:lnTo>
                    <a:pt x="2644" y="324"/>
                  </a:lnTo>
                  <a:lnTo>
                    <a:pt x="2668" y="314"/>
                  </a:lnTo>
                  <a:lnTo>
                    <a:pt x="2688" y="300"/>
                  </a:lnTo>
                  <a:lnTo>
                    <a:pt x="2708" y="284"/>
                  </a:lnTo>
                  <a:lnTo>
                    <a:pt x="2724" y="266"/>
                  </a:lnTo>
                  <a:lnTo>
                    <a:pt x="2724" y="266"/>
                  </a:lnTo>
                  <a:lnTo>
                    <a:pt x="2750" y="232"/>
                  </a:lnTo>
                  <a:lnTo>
                    <a:pt x="2772" y="198"/>
                  </a:lnTo>
                  <a:lnTo>
                    <a:pt x="2790" y="162"/>
                  </a:lnTo>
                  <a:lnTo>
                    <a:pt x="2804" y="128"/>
                  </a:lnTo>
                  <a:lnTo>
                    <a:pt x="2816" y="96"/>
                  </a:lnTo>
                  <a:lnTo>
                    <a:pt x="2826" y="62"/>
                  </a:lnTo>
                  <a:lnTo>
                    <a:pt x="2832" y="32"/>
                  </a:lnTo>
                  <a:lnTo>
                    <a:pt x="2838" y="0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rgbClr val="F17C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="" xmlns:a16="http://schemas.microsoft.com/office/drawing/2014/main" id="{7AA86527-0B40-407F-BF9C-BF2B6116C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3813" y="6146800"/>
              <a:ext cx="1562100" cy="1371600"/>
            </a:xfrm>
            <a:custGeom>
              <a:avLst/>
              <a:gdLst>
                <a:gd name="T0" fmla="*/ 0 w 984"/>
                <a:gd name="T1" fmla="*/ 0 h 864"/>
                <a:gd name="T2" fmla="*/ 130 w 984"/>
                <a:gd name="T3" fmla="*/ 864 h 864"/>
                <a:gd name="T4" fmla="*/ 124 w 984"/>
                <a:gd name="T5" fmla="*/ 814 h 864"/>
                <a:gd name="T6" fmla="*/ 114 w 984"/>
                <a:gd name="T7" fmla="*/ 792 h 864"/>
                <a:gd name="T8" fmla="*/ 98 w 984"/>
                <a:gd name="T9" fmla="*/ 768 h 864"/>
                <a:gd name="T10" fmla="*/ 80 w 984"/>
                <a:gd name="T11" fmla="*/ 732 h 864"/>
                <a:gd name="T12" fmla="*/ 78 w 984"/>
                <a:gd name="T13" fmla="*/ 690 h 864"/>
                <a:gd name="T14" fmla="*/ 78 w 984"/>
                <a:gd name="T15" fmla="*/ 688 h 864"/>
                <a:gd name="T16" fmla="*/ 78 w 984"/>
                <a:gd name="T17" fmla="*/ 686 h 864"/>
                <a:gd name="T18" fmla="*/ 80 w 984"/>
                <a:gd name="T19" fmla="*/ 676 h 864"/>
                <a:gd name="T20" fmla="*/ 92 w 984"/>
                <a:gd name="T21" fmla="*/ 644 h 864"/>
                <a:gd name="T22" fmla="*/ 120 w 984"/>
                <a:gd name="T23" fmla="*/ 612 h 864"/>
                <a:gd name="T24" fmla="*/ 162 w 984"/>
                <a:gd name="T25" fmla="*/ 588 h 864"/>
                <a:gd name="T26" fmla="*/ 212 w 984"/>
                <a:gd name="T27" fmla="*/ 580 h 864"/>
                <a:gd name="T28" fmla="*/ 226 w 984"/>
                <a:gd name="T29" fmla="*/ 580 h 864"/>
                <a:gd name="T30" fmla="*/ 264 w 984"/>
                <a:gd name="T31" fmla="*/ 590 h 864"/>
                <a:gd name="T32" fmla="*/ 306 w 984"/>
                <a:gd name="T33" fmla="*/ 614 h 864"/>
                <a:gd name="T34" fmla="*/ 330 w 984"/>
                <a:gd name="T35" fmla="*/ 640 h 864"/>
                <a:gd name="T36" fmla="*/ 340 w 984"/>
                <a:gd name="T37" fmla="*/ 662 h 864"/>
                <a:gd name="T38" fmla="*/ 346 w 984"/>
                <a:gd name="T39" fmla="*/ 684 h 864"/>
                <a:gd name="T40" fmla="*/ 346 w 984"/>
                <a:gd name="T41" fmla="*/ 696 h 864"/>
                <a:gd name="T42" fmla="*/ 346 w 984"/>
                <a:gd name="T43" fmla="*/ 716 h 864"/>
                <a:gd name="T44" fmla="*/ 334 w 984"/>
                <a:gd name="T45" fmla="*/ 752 h 864"/>
                <a:gd name="T46" fmla="*/ 324 w 984"/>
                <a:gd name="T47" fmla="*/ 768 h 864"/>
                <a:gd name="T48" fmla="*/ 300 w 984"/>
                <a:gd name="T49" fmla="*/ 810 h 864"/>
                <a:gd name="T50" fmla="*/ 292 w 984"/>
                <a:gd name="T51" fmla="*/ 840 h 864"/>
                <a:gd name="T52" fmla="*/ 982 w 984"/>
                <a:gd name="T53" fmla="*/ 864 h 864"/>
                <a:gd name="T54" fmla="*/ 984 w 984"/>
                <a:gd name="T55" fmla="*/ 822 h 864"/>
                <a:gd name="T56" fmla="*/ 984 w 984"/>
                <a:gd name="T57" fmla="*/ 728 h 864"/>
                <a:gd name="T58" fmla="*/ 978 w 984"/>
                <a:gd name="T59" fmla="*/ 628 h 864"/>
                <a:gd name="T60" fmla="*/ 964 w 984"/>
                <a:gd name="T61" fmla="*/ 522 h 864"/>
                <a:gd name="T62" fmla="*/ 942 w 984"/>
                <a:gd name="T63" fmla="*/ 410 h 864"/>
                <a:gd name="T64" fmla="*/ 908 w 984"/>
                <a:gd name="T65" fmla="*/ 294 h 864"/>
                <a:gd name="T66" fmla="*/ 860 w 984"/>
                <a:gd name="T67" fmla="*/ 178 h 864"/>
                <a:gd name="T68" fmla="*/ 800 w 984"/>
                <a:gd name="T69" fmla="*/ 60 h 864"/>
                <a:gd name="T70" fmla="*/ 764 w 984"/>
                <a:gd name="T71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84" h="864">
                  <a:moveTo>
                    <a:pt x="764" y="0"/>
                  </a:moveTo>
                  <a:lnTo>
                    <a:pt x="0" y="0"/>
                  </a:lnTo>
                  <a:lnTo>
                    <a:pt x="0" y="864"/>
                  </a:lnTo>
                  <a:lnTo>
                    <a:pt x="130" y="864"/>
                  </a:lnTo>
                  <a:lnTo>
                    <a:pt x="130" y="840"/>
                  </a:lnTo>
                  <a:lnTo>
                    <a:pt x="124" y="814"/>
                  </a:lnTo>
                  <a:lnTo>
                    <a:pt x="124" y="814"/>
                  </a:lnTo>
                  <a:lnTo>
                    <a:pt x="114" y="792"/>
                  </a:lnTo>
                  <a:lnTo>
                    <a:pt x="98" y="768"/>
                  </a:lnTo>
                  <a:lnTo>
                    <a:pt x="98" y="768"/>
                  </a:lnTo>
                  <a:lnTo>
                    <a:pt x="88" y="750"/>
                  </a:lnTo>
                  <a:lnTo>
                    <a:pt x="80" y="732"/>
                  </a:lnTo>
                  <a:lnTo>
                    <a:pt x="78" y="712"/>
                  </a:lnTo>
                  <a:lnTo>
                    <a:pt x="78" y="690"/>
                  </a:lnTo>
                  <a:lnTo>
                    <a:pt x="78" y="690"/>
                  </a:lnTo>
                  <a:lnTo>
                    <a:pt x="78" y="688"/>
                  </a:lnTo>
                  <a:lnTo>
                    <a:pt x="78" y="686"/>
                  </a:lnTo>
                  <a:lnTo>
                    <a:pt x="78" y="686"/>
                  </a:lnTo>
                  <a:lnTo>
                    <a:pt x="78" y="686"/>
                  </a:lnTo>
                  <a:lnTo>
                    <a:pt x="80" y="676"/>
                  </a:lnTo>
                  <a:lnTo>
                    <a:pt x="82" y="664"/>
                  </a:lnTo>
                  <a:lnTo>
                    <a:pt x="92" y="644"/>
                  </a:lnTo>
                  <a:lnTo>
                    <a:pt x="104" y="626"/>
                  </a:lnTo>
                  <a:lnTo>
                    <a:pt x="120" y="612"/>
                  </a:lnTo>
                  <a:lnTo>
                    <a:pt x="140" y="598"/>
                  </a:lnTo>
                  <a:lnTo>
                    <a:pt x="162" y="588"/>
                  </a:lnTo>
                  <a:lnTo>
                    <a:pt x="186" y="582"/>
                  </a:lnTo>
                  <a:lnTo>
                    <a:pt x="212" y="580"/>
                  </a:lnTo>
                  <a:lnTo>
                    <a:pt x="212" y="580"/>
                  </a:lnTo>
                  <a:lnTo>
                    <a:pt x="226" y="580"/>
                  </a:lnTo>
                  <a:lnTo>
                    <a:pt x="238" y="582"/>
                  </a:lnTo>
                  <a:lnTo>
                    <a:pt x="264" y="590"/>
                  </a:lnTo>
                  <a:lnTo>
                    <a:pt x="286" y="600"/>
                  </a:lnTo>
                  <a:lnTo>
                    <a:pt x="306" y="614"/>
                  </a:lnTo>
                  <a:lnTo>
                    <a:pt x="322" y="632"/>
                  </a:lnTo>
                  <a:lnTo>
                    <a:pt x="330" y="640"/>
                  </a:lnTo>
                  <a:lnTo>
                    <a:pt x="336" y="652"/>
                  </a:lnTo>
                  <a:lnTo>
                    <a:pt x="340" y="662"/>
                  </a:lnTo>
                  <a:lnTo>
                    <a:pt x="344" y="672"/>
                  </a:lnTo>
                  <a:lnTo>
                    <a:pt x="346" y="684"/>
                  </a:lnTo>
                  <a:lnTo>
                    <a:pt x="346" y="696"/>
                  </a:lnTo>
                  <a:lnTo>
                    <a:pt x="346" y="696"/>
                  </a:lnTo>
                  <a:lnTo>
                    <a:pt x="346" y="696"/>
                  </a:lnTo>
                  <a:lnTo>
                    <a:pt x="346" y="716"/>
                  </a:lnTo>
                  <a:lnTo>
                    <a:pt x="342" y="734"/>
                  </a:lnTo>
                  <a:lnTo>
                    <a:pt x="334" y="752"/>
                  </a:lnTo>
                  <a:lnTo>
                    <a:pt x="324" y="768"/>
                  </a:lnTo>
                  <a:lnTo>
                    <a:pt x="324" y="768"/>
                  </a:lnTo>
                  <a:lnTo>
                    <a:pt x="310" y="790"/>
                  </a:lnTo>
                  <a:lnTo>
                    <a:pt x="300" y="810"/>
                  </a:lnTo>
                  <a:lnTo>
                    <a:pt x="292" y="840"/>
                  </a:lnTo>
                  <a:lnTo>
                    <a:pt x="292" y="840"/>
                  </a:lnTo>
                  <a:lnTo>
                    <a:pt x="292" y="864"/>
                  </a:lnTo>
                  <a:lnTo>
                    <a:pt x="982" y="864"/>
                  </a:lnTo>
                  <a:lnTo>
                    <a:pt x="982" y="864"/>
                  </a:lnTo>
                  <a:lnTo>
                    <a:pt x="984" y="822"/>
                  </a:lnTo>
                  <a:lnTo>
                    <a:pt x="984" y="776"/>
                  </a:lnTo>
                  <a:lnTo>
                    <a:pt x="984" y="728"/>
                  </a:lnTo>
                  <a:lnTo>
                    <a:pt x="982" y="678"/>
                  </a:lnTo>
                  <a:lnTo>
                    <a:pt x="978" y="628"/>
                  </a:lnTo>
                  <a:lnTo>
                    <a:pt x="972" y="576"/>
                  </a:lnTo>
                  <a:lnTo>
                    <a:pt x="964" y="522"/>
                  </a:lnTo>
                  <a:lnTo>
                    <a:pt x="954" y="466"/>
                  </a:lnTo>
                  <a:lnTo>
                    <a:pt x="942" y="410"/>
                  </a:lnTo>
                  <a:lnTo>
                    <a:pt x="926" y="352"/>
                  </a:lnTo>
                  <a:lnTo>
                    <a:pt x="908" y="294"/>
                  </a:lnTo>
                  <a:lnTo>
                    <a:pt x="886" y="236"/>
                  </a:lnTo>
                  <a:lnTo>
                    <a:pt x="860" y="178"/>
                  </a:lnTo>
                  <a:lnTo>
                    <a:pt x="832" y="118"/>
                  </a:lnTo>
                  <a:lnTo>
                    <a:pt x="800" y="60"/>
                  </a:lnTo>
                  <a:lnTo>
                    <a:pt x="764" y="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9D12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="" xmlns:a16="http://schemas.microsoft.com/office/drawing/2014/main" id="{F59B2574-8170-4B7A-8C1C-1748010F7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9213" y="7750175"/>
              <a:ext cx="2282825" cy="1374775"/>
            </a:xfrm>
            <a:custGeom>
              <a:avLst/>
              <a:gdLst>
                <a:gd name="T0" fmla="*/ 1438 w 1438"/>
                <a:gd name="T1" fmla="*/ 0 h 866"/>
                <a:gd name="T2" fmla="*/ 0 w 1438"/>
                <a:gd name="T3" fmla="*/ 0 h 866"/>
                <a:gd name="T4" fmla="*/ 0 w 1438"/>
                <a:gd name="T5" fmla="*/ 866 h 866"/>
                <a:gd name="T6" fmla="*/ 128 w 1438"/>
                <a:gd name="T7" fmla="*/ 866 h 866"/>
                <a:gd name="T8" fmla="*/ 128 w 1438"/>
                <a:gd name="T9" fmla="*/ 822 h 866"/>
                <a:gd name="T10" fmla="*/ 122 w 1438"/>
                <a:gd name="T11" fmla="*/ 798 h 866"/>
                <a:gd name="T12" fmla="*/ 122 w 1438"/>
                <a:gd name="T13" fmla="*/ 798 h 866"/>
                <a:gd name="T14" fmla="*/ 112 w 1438"/>
                <a:gd name="T15" fmla="*/ 774 h 866"/>
                <a:gd name="T16" fmla="*/ 96 w 1438"/>
                <a:gd name="T17" fmla="*/ 752 h 866"/>
                <a:gd name="T18" fmla="*/ 96 w 1438"/>
                <a:gd name="T19" fmla="*/ 752 h 866"/>
                <a:gd name="T20" fmla="*/ 86 w 1438"/>
                <a:gd name="T21" fmla="*/ 734 h 866"/>
                <a:gd name="T22" fmla="*/ 78 w 1438"/>
                <a:gd name="T23" fmla="*/ 714 h 866"/>
                <a:gd name="T24" fmla="*/ 74 w 1438"/>
                <a:gd name="T25" fmla="*/ 694 h 866"/>
                <a:gd name="T26" fmla="*/ 76 w 1438"/>
                <a:gd name="T27" fmla="*/ 674 h 866"/>
                <a:gd name="T28" fmla="*/ 76 w 1438"/>
                <a:gd name="T29" fmla="*/ 674 h 866"/>
                <a:gd name="T30" fmla="*/ 76 w 1438"/>
                <a:gd name="T31" fmla="*/ 670 h 866"/>
                <a:gd name="T32" fmla="*/ 76 w 1438"/>
                <a:gd name="T33" fmla="*/ 670 h 866"/>
                <a:gd name="T34" fmla="*/ 76 w 1438"/>
                <a:gd name="T35" fmla="*/ 670 h 866"/>
                <a:gd name="T36" fmla="*/ 76 w 1438"/>
                <a:gd name="T37" fmla="*/ 670 h 866"/>
                <a:gd name="T38" fmla="*/ 78 w 1438"/>
                <a:gd name="T39" fmla="*/ 658 h 866"/>
                <a:gd name="T40" fmla="*/ 80 w 1438"/>
                <a:gd name="T41" fmla="*/ 648 h 866"/>
                <a:gd name="T42" fmla="*/ 88 w 1438"/>
                <a:gd name="T43" fmla="*/ 628 h 866"/>
                <a:gd name="T44" fmla="*/ 102 w 1438"/>
                <a:gd name="T45" fmla="*/ 610 h 866"/>
                <a:gd name="T46" fmla="*/ 118 w 1438"/>
                <a:gd name="T47" fmla="*/ 594 h 866"/>
                <a:gd name="T48" fmla="*/ 138 w 1438"/>
                <a:gd name="T49" fmla="*/ 582 h 866"/>
                <a:gd name="T50" fmla="*/ 160 w 1438"/>
                <a:gd name="T51" fmla="*/ 572 h 866"/>
                <a:gd name="T52" fmla="*/ 184 w 1438"/>
                <a:gd name="T53" fmla="*/ 566 h 866"/>
                <a:gd name="T54" fmla="*/ 210 w 1438"/>
                <a:gd name="T55" fmla="*/ 564 h 866"/>
                <a:gd name="T56" fmla="*/ 210 w 1438"/>
                <a:gd name="T57" fmla="*/ 564 h 866"/>
                <a:gd name="T58" fmla="*/ 222 w 1438"/>
                <a:gd name="T59" fmla="*/ 564 h 866"/>
                <a:gd name="T60" fmla="*/ 236 w 1438"/>
                <a:gd name="T61" fmla="*/ 566 h 866"/>
                <a:gd name="T62" fmla="*/ 262 w 1438"/>
                <a:gd name="T63" fmla="*/ 572 h 866"/>
                <a:gd name="T64" fmla="*/ 284 w 1438"/>
                <a:gd name="T65" fmla="*/ 582 h 866"/>
                <a:gd name="T66" fmla="*/ 304 w 1438"/>
                <a:gd name="T67" fmla="*/ 598 h 866"/>
                <a:gd name="T68" fmla="*/ 320 w 1438"/>
                <a:gd name="T69" fmla="*/ 614 h 866"/>
                <a:gd name="T70" fmla="*/ 328 w 1438"/>
                <a:gd name="T71" fmla="*/ 624 h 866"/>
                <a:gd name="T72" fmla="*/ 332 w 1438"/>
                <a:gd name="T73" fmla="*/ 634 h 866"/>
                <a:gd name="T74" fmla="*/ 338 w 1438"/>
                <a:gd name="T75" fmla="*/ 644 h 866"/>
                <a:gd name="T76" fmla="*/ 340 w 1438"/>
                <a:gd name="T77" fmla="*/ 656 h 866"/>
                <a:gd name="T78" fmla="*/ 342 w 1438"/>
                <a:gd name="T79" fmla="*/ 666 h 866"/>
                <a:gd name="T80" fmla="*/ 344 w 1438"/>
                <a:gd name="T81" fmla="*/ 678 h 866"/>
                <a:gd name="T82" fmla="*/ 344 w 1438"/>
                <a:gd name="T83" fmla="*/ 678 h 866"/>
                <a:gd name="T84" fmla="*/ 344 w 1438"/>
                <a:gd name="T85" fmla="*/ 678 h 866"/>
                <a:gd name="T86" fmla="*/ 342 w 1438"/>
                <a:gd name="T87" fmla="*/ 698 h 866"/>
                <a:gd name="T88" fmla="*/ 338 w 1438"/>
                <a:gd name="T89" fmla="*/ 718 h 866"/>
                <a:gd name="T90" fmla="*/ 332 w 1438"/>
                <a:gd name="T91" fmla="*/ 734 h 866"/>
                <a:gd name="T92" fmla="*/ 322 w 1438"/>
                <a:gd name="T93" fmla="*/ 752 h 866"/>
                <a:gd name="T94" fmla="*/ 322 w 1438"/>
                <a:gd name="T95" fmla="*/ 752 h 866"/>
                <a:gd name="T96" fmla="*/ 308 w 1438"/>
                <a:gd name="T97" fmla="*/ 772 h 866"/>
                <a:gd name="T98" fmla="*/ 298 w 1438"/>
                <a:gd name="T99" fmla="*/ 792 h 866"/>
                <a:gd name="T100" fmla="*/ 290 w 1438"/>
                <a:gd name="T101" fmla="*/ 822 h 866"/>
                <a:gd name="T102" fmla="*/ 290 w 1438"/>
                <a:gd name="T103" fmla="*/ 822 h 866"/>
                <a:gd name="T104" fmla="*/ 290 w 1438"/>
                <a:gd name="T105" fmla="*/ 866 h 866"/>
                <a:gd name="T106" fmla="*/ 1438 w 1438"/>
                <a:gd name="T107" fmla="*/ 866 h 866"/>
                <a:gd name="T108" fmla="*/ 1438 w 1438"/>
                <a:gd name="T109" fmla="*/ 0 h 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38" h="866">
                  <a:moveTo>
                    <a:pt x="1438" y="0"/>
                  </a:moveTo>
                  <a:lnTo>
                    <a:pt x="0" y="0"/>
                  </a:lnTo>
                  <a:lnTo>
                    <a:pt x="0" y="866"/>
                  </a:lnTo>
                  <a:lnTo>
                    <a:pt x="128" y="866"/>
                  </a:lnTo>
                  <a:lnTo>
                    <a:pt x="128" y="822"/>
                  </a:lnTo>
                  <a:lnTo>
                    <a:pt x="122" y="798"/>
                  </a:lnTo>
                  <a:lnTo>
                    <a:pt x="122" y="798"/>
                  </a:lnTo>
                  <a:lnTo>
                    <a:pt x="112" y="774"/>
                  </a:lnTo>
                  <a:lnTo>
                    <a:pt x="96" y="752"/>
                  </a:lnTo>
                  <a:lnTo>
                    <a:pt x="96" y="752"/>
                  </a:lnTo>
                  <a:lnTo>
                    <a:pt x="86" y="734"/>
                  </a:lnTo>
                  <a:lnTo>
                    <a:pt x="78" y="714"/>
                  </a:lnTo>
                  <a:lnTo>
                    <a:pt x="74" y="694"/>
                  </a:lnTo>
                  <a:lnTo>
                    <a:pt x="76" y="674"/>
                  </a:lnTo>
                  <a:lnTo>
                    <a:pt x="76" y="674"/>
                  </a:lnTo>
                  <a:lnTo>
                    <a:pt x="76" y="670"/>
                  </a:lnTo>
                  <a:lnTo>
                    <a:pt x="76" y="670"/>
                  </a:lnTo>
                  <a:lnTo>
                    <a:pt x="76" y="670"/>
                  </a:lnTo>
                  <a:lnTo>
                    <a:pt x="76" y="670"/>
                  </a:lnTo>
                  <a:lnTo>
                    <a:pt x="78" y="658"/>
                  </a:lnTo>
                  <a:lnTo>
                    <a:pt x="80" y="648"/>
                  </a:lnTo>
                  <a:lnTo>
                    <a:pt x="88" y="628"/>
                  </a:lnTo>
                  <a:lnTo>
                    <a:pt x="102" y="610"/>
                  </a:lnTo>
                  <a:lnTo>
                    <a:pt x="118" y="594"/>
                  </a:lnTo>
                  <a:lnTo>
                    <a:pt x="138" y="582"/>
                  </a:lnTo>
                  <a:lnTo>
                    <a:pt x="160" y="572"/>
                  </a:lnTo>
                  <a:lnTo>
                    <a:pt x="184" y="566"/>
                  </a:lnTo>
                  <a:lnTo>
                    <a:pt x="210" y="564"/>
                  </a:lnTo>
                  <a:lnTo>
                    <a:pt x="210" y="564"/>
                  </a:lnTo>
                  <a:lnTo>
                    <a:pt x="222" y="564"/>
                  </a:lnTo>
                  <a:lnTo>
                    <a:pt x="236" y="566"/>
                  </a:lnTo>
                  <a:lnTo>
                    <a:pt x="262" y="572"/>
                  </a:lnTo>
                  <a:lnTo>
                    <a:pt x="284" y="582"/>
                  </a:lnTo>
                  <a:lnTo>
                    <a:pt x="304" y="598"/>
                  </a:lnTo>
                  <a:lnTo>
                    <a:pt x="320" y="614"/>
                  </a:lnTo>
                  <a:lnTo>
                    <a:pt x="328" y="624"/>
                  </a:lnTo>
                  <a:lnTo>
                    <a:pt x="332" y="634"/>
                  </a:lnTo>
                  <a:lnTo>
                    <a:pt x="338" y="644"/>
                  </a:lnTo>
                  <a:lnTo>
                    <a:pt x="340" y="656"/>
                  </a:lnTo>
                  <a:lnTo>
                    <a:pt x="342" y="666"/>
                  </a:lnTo>
                  <a:lnTo>
                    <a:pt x="344" y="678"/>
                  </a:lnTo>
                  <a:lnTo>
                    <a:pt x="344" y="678"/>
                  </a:lnTo>
                  <a:lnTo>
                    <a:pt x="344" y="678"/>
                  </a:lnTo>
                  <a:lnTo>
                    <a:pt x="342" y="698"/>
                  </a:lnTo>
                  <a:lnTo>
                    <a:pt x="338" y="718"/>
                  </a:lnTo>
                  <a:lnTo>
                    <a:pt x="332" y="734"/>
                  </a:lnTo>
                  <a:lnTo>
                    <a:pt x="322" y="752"/>
                  </a:lnTo>
                  <a:lnTo>
                    <a:pt x="322" y="752"/>
                  </a:lnTo>
                  <a:lnTo>
                    <a:pt x="308" y="772"/>
                  </a:lnTo>
                  <a:lnTo>
                    <a:pt x="298" y="792"/>
                  </a:lnTo>
                  <a:lnTo>
                    <a:pt x="290" y="822"/>
                  </a:lnTo>
                  <a:lnTo>
                    <a:pt x="290" y="822"/>
                  </a:lnTo>
                  <a:lnTo>
                    <a:pt x="290" y="866"/>
                  </a:lnTo>
                  <a:lnTo>
                    <a:pt x="1438" y="866"/>
                  </a:lnTo>
                  <a:lnTo>
                    <a:pt x="1438" y="0"/>
                  </a:lnTo>
                  <a:close/>
                </a:path>
              </a:pathLst>
            </a:custGeom>
            <a:solidFill>
              <a:srgbClr val="CD19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="" xmlns:a16="http://schemas.microsoft.com/office/drawing/2014/main" id="{61BB2050-CEB7-4BF7-9E6D-0FD0B74FD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9213" y="9356725"/>
              <a:ext cx="2257425" cy="1371600"/>
            </a:xfrm>
            <a:custGeom>
              <a:avLst/>
              <a:gdLst>
                <a:gd name="T0" fmla="*/ 558 w 1422"/>
                <a:gd name="T1" fmla="*/ 32 h 864"/>
                <a:gd name="T2" fmla="*/ 564 w 1422"/>
                <a:gd name="T3" fmla="*/ 58 h 864"/>
                <a:gd name="T4" fmla="*/ 590 w 1422"/>
                <a:gd name="T5" fmla="*/ 104 h 864"/>
                <a:gd name="T6" fmla="*/ 600 w 1422"/>
                <a:gd name="T7" fmla="*/ 122 h 864"/>
                <a:gd name="T8" fmla="*/ 612 w 1422"/>
                <a:gd name="T9" fmla="*/ 162 h 864"/>
                <a:gd name="T10" fmla="*/ 610 w 1422"/>
                <a:gd name="T11" fmla="*/ 182 h 864"/>
                <a:gd name="T12" fmla="*/ 610 w 1422"/>
                <a:gd name="T13" fmla="*/ 186 h 864"/>
                <a:gd name="T14" fmla="*/ 610 w 1422"/>
                <a:gd name="T15" fmla="*/ 186 h 864"/>
                <a:gd name="T16" fmla="*/ 606 w 1422"/>
                <a:gd name="T17" fmla="*/ 208 h 864"/>
                <a:gd name="T18" fmla="*/ 584 w 1422"/>
                <a:gd name="T19" fmla="*/ 246 h 864"/>
                <a:gd name="T20" fmla="*/ 548 w 1422"/>
                <a:gd name="T21" fmla="*/ 274 h 864"/>
                <a:gd name="T22" fmla="*/ 502 w 1422"/>
                <a:gd name="T23" fmla="*/ 290 h 864"/>
                <a:gd name="T24" fmla="*/ 476 w 1422"/>
                <a:gd name="T25" fmla="*/ 292 h 864"/>
                <a:gd name="T26" fmla="*/ 450 w 1422"/>
                <a:gd name="T27" fmla="*/ 290 h 864"/>
                <a:gd name="T28" fmla="*/ 402 w 1422"/>
                <a:gd name="T29" fmla="*/ 272 h 864"/>
                <a:gd name="T30" fmla="*/ 366 w 1422"/>
                <a:gd name="T31" fmla="*/ 242 h 864"/>
                <a:gd name="T32" fmla="*/ 354 w 1422"/>
                <a:gd name="T33" fmla="*/ 222 h 864"/>
                <a:gd name="T34" fmla="*/ 346 w 1422"/>
                <a:gd name="T35" fmla="*/ 200 h 864"/>
                <a:gd name="T36" fmla="*/ 342 w 1422"/>
                <a:gd name="T37" fmla="*/ 176 h 864"/>
                <a:gd name="T38" fmla="*/ 342 w 1422"/>
                <a:gd name="T39" fmla="*/ 176 h 864"/>
                <a:gd name="T40" fmla="*/ 348 w 1422"/>
                <a:gd name="T41" fmla="*/ 138 h 864"/>
                <a:gd name="T42" fmla="*/ 364 w 1422"/>
                <a:gd name="T43" fmla="*/ 104 h 864"/>
                <a:gd name="T44" fmla="*/ 378 w 1422"/>
                <a:gd name="T45" fmla="*/ 84 h 864"/>
                <a:gd name="T46" fmla="*/ 396 w 1422"/>
                <a:gd name="T47" fmla="*/ 32 h 864"/>
                <a:gd name="T48" fmla="*/ 396 w 1422"/>
                <a:gd name="T49" fmla="*/ 0 h 864"/>
                <a:gd name="T50" fmla="*/ 0 w 1422"/>
                <a:gd name="T51" fmla="*/ 0 h 864"/>
                <a:gd name="T52" fmla="*/ 78 w 1422"/>
                <a:gd name="T53" fmla="*/ 124 h 864"/>
                <a:gd name="T54" fmla="*/ 170 w 1422"/>
                <a:gd name="T55" fmla="*/ 248 h 864"/>
                <a:gd name="T56" fmla="*/ 274 w 1422"/>
                <a:gd name="T57" fmla="*/ 372 h 864"/>
                <a:gd name="T58" fmla="*/ 394 w 1422"/>
                <a:gd name="T59" fmla="*/ 496 h 864"/>
                <a:gd name="T60" fmla="*/ 402 w 1422"/>
                <a:gd name="T61" fmla="*/ 508 h 864"/>
                <a:gd name="T62" fmla="*/ 418 w 1422"/>
                <a:gd name="T63" fmla="*/ 536 h 864"/>
                <a:gd name="T64" fmla="*/ 430 w 1422"/>
                <a:gd name="T65" fmla="*/ 574 h 864"/>
                <a:gd name="T66" fmla="*/ 442 w 1422"/>
                <a:gd name="T67" fmla="*/ 640 h 864"/>
                <a:gd name="T68" fmla="*/ 444 w 1422"/>
                <a:gd name="T69" fmla="*/ 746 h 864"/>
                <a:gd name="T70" fmla="*/ 438 w 1422"/>
                <a:gd name="T71" fmla="*/ 864 h 864"/>
                <a:gd name="T72" fmla="*/ 1422 w 1422"/>
                <a:gd name="T73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22" h="864">
                  <a:moveTo>
                    <a:pt x="558" y="0"/>
                  </a:moveTo>
                  <a:lnTo>
                    <a:pt x="558" y="32"/>
                  </a:lnTo>
                  <a:lnTo>
                    <a:pt x="564" y="58"/>
                  </a:lnTo>
                  <a:lnTo>
                    <a:pt x="564" y="58"/>
                  </a:lnTo>
                  <a:lnTo>
                    <a:pt x="574" y="82"/>
                  </a:lnTo>
                  <a:lnTo>
                    <a:pt x="590" y="104"/>
                  </a:lnTo>
                  <a:lnTo>
                    <a:pt x="590" y="104"/>
                  </a:lnTo>
                  <a:lnTo>
                    <a:pt x="600" y="122"/>
                  </a:lnTo>
                  <a:lnTo>
                    <a:pt x="608" y="140"/>
                  </a:lnTo>
                  <a:lnTo>
                    <a:pt x="612" y="16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10" y="184"/>
                  </a:lnTo>
                  <a:lnTo>
                    <a:pt x="610" y="186"/>
                  </a:lnTo>
                  <a:lnTo>
                    <a:pt x="610" y="186"/>
                  </a:lnTo>
                  <a:lnTo>
                    <a:pt x="610" y="186"/>
                  </a:lnTo>
                  <a:lnTo>
                    <a:pt x="608" y="198"/>
                  </a:lnTo>
                  <a:lnTo>
                    <a:pt x="606" y="208"/>
                  </a:lnTo>
                  <a:lnTo>
                    <a:pt x="598" y="228"/>
                  </a:lnTo>
                  <a:lnTo>
                    <a:pt x="584" y="246"/>
                  </a:lnTo>
                  <a:lnTo>
                    <a:pt x="568" y="262"/>
                  </a:lnTo>
                  <a:lnTo>
                    <a:pt x="548" y="274"/>
                  </a:lnTo>
                  <a:lnTo>
                    <a:pt x="526" y="284"/>
                  </a:lnTo>
                  <a:lnTo>
                    <a:pt x="502" y="290"/>
                  </a:lnTo>
                  <a:lnTo>
                    <a:pt x="476" y="292"/>
                  </a:lnTo>
                  <a:lnTo>
                    <a:pt x="476" y="292"/>
                  </a:lnTo>
                  <a:lnTo>
                    <a:pt x="464" y="292"/>
                  </a:lnTo>
                  <a:lnTo>
                    <a:pt x="450" y="290"/>
                  </a:lnTo>
                  <a:lnTo>
                    <a:pt x="424" y="284"/>
                  </a:lnTo>
                  <a:lnTo>
                    <a:pt x="402" y="272"/>
                  </a:lnTo>
                  <a:lnTo>
                    <a:pt x="382" y="258"/>
                  </a:lnTo>
                  <a:lnTo>
                    <a:pt x="366" y="242"/>
                  </a:lnTo>
                  <a:lnTo>
                    <a:pt x="358" y="232"/>
                  </a:lnTo>
                  <a:lnTo>
                    <a:pt x="354" y="222"/>
                  </a:lnTo>
                  <a:lnTo>
                    <a:pt x="348" y="212"/>
                  </a:lnTo>
                  <a:lnTo>
                    <a:pt x="346" y="200"/>
                  </a:lnTo>
                  <a:lnTo>
                    <a:pt x="344" y="188"/>
                  </a:lnTo>
                  <a:lnTo>
                    <a:pt x="342" y="176"/>
                  </a:lnTo>
                  <a:lnTo>
                    <a:pt x="342" y="176"/>
                  </a:lnTo>
                  <a:lnTo>
                    <a:pt x="342" y="176"/>
                  </a:lnTo>
                  <a:lnTo>
                    <a:pt x="344" y="156"/>
                  </a:lnTo>
                  <a:lnTo>
                    <a:pt x="348" y="138"/>
                  </a:lnTo>
                  <a:lnTo>
                    <a:pt x="354" y="120"/>
                  </a:lnTo>
                  <a:lnTo>
                    <a:pt x="364" y="104"/>
                  </a:lnTo>
                  <a:lnTo>
                    <a:pt x="364" y="104"/>
                  </a:lnTo>
                  <a:lnTo>
                    <a:pt x="378" y="84"/>
                  </a:lnTo>
                  <a:lnTo>
                    <a:pt x="388" y="64"/>
                  </a:lnTo>
                  <a:lnTo>
                    <a:pt x="396" y="32"/>
                  </a:lnTo>
                  <a:lnTo>
                    <a:pt x="396" y="32"/>
                  </a:lnTo>
                  <a:lnTo>
                    <a:pt x="39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62"/>
                  </a:lnTo>
                  <a:lnTo>
                    <a:pt x="78" y="124"/>
                  </a:lnTo>
                  <a:lnTo>
                    <a:pt x="122" y="186"/>
                  </a:lnTo>
                  <a:lnTo>
                    <a:pt x="170" y="248"/>
                  </a:lnTo>
                  <a:lnTo>
                    <a:pt x="220" y="310"/>
                  </a:lnTo>
                  <a:lnTo>
                    <a:pt x="274" y="372"/>
                  </a:lnTo>
                  <a:lnTo>
                    <a:pt x="332" y="434"/>
                  </a:lnTo>
                  <a:lnTo>
                    <a:pt x="394" y="496"/>
                  </a:lnTo>
                  <a:lnTo>
                    <a:pt x="394" y="496"/>
                  </a:lnTo>
                  <a:lnTo>
                    <a:pt x="402" y="508"/>
                  </a:lnTo>
                  <a:lnTo>
                    <a:pt x="412" y="522"/>
                  </a:lnTo>
                  <a:lnTo>
                    <a:pt x="418" y="536"/>
                  </a:lnTo>
                  <a:lnTo>
                    <a:pt x="426" y="554"/>
                  </a:lnTo>
                  <a:lnTo>
                    <a:pt x="430" y="574"/>
                  </a:lnTo>
                  <a:lnTo>
                    <a:pt x="436" y="594"/>
                  </a:lnTo>
                  <a:lnTo>
                    <a:pt x="442" y="640"/>
                  </a:lnTo>
                  <a:lnTo>
                    <a:pt x="444" y="692"/>
                  </a:lnTo>
                  <a:lnTo>
                    <a:pt x="444" y="746"/>
                  </a:lnTo>
                  <a:lnTo>
                    <a:pt x="442" y="804"/>
                  </a:lnTo>
                  <a:lnTo>
                    <a:pt x="438" y="864"/>
                  </a:lnTo>
                  <a:lnTo>
                    <a:pt x="1422" y="864"/>
                  </a:lnTo>
                  <a:lnTo>
                    <a:pt x="1422" y="0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009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="" xmlns:a16="http://schemas.microsoft.com/office/drawing/2014/main" id="{309887F5-3D74-4842-BF8E-3F34CF943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9213" y="9356725"/>
              <a:ext cx="2257425" cy="1371600"/>
            </a:xfrm>
            <a:custGeom>
              <a:avLst/>
              <a:gdLst>
                <a:gd name="T0" fmla="*/ 558 w 1422"/>
                <a:gd name="T1" fmla="*/ 32 h 864"/>
                <a:gd name="T2" fmla="*/ 564 w 1422"/>
                <a:gd name="T3" fmla="*/ 58 h 864"/>
                <a:gd name="T4" fmla="*/ 590 w 1422"/>
                <a:gd name="T5" fmla="*/ 104 h 864"/>
                <a:gd name="T6" fmla="*/ 600 w 1422"/>
                <a:gd name="T7" fmla="*/ 122 h 864"/>
                <a:gd name="T8" fmla="*/ 612 w 1422"/>
                <a:gd name="T9" fmla="*/ 162 h 864"/>
                <a:gd name="T10" fmla="*/ 610 w 1422"/>
                <a:gd name="T11" fmla="*/ 182 h 864"/>
                <a:gd name="T12" fmla="*/ 610 w 1422"/>
                <a:gd name="T13" fmla="*/ 186 h 864"/>
                <a:gd name="T14" fmla="*/ 610 w 1422"/>
                <a:gd name="T15" fmla="*/ 186 h 864"/>
                <a:gd name="T16" fmla="*/ 606 w 1422"/>
                <a:gd name="T17" fmla="*/ 208 h 864"/>
                <a:gd name="T18" fmla="*/ 584 w 1422"/>
                <a:gd name="T19" fmla="*/ 246 h 864"/>
                <a:gd name="T20" fmla="*/ 548 w 1422"/>
                <a:gd name="T21" fmla="*/ 274 h 864"/>
                <a:gd name="T22" fmla="*/ 502 w 1422"/>
                <a:gd name="T23" fmla="*/ 290 h 864"/>
                <a:gd name="T24" fmla="*/ 476 w 1422"/>
                <a:gd name="T25" fmla="*/ 292 h 864"/>
                <a:gd name="T26" fmla="*/ 450 w 1422"/>
                <a:gd name="T27" fmla="*/ 290 h 864"/>
                <a:gd name="T28" fmla="*/ 402 w 1422"/>
                <a:gd name="T29" fmla="*/ 272 h 864"/>
                <a:gd name="T30" fmla="*/ 366 w 1422"/>
                <a:gd name="T31" fmla="*/ 242 h 864"/>
                <a:gd name="T32" fmla="*/ 354 w 1422"/>
                <a:gd name="T33" fmla="*/ 222 h 864"/>
                <a:gd name="T34" fmla="*/ 346 w 1422"/>
                <a:gd name="T35" fmla="*/ 200 h 864"/>
                <a:gd name="T36" fmla="*/ 342 w 1422"/>
                <a:gd name="T37" fmla="*/ 176 h 864"/>
                <a:gd name="T38" fmla="*/ 342 w 1422"/>
                <a:gd name="T39" fmla="*/ 176 h 864"/>
                <a:gd name="T40" fmla="*/ 348 w 1422"/>
                <a:gd name="T41" fmla="*/ 138 h 864"/>
                <a:gd name="T42" fmla="*/ 364 w 1422"/>
                <a:gd name="T43" fmla="*/ 104 h 864"/>
                <a:gd name="T44" fmla="*/ 378 w 1422"/>
                <a:gd name="T45" fmla="*/ 84 h 864"/>
                <a:gd name="T46" fmla="*/ 396 w 1422"/>
                <a:gd name="T47" fmla="*/ 32 h 864"/>
                <a:gd name="T48" fmla="*/ 396 w 1422"/>
                <a:gd name="T49" fmla="*/ 0 h 864"/>
                <a:gd name="T50" fmla="*/ 0 w 1422"/>
                <a:gd name="T51" fmla="*/ 0 h 864"/>
                <a:gd name="T52" fmla="*/ 78 w 1422"/>
                <a:gd name="T53" fmla="*/ 124 h 864"/>
                <a:gd name="T54" fmla="*/ 170 w 1422"/>
                <a:gd name="T55" fmla="*/ 248 h 864"/>
                <a:gd name="T56" fmla="*/ 274 w 1422"/>
                <a:gd name="T57" fmla="*/ 372 h 864"/>
                <a:gd name="T58" fmla="*/ 394 w 1422"/>
                <a:gd name="T59" fmla="*/ 496 h 864"/>
                <a:gd name="T60" fmla="*/ 402 w 1422"/>
                <a:gd name="T61" fmla="*/ 508 h 864"/>
                <a:gd name="T62" fmla="*/ 418 w 1422"/>
                <a:gd name="T63" fmla="*/ 536 h 864"/>
                <a:gd name="T64" fmla="*/ 430 w 1422"/>
                <a:gd name="T65" fmla="*/ 574 h 864"/>
                <a:gd name="T66" fmla="*/ 442 w 1422"/>
                <a:gd name="T67" fmla="*/ 640 h 864"/>
                <a:gd name="T68" fmla="*/ 444 w 1422"/>
                <a:gd name="T69" fmla="*/ 746 h 864"/>
                <a:gd name="T70" fmla="*/ 438 w 1422"/>
                <a:gd name="T71" fmla="*/ 864 h 864"/>
                <a:gd name="T72" fmla="*/ 1422 w 1422"/>
                <a:gd name="T73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22" h="864">
                  <a:moveTo>
                    <a:pt x="558" y="0"/>
                  </a:moveTo>
                  <a:lnTo>
                    <a:pt x="558" y="32"/>
                  </a:lnTo>
                  <a:lnTo>
                    <a:pt x="564" y="58"/>
                  </a:lnTo>
                  <a:lnTo>
                    <a:pt x="564" y="58"/>
                  </a:lnTo>
                  <a:lnTo>
                    <a:pt x="574" y="82"/>
                  </a:lnTo>
                  <a:lnTo>
                    <a:pt x="590" y="104"/>
                  </a:lnTo>
                  <a:lnTo>
                    <a:pt x="590" y="104"/>
                  </a:lnTo>
                  <a:lnTo>
                    <a:pt x="600" y="122"/>
                  </a:lnTo>
                  <a:lnTo>
                    <a:pt x="608" y="140"/>
                  </a:lnTo>
                  <a:lnTo>
                    <a:pt x="612" y="162"/>
                  </a:lnTo>
                  <a:lnTo>
                    <a:pt x="610" y="182"/>
                  </a:lnTo>
                  <a:lnTo>
                    <a:pt x="610" y="182"/>
                  </a:lnTo>
                  <a:lnTo>
                    <a:pt x="610" y="184"/>
                  </a:lnTo>
                  <a:lnTo>
                    <a:pt x="610" y="186"/>
                  </a:lnTo>
                  <a:lnTo>
                    <a:pt x="610" y="186"/>
                  </a:lnTo>
                  <a:lnTo>
                    <a:pt x="610" y="186"/>
                  </a:lnTo>
                  <a:lnTo>
                    <a:pt x="608" y="198"/>
                  </a:lnTo>
                  <a:lnTo>
                    <a:pt x="606" y="208"/>
                  </a:lnTo>
                  <a:lnTo>
                    <a:pt x="598" y="228"/>
                  </a:lnTo>
                  <a:lnTo>
                    <a:pt x="584" y="246"/>
                  </a:lnTo>
                  <a:lnTo>
                    <a:pt x="568" y="262"/>
                  </a:lnTo>
                  <a:lnTo>
                    <a:pt x="548" y="274"/>
                  </a:lnTo>
                  <a:lnTo>
                    <a:pt x="526" y="284"/>
                  </a:lnTo>
                  <a:lnTo>
                    <a:pt x="502" y="290"/>
                  </a:lnTo>
                  <a:lnTo>
                    <a:pt x="476" y="292"/>
                  </a:lnTo>
                  <a:lnTo>
                    <a:pt x="476" y="292"/>
                  </a:lnTo>
                  <a:lnTo>
                    <a:pt x="464" y="292"/>
                  </a:lnTo>
                  <a:lnTo>
                    <a:pt x="450" y="290"/>
                  </a:lnTo>
                  <a:lnTo>
                    <a:pt x="424" y="284"/>
                  </a:lnTo>
                  <a:lnTo>
                    <a:pt x="402" y="272"/>
                  </a:lnTo>
                  <a:lnTo>
                    <a:pt x="382" y="258"/>
                  </a:lnTo>
                  <a:lnTo>
                    <a:pt x="366" y="242"/>
                  </a:lnTo>
                  <a:lnTo>
                    <a:pt x="358" y="232"/>
                  </a:lnTo>
                  <a:lnTo>
                    <a:pt x="354" y="222"/>
                  </a:lnTo>
                  <a:lnTo>
                    <a:pt x="348" y="212"/>
                  </a:lnTo>
                  <a:lnTo>
                    <a:pt x="346" y="200"/>
                  </a:lnTo>
                  <a:lnTo>
                    <a:pt x="344" y="188"/>
                  </a:lnTo>
                  <a:lnTo>
                    <a:pt x="342" y="176"/>
                  </a:lnTo>
                  <a:lnTo>
                    <a:pt x="342" y="176"/>
                  </a:lnTo>
                  <a:lnTo>
                    <a:pt x="342" y="176"/>
                  </a:lnTo>
                  <a:lnTo>
                    <a:pt x="344" y="156"/>
                  </a:lnTo>
                  <a:lnTo>
                    <a:pt x="348" y="138"/>
                  </a:lnTo>
                  <a:lnTo>
                    <a:pt x="354" y="120"/>
                  </a:lnTo>
                  <a:lnTo>
                    <a:pt x="364" y="104"/>
                  </a:lnTo>
                  <a:lnTo>
                    <a:pt x="364" y="104"/>
                  </a:lnTo>
                  <a:lnTo>
                    <a:pt x="378" y="84"/>
                  </a:lnTo>
                  <a:lnTo>
                    <a:pt x="388" y="64"/>
                  </a:lnTo>
                  <a:lnTo>
                    <a:pt x="396" y="32"/>
                  </a:lnTo>
                  <a:lnTo>
                    <a:pt x="396" y="32"/>
                  </a:lnTo>
                  <a:lnTo>
                    <a:pt x="39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" y="62"/>
                  </a:lnTo>
                  <a:lnTo>
                    <a:pt x="78" y="124"/>
                  </a:lnTo>
                  <a:lnTo>
                    <a:pt x="122" y="186"/>
                  </a:lnTo>
                  <a:lnTo>
                    <a:pt x="170" y="248"/>
                  </a:lnTo>
                  <a:lnTo>
                    <a:pt x="220" y="310"/>
                  </a:lnTo>
                  <a:lnTo>
                    <a:pt x="274" y="372"/>
                  </a:lnTo>
                  <a:lnTo>
                    <a:pt x="332" y="434"/>
                  </a:lnTo>
                  <a:lnTo>
                    <a:pt x="394" y="496"/>
                  </a:lnTo>
                  <a:lnTo>
                    <a:pt x="394" y="496"/>
                  </a:lnTo>
                  <a:lnTo>
                    <a:pt x="402" y="508"/>
                  </a:lnTo>
                  <a:lnTo>
                    <a:pt x="412" y="522"/>
                  </a:lnTo>
                  <a:lnTo>
                    <a:pt x="418" y="536"/>
                  </a:lnTo>
                  <a:lnTo>
                    <a:pt x="426" y="554"/>
                  </a:lnTo>
                  <a:lnTo>
                    <a:pt x="430" y="574"/>
                  </a:lnTo>
                  <a:lnTo>
                    <a:pt x="436" y="594"/>
                  </a:lnTo>
                  <a:lnTo>
                    <a:pt x="442" y="640"/>
                  </a:lnTo>
                  <a:lnTo>
                    <a:pt x="444" y="692"/>
                  </a:lnTo>
                  <a:lnTo>
                    <a:pt x="444" y="746"/>
                  </a:lnTo>
                  <a:lnTo>
                    <a:pt x="442" y="804"/>
                  </a:lnTo>
                  <a:lnTo>
                    <a:pt x="438" y="864"/>
                  </a:lnTo>
                  <a:lnTo>
                    <a:pt x="1422" y="864"/>
                  </a:lnTo>
                  <a:lnTo>
                    <a:pt x="1422" y="0"/>
                  </a:lnTo>
                  <a:lnTo>
                    <a:pt x="5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="" xmlns:a16="http://schemas.microsoft.com/office/drawing/2014/main" id="{3E4E2C3E-C4E2-421D-B3B1-C068BE4E7E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9213" y="4841875"/>
              <a:ext cx="3556000" cy="1073150"/>
            </a:xfrm>
            <a:custGeom>
              <a:avLst/>
              <a:gdLst>
                <a:gd name="T0" fmla="*/ 1586 w 2240"/>
                <a:gd name="T1" fmla="*/ 198 h 676"/>
                <a:gd name="T2" fmla="*/ 1468 w 2240"/>
                <a:gd name="T3" fmla="*/ 148 h 676"/>
                <a:gd name="T4" fmla="*/ 1352 w 2240"/>
                <a:gd name="T5" fmla="*/ 106 h 676"/>
                <a:gd name="T6" fmla="*/ 1240 w 2240"/>
                <a:gd name="T7" fmla="*/ 70 h 676"/>
                <a:gd name="T8" fmla="*/ 1128 w 2240"/>
                <a:gd name="T9" fmla="*/ 44 h 676"/>
                <a:gd name="T10" fmla="*/ 1020 w 2240"/>
                <a:gd name="T11" fmla="*/ 22 h 676"/>
                <a:gd name="T12" fmla="*/ 914 w 2240"/>
                <a:gd name="T13" fmla="*/ 10 h 676"/>
                <a:gd name="T14" fmla="*/ 810 w 2240"/>
                <a:gd name="T15" fmla="*/ 2 h 676"/>
                <a:gd name="T16" fmla="*/ 710 w 2240"/>
                <a:gd name="T17" fmla="*/ 2 h 676"/>
                <a:gd name="T18" fmla="*/ 612 w 2240"/>
                <a:gd name="T19" fmla="*/ 6 h 676"/>
                <a:gd name="T20" fmla="*/ 516 w 2240"/>
                <a:gd name="T21" fmla="*/ 16 h 676"/>
                <a:gd name="T22" fmla="*/ 422 w 2240"/>
                <a:gd name="T23" fmla="*/ 32 h 676"/>
                <a:gd name="T24" fmla="*/ 332 w 2240"/>
                <a:gd name="T25" fmla="*/ 52 h 676"/>
                <a:gd name="T26" fmla="*/ 246 w 2240"/>
                <a:gd name="T27" fmla="*/ 78 h 676"/>
                <a:gd name="T28" fmla="*/ 160 w 2240"/>
                <a:gd name="T29" fmla="*/ 108 h 676"/>
                <a:gd name="T30" fmla="*/ 0 w 2240"/>
                <a:gd name="T31" fmla="*/ 178 h 676"/>
                <a:gd name="T32" fmla="*/ 1206 w 2240"/>
                <a:gd name="T33" fmla="*/ 676 h 676"/>
                <a:gd name="T34" fmla="*/ 1200 w 2240"/>
                <a:gd name="T35" fmla="*/ 566 h 676"/>
                <a:gd name="T36" fmla="*/ 1190 w 2240"/>
                <a:gd name="T37" fmla="*/ 542 h 676"/>
                <a:gd name="T38" fmla="*/ 1174 w 2240"/>
                <a:gd name="T39" fmla="*/ 520 h 676"/>
                <a:gd name="T40" fmla="*/ 1156 w 2240"/>
                <a:gd name="T41" fmla="*/ 482 h 676"/>
                <a:gd name="T42" fmla="*/ 1154 w 2240"/>
                <a:gd name="T43" fmla="*/ 440 h 676"/>
                <a:gd name="T44" fmla="*/ 1154 w 2240"/>
                <a:gd name="T45" fmla="*/ 438 h 676"/>
                <a:gd name="T46" fmla="*/ 1154 w 2240"/>
                <a:gd name="T47" fmla="*/ 438 h 676"/>
                <a:gd name="T48" fmla="*/ 1156 w 2240"/>
                <a:gd name="T49" fmla="*/ 426 h 676"/>
                <a:gd name="T50" fmla="*/ 1168 w 2240"/>
                <a:gd name="T51" fmla="*/ 396 h 676"/>
                <a:gd name="T52" fmla="*/ 1196 w 2240"/>
                <a:gd name="T53" fmla="*/ 362 h 676"/>
                <a:gd name="T54" fmla="*/ 1238 w 2240"/>
                <a:gd name="T55" fmla="*/ 340 h 676"/>
                <a:gd name="T56" fmla="*/ 1288 w 2240"/>
                <a:gd name="T57" fmla="*/ 330 h 676"/>
                <a:gd name="T58" fmla="*/ 1302 w 2240"/>
                <a:gd name="T59" fmla="*/ 332 h 676"/>
                <a:gd name="T60" fmla="*/ 1340 w 2240"/>
                <a:gd name="T61" fmla="*/ 340 h 676"/>
                <a:gd name="T62" fmla="*/ 1382 w 2240"/>
                <a:gd name="T63" fmla="*/ 364 h 676"/>
                <a:gd name="T64" fmla="*/ 1406 w 2240"/>
                <a:gd name="T65" fmla="*/ 392 h 676"/>
                <a:gd name="T66" fmla="*/ 1416 w 2240"/>
                <a:gd name="T67" fmla="*/ 412 h 676"/>
                <a:gd name="T68" fmla="*/ 1422 w 2240"/>
                <a:gd name="T69" fmla="*/ 434 h 676"/>
                <a:gd name="T70" fmla="*/ 1422 w 2240"/>
                <a:gd name="T71" fmla="*/ 446 h 676"/>
                <a:gd name="T72" fmla="*/ 1422 w 2240"/>
                <a:gd name="T73" fmla="*/ 466 h 676"/>
                <a:gd name="T74" fmla="*/ 1410 w 2240"/>
                <a:gd name="T75" fmla="*/ 502 h 676"/>
                <a:gd name="T76" fmla="*/ 1400 w 2240"/>
                <a:gd name="T77" fmla="*/ 520 h 676"/>
                <a:gd name="T78" fmla="*/ 1376 w 2240"/>
                <a:gd name="T79" fmla="*/ 560 h 676"/>
                <a:gd name="T80" fmla="*/ 1368 w 2240"/>
                <a:gd name="T81" fmla="*/ 590 h 676"/>
                <a:gd name="T82" fmla="*/ 2240 w 2240"/>
                <a:gd name="T83" fmla="*/ 676 h 676"/>
                <a:gd name="T84" fmla="*/ 2212 w 2240"/>
                <a:gd name="T85" fmla="*/ 642 h 676"/>
                <a:gd name="T86" fmla="*/ 2150 w 2240"/>
                <a:gd name="T87" fmla="*/ 578 h 676"/>
                <a:gd name="T88" fmla="*/ 2082 w 2240"/>
                <a:gd name="T89" fmla="*/ 514 h 676"/>
                <a:gd name="T90" fmla="*/ 2008 w 2240"/>
                <a:gd name="T91" fmla="*/ 452 h 676"/>
                <a:gd name="T92" fmla="*/ 1928 w 2240"/>
                <a:gd name="T93" fmla="*/ 392 h 676"/>
                <a:gd name="T94" fmla="*/ 1838 w 2240"/>
                <a:gd name="T95" fmla="*/ 334 h 676"/>
                <a:gd name="T96" fmla="*/ 1744 w 2240"/>
                <a:gd name="T97" fmla="*/ 278 h 676"/>
                <a:gd name="T98" fmla="*/ 1640 w 2240"/>
                <a:gd name="T99" fmla="*/ 224 h 676"/>
                <a:gd name="T100" fmla="*/ 1586 w 2240"/>
                <a:gd name="T101" fmla="*/ 198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240" h="676">
                  <a:moveTo>
                    <a:pt x="1586" y="198"/>
                  </a:moveTo>
                  <a:lnTo>
                    <a:pt x="1586" y="198"/>
                  </a:lnTo>
                  <a:lnTo>
                    <a:pt x="1526" y="172"/>
                  </a:lnTo>
                  <a:lnTo>
                    <a:pt x="1468" y="148"/>
                  </a:lnTo>
                  <a:lnTo>
                    <a:pt x="1410" y="126"/>
                  </a:lnTo>
                  <a:lnTo>
                    <a:pt x="1352" y="106"/>
                  </a:lnTo>
                  <a:lnTo>
                    <a:pt x="1296" y="88"/>
                  </a:lnTo>
                  <a:lnTo>
                    <a:pt x="1240" y="70"/>
                  </a:lnTo>
                  <a:lnTo>
                    <a:pt x="1184" y="56"/>
                  </a:lnTo>
                  <a:lnTo>
                    <a:pt x="1128" y="44"/>
                  </a:lnTo>
                  <a:lnTo>
                    <a:pt x="1074" y="32"/>
                  </a:lnTo>
                  <a:lnTo>
                    <a:pt x="1020" y="22"/>
                  </a:lnTo>
                  <a:lnTo>
                    <a:pt x="966" y="16"/>
                  </a:lnTo>
                  <a:lnTo>
                    <a:pt x="914" y="10"/>
                  </a:lnTo>
                  <a:lnTo>
                    <a:pt x="862" y="4"/>
                  </a:lnTo>
                  <a:lnTo>
                    <a:pt x="810" y="2"/>
                  </a:lnTo>
                  <a:lnTo>
                    <a:pt x="760" y="0"/>
                  </a:lnTo>
                  <a:lnTo>
                    <a:pt x="710" y="2"/>
                  </a:lnTo>
                  <a:lnTo>
                    <a:pt x="660" y="2"/>
                  </a:lnTo>
                  <a:lnTo>
                    <a:pt x="612" y="6"/>
                  </a:lnTo>
                  <a:lnTo>
                    <a:pt x="564" y="10"/>
                  </a:lnTo>
                  <a:lnTo>
                    <a:pt x="516" y="16"/>
                  </a:lnTo>
                  <a:lnTo>
                    <a:pt x="470" y="24"/>
                  </a:lnTo>
                  <a:lnTo>
                    <a:pt x="422" y="32"/>
                  </a:lnTo>
                  <a:lnTo>
                    <a:pt x="378" y="42"/>
                  </a:lnTo>
                  <a:lnTo>
                    <a:pt x="332" y="52"/>
                  </a:lnTo>
                  <a:lnTo>
                    <a:pt x="288" y="64"/>
                  </a:lnTo>
                  <a:lnTo>
                    <a:pt x="246" y="78"/>
                  </a:lnTo>
                  <a:lnTo>
                    <a:pt x="202" y="92"/>
                  </a:lnTo>
                  <a:lnTo>
                    <a:pt x="160" y="108"/>
                  </a:lnTo>
                  <a:lnTo>
                    <a:pt x="78" y="142"/>
                  </a:lnTo>
                  <a:lnTo>
                    <a:pt x="0" y="178"/>
                  </a:lnTo>
                  <a:lnTo>
                    <a:pt x="0" y="676"/>
                  </a:lnTo>
                  <a:lnTo>
                    <a:pt x="1206" y="676"/>
                  </a:lnTo>
                  <a:lnTo>
                    <a:pt x="1206" y="590"/>
                  </a:lnTo>
                  <a:lnTo>
                    <a:pt x="1200" y="566"/>
                  </a:lnTo>
                  <a:lnTo>
                    <a:pt x="1200" y="566"/>
                  </a:lnTo>
                  <a:lnTo>
                    <a:pt x="1190" y="542"/>
                  </a:lnTo>
                  <a:lnTo>
                    <a:pt x="1174" y="520"/>
                  </a:lnTo>
                  <a:lnTo>
                    <a:pt x="1174" y="520"/>
                  </a:lnTo>
                  <a:lnTo>
                    <a:pt x="1164" y="502"/>
                  </a:lnTo>
                  <a:lnTo>
                    <a:pt x="1156" y="482"/>
                  </a:lnTo>
                  <a:lnTo>
                    <a:pt x="1154" y="462"/>
                  </a:lnTo>
                  <a:lnTo>
                    <a:pt x="1154" y="440"/>
                  </a:lnTo>
                  <a:lnTo>
                    <a:pt x="1154" y="440"/>
                  </a:lnTo>
                  <a:lnTo>
                    <a:pt x="1154" y="438"/>
                  </a:lnTo>
                  <a:lnTo>
                    <a:pt x="1154" y="438"/>
                  </a:lnTo>
                  <a:lnTo>
                    <a:pt x="1154" y="438"/>
                  </a:lnTo>
                  <a:lnTo>
                    <a:pt x="1154" y="438"/>
                  </a:lnTo>
                  <a:lnTo>
                    <a:pt x="1156" y="426"/>
                  </a:lnTo>
                  <a:lnTo>
                    <a:pt x="1158" y="416"/>
                  </a:lnTo>
                  <a:lnTo>
                    <a:pt x="1168" y="396"/>
                  </a:lnTo>
                  <a:lnTo>
                    <a:pt x="1180" y="378"/>
                  </a:lnTo>
                  <a:lnTo>
                    <a:pt x="1196" y="362"/>
                  </a:lnTo>
                  <a:lnTo>
                    <a:pt x="1216" y="348"/>
                  </a:lnTo>
                  <a:lnTo>
                    <a:pt x="1238" y="340"/>
                  </a:lnTo>
                  <a:lnTo>
                    <a:pt x="1262" y="334"/>
                  </a:lnTo>
                  <a:lnTo>
                    <a:pt x="1288" y="330"/>
                  </a:lnTo>
                  <a:lnTo>
                    <a:pt x="1288" y="330"/>
                  </a:lnTo>
                  <a:lnTo>
                    <a:pt x="1302" y="332"/>
                  </a:lnTo>
                  <a:lnTo>
                    <a:pt x="1314" y="334"/>
                  </a:lnTo>
                  <a:lnTo>
                    <a:pt x="1340" y="340"/>
                  </a:lnTo>
                  <a:lnTo>
                    <a:pt x="1362" y="350"/>
                  </a:lnTo>
                  <a:lnTo>
                    <a:pt x="1382" y="364"/>
                  </a:lnTo>
                  <a:lnTo>
                    <a:pt x="1398" y="382"/>
                  </a:lnTo>
                  <a:lnTo>
                    <a:pt x="1406" y="392"/>
                  </a:lnTo>
                  <a:lnTo>
                    <a:pt x="1412" y="402"/>
                  </a:lnTo>
                  <a:lnTo>
                    <a:pt x="1416" y="412"/>
                  </a:lnTo>
                  <a:lnTo>
                    <a:pt x="1420" y="424"/>
                  </a:lnTo>
                  <a:lnTo>
                    <a:pt x="1422" y="434"/>
                  </a:lnTo>
                  <a:lnTo>
                    <a:pt x="1422" y="446"/>
                  </a:lnTo>
                  <a:lnTo>
                    <a:pt x="1422" y="446"/>
                  </a:lnTo>
                  <a:lnTo>
                    <a:pt x="1422" y="446"/>
                  </a:lnTo>
                  <a:lnTo>
                    <a:pt x="1422" y="466"/>
                  </a:lnTo>
                  <a:lnTo>
                    <a:pt x="1418" y="484"/>
                  </a:lnTo>
                  <a:lnTo>
                    <a:pt x="1410" y="502"/>
                  </a:lnTo>
                  <a:lnTo>
                    <a:pt x="1400" y="520"/>
                  </a:lnTo>
                  <a:lnTo>
                    <a:pt x="1400" y="520"/>
                  </a:lnTo>
                  <a:lnTo>
                    <a:pt x="1386" y="540"/>
                  </a:lnTo>
                  <a:lnTo>
                    <a:pt x="1376" y="560"/>
                  </a:lnTo>
                  <a:lnTo>
                    <a:pt x="1368" y="590"/>
                  </a:lnTo>
                  <a:lnTo>
                    <a:pt x="1368" y="590"/>
                  </a:lnTo>
                  <a:lnTo>
                    <a:pt x="1368" y="676"/>
                  </a:lnTo>
                  <a:lnTo>
                    <a:pt x="2240" y="676"/>
                  </a:lnTo>
                  <a:lnTo>
                    <a:pt x="2240" y="676"/>
                  </a:lnTo>
                  <a:lnTo>
                    <a:pt x="2212" y="642"/>
                  </a:lnTo>
                  <a:lnTo>
                    <a:pt x="2182" y="610"/>
                  </a:lnTo>
                  <a:lnTo>
                    <a:pt x="2150" y="578"/>
                  </a:lnTo>
                  <a:lnTo>
                    <a:pt x="2116" y="546"/>
                  </a:lnTo>
                  <a:lnTo>
                    <a:pt x="2082" y="514"/>
                  </a:lnTo>
                  <a:lnTo>
                    <a:pt x="2046" y="484"/>
                  </a:lnTo>
                  <a:lnTo>
                    <a:pt x="2008" y="452"/>
                  </a:lnTo>
                  <a:lnTo>
                    <a:pt x="1968" y="422"/>
                  </a:lnTo>
                  <a:lnTo>
                    <a:pt x="1928" y="392"/>
                  </a:lnTo>
                  <a:lnTo>
                    <a:pt x="1884" y="364"/>
                  </a:lnTo>
                  <a:lnTo>
                    <a:pt x="1838" y="334"/>
                  </a:lnTo>
                  <a:lnTo>
                    <a:pt x="1792" y="306"/>
                  </a:lnTo>
                  <a:lnTo>
                    <a:pt x="1744" y="278"/>
                  </a:lnTo>
                  <a:lnTo>
                    <a:pt x="1692" y="252"/>
                  </a:lnTo>
                  <a:lnTo>
                    <a:pt x="1640" y="224"/>
                  </a:lnTo>
                  <a:lnTo>
                    <a:pt x="1586" y="198"/>
                  </a:lnTo>
                  <a:lnTo>
                    <a:pt x="1586" y="198"/>
                  </a:lnTo>
                  <a:close/>
                </a:path>
              </a:pathLst>
            </a:custGeom>
            <a:solidFill>
              <a:srgbClr val="F17C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="" xmlns:a16="http://schemas.microsoft.com/office/drawing/2014/main" id="{4BD672CC-1C39-44E8-AFD8-E44D248FD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9213" y="6146800"/>
              <a:ext cx="2282825" cy="1371600"/>
            </a:xfrm>
            <a:custGeom>
              <a:avLst/>
              <a:gdLst>
                <a:gd name="T0" fmla="*/ 0 w 1438"/>
                <a:gd name="T1" fmla="*/ 0 h 864"/>
                <a:gd name="T2" fmla="*/ 0 w 1438"/>
                <a:gd name="T3" fmla="*/ 864 h 864"/>
                <a:gd name="T4" fmla="*/ 1114 w 1438"/>
                <a:gd name="T5" fmla="*/ 864 h 864"/>
                <a:gd name="T6" fmla="*/ 1114 w 1438"/>
                <a:gd name="T7" fmla="*/ 780 h 864"/>
                <a:gd name="T8" fmla="*/ 1106 w 1438"/>
                <a:gd name="T9" fmla="*/ 754 h 864"/>
                <a:gd name="T10" fmla="*/ 1106 w 1438"/>
                <a:gd name="T11" fmla="*/ 754 h 864"/>
                <a:gd name="T12" fmla="*/ 1096 w 1438"/>
                <a:gd name="T13" fmla="*/ 732 h 864"/>
                <a:gd name="T14" fmla="*/ 1082 w 1438"/>
                <a:gd name="T15" fmla="*/ 708 h 864"/>
                <a:gd name="T16" fmla="*/ 1082 w 1438"/>
                <a:gd name="T17" fmla="*/ 708 h 864"/>
                <a:gd name="T18" fmla="*/ 1070 w 1438"/>
                <a:gd name="T19" fmla="*/ 690 h 864"/>
                <a:gd name="T20" fmla="*/ 1064 w 1438"/>
                <a:gd name="T21" fmla="*/ 672 h 864"/>
                <a:gd name="T22" fmla="*/ 1060 w 1438"/>
                <a:gd name="T23" fmla="*/ 652 h 864"/>
                <a:gd name="T24" fmla="*/ 1060 w 1438"/>
                <a:gd name="T25" fmla="*/ 630 h 864"/>
                <a:gd name="T26" fmla="*/ 1060 w 1438"/>
                <a:gd name="T27" fmla="*/ 630 h 864"/>
                <a:gd name="T28" fmla="*/ 1060 w 1438"/>
                <a:gd name="T29" fmla="*/ 628 h 864"/>
                <a:gd name="T30" fmla="*/ 1060 w 1438"/>
                <a:gd name="T31" fmla="*/ 626 h 864"/>
                <a:gd name="T32" fmla="*/ 1060 w 1438"/>
                <a:gd name="T33" fmla="*/ 626 h 864"/>
                <a:gd name="T34" fmla="*/ 1060 w 1438"/>
                <a:gd name="T35" fmla="*/ 626 h 864"/>
                <a:gd name="T36" fmla="*/ 1062 w 1438"/>
                <a:gd name="T37" fmla="*/ 616 h 864"/>
                <a:gd name="T38" fmla="*/ 1064 w 1438"/>
                <a:gd name="T39" fmla="*/ 604 h 864"/>
                <a:gd name="T40" fmla="*/ 1074 w 1438"/>
                <a:gd name="T41" fmla="*/ 584 h 864"/>
                <a:gd name="T42" fmla="*/ 1086 w 1438"/>
                <a:gd name="T43" fmla="*/ 566 h 864"/>
                <a:gd name="T44" fmla="*/ 1104 w 1438"/>
                <a:gd name="T45" fmla="*/ 550 h 864"/>
                <a:gd name="T46" fmla="*/ 1122 w 1438"/>
                <a:gd name="T47" fmla="*/ 538 h 864"/>
                <a:gd name="T48" fmla="*/ 1144 w 1438"/>
                <a:gd name="T49" fmla="*/ 528 h 864"/>
                <a:gd name="T50" fmla="*/ 1168 w 1438"/>
                <a:gd name="T51" fmla="*/ 522 h 864"/>
                <a:gd name="T52" fmla="*/ 1194 w 1438"/>
                <a:gd name="T53" fmla="*/ 520 h 864"/>
                <a:gd name="T54" fmla="*/ 1194 w 1438"/>
                <a:gd name="T55" fmla="*/ 520 h 864"/>
                <a:gd name="T56" fmla="*/ 1208 w 1438"/>
                <a:gd name="T57" fmla="*/ 520 h 864"/>
                <a:gd name="T58" fmla="*/ 1222 w 1438"/>
                <a:gd name="T59" fmla="*/ 522 h 864"/>
                <a:gd name="T60" fmla="*/ 1246 w 1438"/>
                <a:gd name="T61" fmla="*/ 530 h 864"/>
                <a:gd name="T62" fmla="*/ 1270 w 1438"/>
                <a:gd name="T63" fmla="*/ 540 h 864"/>
                <a:gd name="T64" fmla="*/ 1288 w 1438"/>
                <a:gd name="T65" fmla="*/ 554 h 864"/>
                <a:gd name="T66" fmla="*/ 1306 w 1438"/>
                <a:gd name="T67" fmla="*/ 570 h 864"/>
                <a:gd name="T68" fmla="*/ 1312 w 1438"/>
                <a:gd name="T69" fmla="*/ 580 h 864"/>
                <a:gd name="T70" fmla="*/ 1318 w 1438"/>
                <a:gd name="T71" fmla="*/ 590 h 864"/>
                <a:gd name="T72" fmla="*/ 1322 w 1438"/>
                <a:gd name="T73" fmla="*/ 602 h 864"/>
                <a:gd name="T74" fmla="*/ 1326 w 1438"/>
                <a:gd name="T75" fmla="*/ 612 h 864"/>
                <a:gd name="T76" fmla="*/ 1328 w 1438"/>
                <a:gd name="T77" fmla="*/ 624 h 864"/>
                <a:gd name="T78" fmla="*/ 1328 w 1438"/>
                <a:gd name="T79" fmla="*/ 636 h 864"/>
                <a:gd name="T80" fmla="*/ 1328 w 1438"/>
                <a:gd name="T81" fmla="*/ 636 h 864"/>
                <a:gd name="T82" fmla="*/ 1328 w 1438"/>
                <a:gd name="T83" fmla="*/ 636 h 864"/>
                <a:gd name="T84" fmla="*/ 1328 w 1438"/>
                <a:gd name="T85" fmla="*/ 656 h 864"/>
                <a:gd name="T86" fmla="*/ 1324 w 1438"/>
                <a:gd name="T87" fmla="*/ 674 h 864"/>
                <a:gd name="T88" fmla="*/ 1316 w 1438"/>
                <a:gd name="T89" fmla="*/ 692 h 864"/>
                <a:gd name="T90" fmla="*/ 1306 w 1438"/>
                <a:gd name="T91" fmla="*/ 708 h 864"/>
                <a:gd name="T92" fmla="*/ 1306 w 1438"/>
                <a:gd name="T93" fmla="*/ 708 h 864"/>
                <a:gd name="T94" fmla="*/ 1292 w 1438"/>
                <a:gd name="T95" fmla="*/ 730 h 864"/>
                <a:gd name="T96" fmla="*/ 1282 w 1438"/>
                <a:gd name="T97" fmla="*/ 750 h 864"/>
                <a:gd name="T98" fmla="*/ 1276 w 1438"/>
                <a:gd name="T99" fmla="*/ 780 h 864"/>
                <a:gd name="T100" fmla="*/ 1274 w 1438"/>
                <a:gd name="T101" fmla="*/ 780 h 864"/>
                <a:gd name="T102" fmla="*/ 1274 w 1438"/>
                <a:gd name="T103" fmla="*/ 864 h 864"/>
                <a:gd name="T104" fmla="*/ 1438 w 1438"/>
                <a:gd name="T105" fmla="*/ 864 h 864"/>
                <a:gd name="T106" fmla="*/ 1438 w 1438"/>
                <a:gd name="T107" fmla="*/ 0 h 864"/>
                <a:gd name="T108" fmla="*/ 0 w 1438"/>
                <a:gd name="T109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38" h="864">
                  <a:moveTo>
                    <a:pt x="0" y="0"/>
                  </a:moveTo>
                  <a:lnTo>
                    <a:pt x="0" y="864"/>
                  </a:lnTo>
                  <a:lnTo>
                    <a:pt x="1114" y="864"/>
                  </a:lnTo>
                  <a:lnTo>
                    <a:pt x="1114" y="780"/>
                  </a:lnTo>
                  <a:lnTo>
                    <a:pt x="1106" y="754"/>
                  </a:lnTo>
                  <a:lnTo>
                    <a:pt x="1106" y="754"/>
                  </a:lnTo>
                  <a:lnTo>
                    <a:pt x="1096" y="732"/>
                  </a:lnTo>
                  <a:lnTo>
                    <a:pt x="1082" y="708"/>
                  </a:lnTo>
                  <a:lnTo>
                    <a:pt x="1082" y="708"/>
                  </a:lnTo>
                  <a:lnTo>
                    <a:pt x="1070" y="690"/>
                  </a:lnTo>
                  <a:lnTo>
                    <a:pt x="1064" y="672"/>
                  </a:lnTo>
                  <a:lnTo>
                    <a:pt x="1060" y="652"/>
                  </a:lnTo>
                  <a:lnTo>
                    <a:pt x="1060" y="630"/>
                  </a:lnTo>
                  <a:lnTo>
                    <a:pt x="1060" y="630"/>
                  </a:lnTo>
                  <a:lnTo>
                    <a:pt x="1060" y="628"/>
                  </a:lnTo>
                  <a:lnTo>
                    <a:pt x="1060" y="626"/>
                  </a:lnTo>
                  <a:lnTo>
                    <a:pt x="1060" y="626"/>
                  </a:lnTo>
                  <a:lnTo>
                    <a:pt x="1060" y="626"/>
                  </a:lnTo>
                  <a:lnTo>
                    <a:pt x="1062" y="616"/>
                  </a:lnTo>
                  <a:lnTo>
                    <a:pt x="1064" y="604"/>
                  </a:lnTo>
                  <a:lnTo>
                    <a:pt x="1074" y="584"/>
                  </a:lnTo>
                  <a:lnTo>
                    <a:pt x="1086" y="566"/>
                  </a:lnTo>
                  <a:lnTo>
                    <a:pt x="1104" y="550"/>
                  </a:lnTo>
                  <a:lnTo>
                    <a:pt x="1122" y="538"/>
                  </a:lnTo>
                  <a:lnTo>
                    <a:pt x="1144" y="528"/>
                  </a:lnTo>
                  <a:lnTo>
                    <a:pt x="1168" y="522"/>
                  </a:lnTo>
                  <a:lnTo>
                    <a:pt x="1194" y="520"/>
                  </a:lnTo>
                  <a:lnTo>
                    <a:pt x="1194" y="520"/>
                  </a:lnTo>
                  <a:lnTo>
                    <a:pt x="1208" y="520"/>
                  </a:lnTo>
                  <a:lnTo>
                    <a:pt x="1222" y="522"/>
                  </a:lnTo>
                  <a:lnTo>
                    <a:pt x="1246" y="530"/>
                  </a:lnTo>
                  <a:lnTo>
                    <a:pt x="1270" y="540"/>
                  </a:lnTo>
                  <a:lnTo>
                    <a:pt x="1288" y="554"/>
                  </a:lnTo>
                  <a:lnTo>
                    <a:pt x="1306" y="570"/>
                  </a:lnTo>
                  <a:lnTo>
                    <a:pt x="1312" y="580"/>
                  </a:lnTo>
                  <a:lnTo>
                    <a:pt x="1318" y="590"/>
                  </a:lnTo>
                  <a:lnTo>
                    <a:pt x="1322" y="602"/>
                  </a:lnTo>
                  <a:lnTo>
                    <a:pt x="1326" y="612"/>
                  </a:lnTo>
                  <a:lnTo>
                    <a:pt x="1328" y="624"/>
                  </a:lnTo>
                  <a:lnTo>
                    <a:pt x="1328" y="636"/>
                  </a:lnTo>
                  <a:lnTo>
                    <a:pt x="1328" y="636"/>
                  </a:lnTo>
                  <a:lnTo>
                    <a:pt x="1328" y="636"/>
                  </a:lnTo>
                  <a:lnTo>
                    <a:pt x="1328" y="656"/>
                  </a:lnTo>
                  <a:lnTo>
                    <a:pt x="1324" y="674"/>
                  </a:lnTo>
                  <a:lnTo>
                    <a:pt x="1316" y="692"/>
                  </a:lnTo>
                  <a:lnTo>
                    <a:pt x="1306" y="708"/>
                  </a:lnTo>
                  <a:lnTo>
                    <a:pt x="1306" y="708"/>
                  </a:lnTo>
                  <a:lnTo>
                    <a:pt x="1292" y="730"/>
                  </a:lnTo>
                  <a:lnTo>
                    <a:pt x="1282" y="750"/>
                  </a:lnTo>
                  <a:lnTo>
                    <a:pt x="1276" y="780"/>
                  </a:lnTo>
                  <a:lnTo>
                    <a:pt x="1274" y="780"/>
                  </a:lnTo>
                  <a:lnTo>
                    <a:pt x="1274" y="864"/>
                  </a:lnTo>
                  <a:lnTo>
                    <a:pt x="1438" y="864"/>
                  </a:lnTo>
                  <a:lnTo>
                    <a:pt x="14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="" xmlns:a16="http://schemas.microsoft.com/office/drawing/2014/main" id="{F05831C9-7317-4783-A9D7-95666B8EC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9213" y="6146800"/>
              <a:ext cx="2282825" cy="1371600"/>
            </a:xfrm>
            <a:custGeom>
              <a:avLst/>
              <a:gdLst>
                <a:gd name="T0" fmla="*/ 0 w 1438"/>
                <a:gd name="T1" fmla="*/ 0 h 864"/>
                <a:gd name="T2" fmla="*/ 0 w 1438"/>
                <a:gd name="T3" fmla="*/ 864 h 864"/>
                <a:gd name="T4" fmla="*/ 1114 w 1438"/>
                <a:gd name="T5" fmla="*/ 864 h 864"/>
                <a:gd name="T6" fmla="*/ 1114 w 1438"/>
                <a:gd name="T7" fmla="*/ 780 h 864"/>
                <a:gd name="T8" fmla="*/ 1106 w 1438"/>
                <a:gd name="T9" fmla="*/ 754 h 864"/>
                <a:gd name="T10" fmla="*/ 1106 w 1438"/>
                <a:gd name="T11" fmla="*/ 754 h 864"/>
                <a:gd name="T12" fmla="*/ 1096 w 1438"/>
                <a:gd name="T13" fmla="*/ 732 h 864"/>
                <a:gd name="T14" fmla="*/ 1082 w 1438"/>
                <a:gd name="T15" fmla="*/ 708 h 864"/>
                <a:gd name="T16" fmla="*/ 1082 w 1438"/>
                <a:gd name="T17" fmla="*/ 708 h 864"/>
                <a:gd name="T18" fmla="*/ 1070 w 1438"/>
                <a:gd name="T19" fmla="*/ 690 h 864"/>
                <a:gd name="T20" fmla="*/ 1064 w 1438"/>
                <a:gd name="T21" fmla="*/ 672 h 864"/>
                <a:gd name="T22" fmla="*/ 1060 w 1438"/>
                <a:gd name="T23" fmla="*/ 652 h 864"/>
                <a:gd name="T24" fmla="*/ 1060 w 1438"/>
                <a:gd name="T25" fmla="*/ 630 h 864"/>
                <a:gd name="T26" fmla="*/ 1060 w 1438"/>
                <a:gd name="T27" fmla="*/ 630 h 864"/>
                <a:gd name="T28" fmla="*/ 1060 w 1438"/>
                <a:gd name="T29" fmla="*/ 628 h 864"/>
                <a:gd name="T30" fmla="*/ 1060 w 1438"/>
                <a:gd name="T31" fmla="*/ 626 h 864"/>
                <a:gd name="T32" fmla="*/ 1060 w 1438"/>
                <a:gd name="T33" fmla="*/ 626 h 864"/>
                <a:gd name="T34" fmla="*/ 1060 w 1438"/>
                <a:gd name="T35" fmla="*/ 626 h 864"/>
                <a:gd name="T36" fmla="*/ 1062 w 1438"/>
                <a:gd name="T37" fmla="*/ 616 h 864"/>
                <a:gd name="T38" fmla="*/ 1064 w 1438"/>
                <a:gd name="T39" fmla="*/ 604 h 864"/>
                <a:gd name="T40" fmla="*/ 1074 w 1438"/>
                <a:gd name="T41" fmla="*/ 584 h 864"/>
                <a:gd name="T42" fmla="*/ 1086 w 1438"/>
                <a:gd name="T43" fmla="*/ 566 h 864"/>
                <a:gd name="T44" fmla="*/ 1104 w 1438"/>
                <a:gd name="T45" fmla="*/ 550 h 864"/>
                <a:gd name="T46" fmla="*/ 1122 w 1438"/>
                <a:gd name="T47" fmla="*/ 538 h 864"/>
                <a:gd name="T48" fmla="*/ 1144 w 1438"/>
                <a:gd name="T49" fmla="*/ 528 h 864"/>
                <a:gd name="T50" fmla="*/ 1168 w 1438"/>
                <a:gd name="T51" fmla="*/ 522 h 864"/>
                <a:gd name="T52" fmla="*/ 1194 w 1438"/>
                <a:gd name="T53" fmla="*/ 520 h 864"/>
                <a:gd name="T54" fmla="*/ 1194 w 1438"/>
                <a:gd name="T55" fmla="*/ 520 h 864"/>
                <a:gd name="T56" fmla="*/ 1208 w 1438"/>
                <a:gd name="T57" fmla="*/ 520 h 864"/>
                <a:gd name="T58" fmla="*/ 1222 w 1438"/>
                <a:gd name="T59" fmla="*/ 522 h 864"/>
                <a:gd name="T60" fmla="*/ 1246 w 1438"/>
                <a:gd name="T61" fmla="*/ 530 h 864"/>
                <a:gd name="T62" fmla="*/ 1270 w 1438"/>
                <a:gd name="T63" fmla="*/ 540 h 864"/>
                <a:gd name="T64" fmla="*/ 1288 w 1438"/>
                <a:gd name="T65" fmla="*/ 554 h 864"/>
                <a:gd name="T66" fmla="*/ 1306 w 1438"/>
                <a:gd name="T67" fmla="*/ 570 h 864"/>
                <a:gd name="T68" fmla="*/ 1312 w 1438"/>
                <a:gd name="T69" fmla="*/ 580 h 864"/>
                <a:gd name="T70" fmla="*/ 1318 w 1438"/>
                <a:gd name="T71" fmla="*/ 590 h 864"/>
                <a:gd name="T72" fmla="*/ 1322 w 1438"/>
                <a:gd name="T73" fmla="*/ 602 h 864"/>
                <a:gd name="T74" fmla="*/ 1326 w 1438"/>
                <a:gd name="T75" fmla="*/ 612 h 864"/>
                <a:gd name="T76" fmla="*/ 1328 w 1438"/>
                <a:gd name="T77" fmla="*/ 624 h 864"/>
                <a:gd name="T78" fmla="*/ 1328 w 1438"/>
                <a:gd name="T79" fmla="*/ 636 h 864"/>
                <a:gd name="T80" fmla="*/ 1328 w 1438"/>
                <a:gd name="T81" fmla="*/ 636 h 864"/>
                <a:gd name="T82" fmla="*/ 1328 w 1438"/>
                <a:gd name="T83" fmla="*/ 636 h 864"/>
                <a:gd name="T84" fmla="*/ 1328 w 1438"/>
                <a:gd name="T85" fmla="*/ 656 h 864"/>
                <a:gd name="T86" fmla="*/ 1324 w 1438"/>
                <a:gd name="T87" fmla="*/ 674 h 864"/>
                <a:gd name="T88" fmla="*/ 1316 w 1438"/>
                <a:gd name="T89" fmla="*/ 692 h 864"/>
                <a:gd name="T90" fmla="*/ 1306 w 1438"/>
                <a:gd name="T91" fmla="*/ 708 h 864"/>
                <a:gd name="T92" fmla="*/ 1306 w 1438"/>
                <a:gd name="T93" fmla="*/ 708 h 864"/>
                <a:gd name="T94" fmla="*/ 1292 w 1438"/>
                <a:gd name="T95" fmla="*/ 730 h 864"/>
                <a:gd name="T96" fmla="*/ 1282 w 1438"/>
                <a:gd name="T97" fmla="*/ 750 h 864"/>
                <a:gd name="T98" fmla="*/ 1276 w 1438"/>
                <a:gd name="T99" fmla="*/ 780 h 864"/>
                <a:gd name="T100" fmla="*/ 1274 w 1438"/>
                <a:gd name="T101" fmla="*/ 780 h 864"/>
                <a:gd name="T102" fmla="*/ 1274 w 1438"/>
                <a:gd name="T103" fmla="*/ 864 h 864"/>
                <a:gd name="T104" fmla="*/ 1438 w 1438"/>
                <a:gd name="T105" fmla="*/ 864 h 864"/>
                <a:gd name="T106" fmla="*/ 1438 w 1438"/>
                <a:gd name="T107" fmla="*/ 0 h 864"/>
                <a:gd name="T108" fmla="*/ 0 w 1438"/>
                <a:gd name="T109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38" h="864">
                  <a:moveTo>
                    <a:pt x="0" y="0"/>
                  </a:moveTo>
                  <a:lnTo>
                    <a:pt x="0" y="864"/>
                  </a:lnTo>
                  <a:lnTo>
                    <a:pt x="1114" y="864"/>
                  </a:lnTo>
                  <a:lnTo>
                    <a:pt x="1114" y="780"/>
                  </a:lnTo>
                  <a:lnTo>
                    <a:pt x="1106" y="754"/>
                  </a:lnTo>
                  <a:lnTo>
                    <a:pt x="1106" y="754"/>
                  </a:lnTo>
                  <a:lnTo>
                    <a:pt x="1096" y="732"/>
                  </a:lnTo>
                  <a:lnTo>
                    <a:pt x="1082" y="708"/>
                  </a:lnTo>
                  <a:lnTo>
                    <a:pt x="1082" y="708"/>
                  </a:lnTo>
                  <a:lnTo>
                    <a:pt x="1070" y="690"/>
                  </a:lnTo>
                  <a:lnTo>
                    <a:pt x="1064" y="672"/>
                  </a:lnTo>
                  <a:lnTo>
                    <a:pt x="1060" y="652"/>
                  </a:lnTo>
                  <a:lnTo>
                    <a:pt x="1060" y="630"/>
                  </a:lnTo>
                  <a:lnTo>
                    <a:pt x="1060" y="630"/>
                  </a:lnTo>
                  <a:lnTo>
                    <a:pt x="1060" y="628"/>
                  </a:lnTo>
                  <a:lnTo>
                    <a:pt x="1060" y="626"/>
                  </a:lnTo>
                  <a:lnTo>
                    <a:pt x="1060" y="626"/>
                  </a:lnTo>
                  <a:lnTo>
                    <a:pt x="1060" y="626"/>
                  </a:lnTo>
                  <a:lnTo>
                    <a:pt x="1062" y="616"/>
                  </a:lnTo>
                  <a:lnTo>
                    <a:pt x="1064" y="604"/>
                  </a:lnTo>
                  <a:lnTo>
                    <a:pt x="1074" y="584"/>
                  </a:lnTo>
                  <a:lnTo>
                    <a:pt x="1086" y="566"/>
                  </a:lnTo>
                  <a:lnTo>
                    <a:pt x="1104" y="550"/>
                  </a:lnTo>
                  <a:lnTo>
                    <a:pt x="1122" y="538"/>
                  </a:lnTo>
                  <a:lnTo>
                    <a:pt x="1144" y="528"/>
                  </a:lnTo>
                  <a:lnTo>
                    <a:pt x="1168" y="522"/>
                  </a:lnTo>
                  <a:lnTo>
                    <a:pt x="1194" y="520"/>
                  </a:lnTo>
                  <a:lnTo>
                    <a:pt x="1194" y="520"/>
                  </a:lnTo>
                  <a:lnTo>
                    <a:pt x="1208" y="520"/>
                  </a:lnTo>
                  <a:lnTo>
                    <a:pt x="1222" y="522"/>
                  </a:lnTo>
                  <a:lnTo>
                    <a:pt x="1246" y="530"/>
                  </a:lnTo>
                  <a:lnTo>
                    <a:pt x="1270" y="540"/>
                  </a:lnTo>
                  <a:lnTo>
                    <a:pt x="1288" y="554"/>
                  </a:lnTo>
                  <a:lnTo>
                    <a:pt x="1306" y="570"/>
                  </a:lnTo>
                  <a:lnTo>
                    <a:pt x="1312" y="580"/>
                  </a:lnTo>
                  <a:lnTo>
                    <a:pt x="1318" y="590"/>
                  </a:lnTo>
                  <a:lnTo>
                    <a:pt x="1322" y="602"/>
                  </a:lnTo>
                  <a:lnTo>
                    <a:pt x="1326" y="612"/>
                  </a:lnTo>
                  <a:lnTo>
                    <a:pt x="1328" y="624"/>
                  </a:lnTo>
                  <a:lnTo>
                    <a:pt x="1328" y="636"/>
                  </a:lnTo>
                  <a:lnTo>
                    <a:pt x="1328" y="636"/>
                  </a:lnTo>
                  <a:lnTo>
                    <a:pt x="1328" y="636"/>
                  </a:lnTo>
                  <a:lnTo>
                    <a:pt x="1328" y="656"/>
                  </a:lnTo>
                  <a:lnTo>
                    <a:pt x="1324" y="674"/>
                  </a:lnTo>
                  <a:lnTo>
                    <a:pt x="1316" y="692"/>
                  </a:lnTo>
                  <a:lnTo>
                    <a:pt x="1306" y="708"/>
                  </a:lnTo>
                  <a:lnTo>
                    <a:pt x="1306" y="708"/>
                  </a:lnTo>
                  <a:lnTo>
                    <a:pt x="1292" y="730"/>
                  </a:lnTo>
                  <a:lnTo>
                    <a:pt x="1282" y="750"/>
                  </a:lnTo>
                  <a:lnTo>
                    <a:pt x="1276" y="780"/>
                  </a:lnTo>
                  <a:lnTo>
                    <a:pt x="1274" y="780"/>
                  </a:lnTo>
                  <a:lnTo>
                    <a:pt x="1274" y="864"/>
                  </a:lnTo>
                  <a:lnTo>
                    <a:pt x="1438" y="864"/>
                  </a:lnTo>
                  <a:lnTo>
                    <a:pt x="1438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="" xmlns:a16="http://schemas.microsoft.com/office/drawing/2014/main" id="{D3885E8D-1074-4206-9274-6866CB968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28413" y="9356725"/>
              <a:ext cx="3336925" cy="1371600"/>
            </a:xfrm>
            <a:custGeom>
              <a:avLst/>
              <a:gdLst>
                <a:gd name="T0" fmla="*/ 2102 w 2102"/>
                <a:gd name="T1" fmla="*/ 0 h 864"/>
                <a:gd name="T2" fmla="*/ 0 w 2102"/>
                <a:gd name="T3" fmla="*/ 0 h 864"/>
                <a:gd name="T4" fmla="*/ 0 w 2102"/>
                <a:gd name="T5" fmla="*/ 864 h 864"/>
                <a:gd name="T6" fmla="*/ 1548 w 2102"/>
                <a:gd name="T7" fmla="*/ 864 h 864"/>
                <a:gd name="T8" fmla="*/ 1548 w 2102"/>
                <a:gd name="T9" fmla="*/ 864 h 864"/>
                <a:gd name="T10" fmla="*/ 1628 w 2102"/>
                <a:gd name="T11" fmla="*/ 864 h 864"/>
                <a:gd name="T12" fmla="*/ 1630 w 2102"/>
                <a:gd name="T13" fmla="*/ 730 h 864"/>
                <a:gd name="T14" fmla="*/ 1630 w 2102"/>
                <a:gd name="T15" fmla="*/ 730 h 864"/>
                <a:gd name="T16" fmla="*/ 1644 w 2102"/>
                <a:gd name="T17" fmla="*/ 720 h 864"/>
                <a:gd name="T18" fmla="*/ 1678 w 2102"/>
                <a:gd name="T19" fmla="*/ 694 h 864"/>
                <a:gd name="T20" fmla="*/ 1698 w 2102"/>
                <a:gd name="T21" fmla="*/ 678 h 864"/>
                <a:gd name="T22" fmla="*/ 1716 w 2102"/>
                <a:gd name="T23" fmla="*/ 662 h 864"/>
                <a:gd name="T24" fmla="*/ 1730 w 2102"/>
                <a:gd name="T25" fmla="*/ 648 h 864"/>
                <a:gd name="T26" fmla="*/ 1740 w 2102"/>
                <a:gd name="T27" fmla="*/ 634 h 864"/>
                <a:gd name="T28" fmla="*/ 1740 w 2102"/>
                <a:gd name="T29" fmla="*/ 634 h 864"/>
                <a:gd name="T30" fmla="*/ 1744 w 2102"/>
                <a:gd name="T31" fmla="*/ 620 h 864"/>
                <a:gd name="T32" fmla="*/ 1748 w 2102"/>
                <a:gd name="T33" fmla="*/ 608 h 864"/>
                <a:gd name="T34" fmla="*/ 1748 w 2102"/>
                <a:gd name="T35" fmla="*/ 596 h 864"/>
                <a:gd name="T36" fmla="*/ 1748 w 2102"/>
                <a:gd name="T37" fmla="*/ 584 h 864"/>
                <a:gd name="T38" fmla="*/ 1746 w 2102"/>
                <a:gd name="T39" fmla="*/ 574 h 864"/>
                <a:gd name="T40" fmla="*/ 1744 w 2102"/>
                <a:gd name="T41" fmla="*/ 566 h 864"/>
                <a:gd name="T42" fmla="*/ 1736 w 2102"/>
                <a:gd name="T43" fmla="*/ 552 h 864"/>
                <a:gd name="T44" fmla="*/ 1724 w 2102"/>
                <a:gd name="T45" fmla="*/ 540 h 864"/>
                <a:gd name="T46" fmla="*/ 1716 w 2102"/>
                <a:gd name="T47" fmla="*/ 532 h 864"/>
                <a:gd name="T48" fmla="*/ 1706 w 2102"/>
                <a:gd name="T49" fmla="*/ 526 h 864"/>
                <a:gd name="T50" fmla="*/ 1706 w 2102"/>
                <a:gd name="T51" fmla="*/ 526 h 864"/>
                <a:gd name="T52" fmla="*/ 1720 w 2102"/>
                <a:gd name="T53" fmla="*/ 516 h 864"/>
                <a:gd name="T54" fmla="*/ 1736 w 2102"/>
                <a:gd name="T55" fmla="*/ 502 h 864"/>
                <a:gd name="T56" fmla="*/ 1752 w 2102"/>
                <a:gd name="T57" fmla="*/ 486 h 864"/>
                <a:gd name="T58" fmla="*/ 1766 w 2102"/>
                <a:gd name="T59" fmla="*/ 468 h 864"/>
                <a:gd name="T60" fmla="*/ 1772 w 2102"/>
                <a:gd name="T61" fmla="*/ 456 h 864"/>
                <a:gd name="T62" fmla="*/ 1776 w 2102"/>
                <a:gd name="T63" fmla="*/ 446 h 864"/>
                <a:gd name="T64" fmla="*/ 1778 w 2102"/>
                <a:gd name="T65" fmla="*/ 434 h 864"/>
                <a:gd name="T66" fmla="*/ 1780 w 2102"/>
                <a:gd name="T67" fmla="*/ 422 h 864"/>
                <a:gd name="T68" fmla="*/ 1778 w 2102"/>
                <a:gd name="T69" fmla="*/ 410 h 864"/>
                <a:gd name="T70" fmla="*/ 1774 w 2102"/>
                <a:gd name="T71" fmla="*/ 398 h 864"/>
                <a:gd name="T72" fmla="*/ 1774 w 2102"/>
                <a:gd name="T73" fmla="*/ 398 h 864"/>
                <a:gd name="T74" fmla="*/ 1760 w 2102"/>
                <a:gd name="T75" fmla="*/ 366 h 864"/>
                <a:gd name="T76" fmla="*/ 1746 w 2102"/>
                <a:gd name="T77" fmla="*/ 324 h 864"/>
                <a:gd name="T78" fmla="*/ 1730 w 2102"/>
                <a:gd name="T79" fmla="*/ 270 h 864"/>
                <a:gd name="T80" fmla="*/ 1762 w 2102"/>
                <a:gd name="T81" fmla="*/ 170 h 864"/>
                <a:gd name="T82" fmla="*/ 1782 w 2102"/>
                <a:gd name="T83" fmla="*/ 126 h 864"/>
                <a:gd name="T84" fmla="*/ 2102 w 2102"/>
                <a:gd name="T85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102" h="864">
                  <a:moveTo>
                    <a:pt x="2102" y="0"/>
                  </a:moveTo>
                  <a:lnTo>
                    <a:pt x="0" y="0"/>
                  </a:lnTo>
                  <a:lnTo>
                    <a:pt x="0" y="864"/>
                  </a:lnTo>
                  <a:lnTo>
                    <a:pt x="1548" y="864"/>
                  </a:lnTo>
                  <a:lnTo>
                    <a:pt x="1548" y="864"/>
                  </a:lnTo>
                  <a:lnTo>
                    <a:pt x="1628" y="864"/>
                  </a:lnTo>
                  <a:lnTo>
                    <a:pt x="1630" y="730"/>
                  </a:lnTo>
                  <a:lnTo>
                    <a:pt x="1630" y="730"/>
                  </a:lnTo>
                  <a:lnTo>
                    <a:pt x="1644" y="720"/>
                  </a:lnTo>
                  <a:lnTo>
                    <a:pt x="1678" y="694"/>
                  </a:lnTo>
                  <a:lnTo>
                    <a:pt x="1698" y="678"/>
                  </a:lnTo>
                  <a:lnTo>
                    <a:pt x="1716" y="662"/>
                  </a:lnTo>
                  <a:lnTo>
                    <a:pt x="1730" y="648"/>
                  </a:lnTo>
                  <a:lnTo>
                    <a:pt x="1740" y="634"/>
                  </a:lnTo>
                  <a:lnTo>
                    <a:pt x="1740" y="634"/>
                  </a:lnTo>
                  <a:lnTo>
                    <a:pt x="1744" y="620"/>
                  </a:lnTo>
                  <a:lnTo>
                    <a:pt x="1748" y="608"/>
                  </a:lnTo>
                  <a:lnTo>
                    <a:pt x="1748" y="596"/>
                  </a:lnTo>
                  <a:lnTo>
                    <a:pt x="1748" y="584"/>
                  </a:lnTo>
                  <a:lnTo>
                    <a:pt x="1746" y="574"/>
                  </a:lnTo>
                  <a:lnTo>
                    <a:pt x="1744" y="566"/>
                  </a:lnTo>
                  <a:lnTo>
                    <a:pt x="1736" y="552"/>
                  </a:lnTo>
                  <a:lnTo>
                    <a:pt x="1724" y="540"/>
                  </a:lnTo>
                  <a:lnTo>
                    <a:pt x="1716" y="532"/>
                  </a:lnTo>
                  <a:lnTo>
                    <a:pt x="1706" y="526"/>
                  </a:lnTo>
                  <a:lnTo>
                    <a:pt x="1706" y="526"/>
                  </a:lnTo>
                  <a:lnTo>
                    <a:pt x="1720" y="516"/>
                  </a:lnTo>
                  <a:lnTo>
                    <a:pt x="1736" y="502"/>
                  </a:lnTo>
                  <a:lnTo>
                    <a:pt x="1752" y="486"/>
                  </a:lnTo>
                  <a:lnTo>
                    <a:pt x="1766" y="468"/>
                  </a:lnTo>
                  <a:lnTo>
                    <a:pt x="1772" y="456"/>
                  </a:lnTo>
                  <a:lnTo>
                    <a:pt x="1776" y="446"/>
                  </a:lnTo>
                  <a:lnTo>
                    <a:pt x="1778" y="434"/>
                  </a:lnTo>
                  <a:lnTo>
                    <a:pt x="1780" y="422"/>
                  </a:lnTo>
                  <a:lnTo>
                    <a:pt x="1778" y="410"/>
                  </a:lnTo>
                  <a:lnTo>
                    <a:pt x="1774" y="398"/>
                  </a:lnTo>
                  <a:lnTo>
                    <a:pt x="1774" y="398"/>
                  </a:lnTo>
                  <a:lnTo>
                    <a:pt x="1760" y="366"/>
                  </a:lnTo>
                  <a:lnTo>
                    <a:pt x="1746" y="324"/>
                  </a:lnTo>
                  <a:lnTo>
                    <a:pt x="1730" y="270"/>
                  </a:lnTo>
                  <a:lnTo>
                    <a:pt x="1762" y="170"/>
                  </a:lnTo>
                  <a:lnTo>
                    <a:pt x="1782" y="126"/>
                  </a:lnTo>
                  <a:lnTo>
                    <a:pt x="2102" y="0"/>
                  </a:lnTo>
                  <a:close/>
                </a:path>
              </a:pathLst>
            </a:custGeom>
            <a:solidFill>
              <a:srgbClr val="7BB2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="" xmlns:a16="http://schemas.microsoft.com/office/drawing/2014/main" id="{DC97ACAC-488F-40BB-82A6-8D66F074B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28413" y="9356725"/>
              <a:ext cx="3336925" cy="1371600"/>
            </a:xfrm>
            <a:custGeom>
              <a:avLst/>
              <a:gdLst>
                <a:gd name="T0" fmla="*/ 2102 w 2102"/>
                <a:gd name="T1" fmla="*/ 0 h 864"/>
                <a:gd name="T2" fmla="*/ 0 w 2102"/>
                <a:gd name="T3" fmla="*/ 0 h 864"/>
                <a:gd name="T4" fmla="*/ 0 w 2102"/>
                <a:gd name="T5" fmla="*/ 864 h 864"/>
                <a:gd name="T6" fmla="*/ 1548 w 2102"/>
                <a:gd name="T7" fmla="*/ 864 h 864"/>
                <a:gd name="T8" fmla="*/ 1548 w 2102"/>
                <a:gd name="T9" fmla="*/ 864 h 864"/>
                <a:gd name="T10" fmla="*/ 1628 w 2102"/>
                <a:gd name="T11" fmla="*/ 864 h 864"/>
                <a:gd name="T12" fmla="*/ 1630 w 2102"/>
                <a:gd name="T13" fmla="*/ 730 h 864"/>
                <a:gd name="T14" fmla="*/ 1630 w 2102"/>
                <a:gd name="T15" fmla="*/ 730 h 864"/>
                <a:gd name="T16" fmla="*/ 1644 w 2102"/>
                <a:gd name="T17" fmla="*/ 720 h 864"/>
                <a:gd name="T18" fmla="*/ 1678 w 2102"/>
                <a:gd name="T19" fmla="*/ 694 h 864"/>
                <a:gd name="T20" fmla="*/ 1698 w 2102"/>
                <a:gd name="T21" fmla="*/ 678 h 864"/>
                <a:gd name="T22" fmla="*/ 1716 w 2102"/>
                <a:gd name="T23" fmla="*/ 662 h 864"/>
                <a:gd name="T24" fmla="*/ 1730 w 2102"/>
                <a:gd name="T25" fmla="*/ 648 h 864"/>
                <a:gd name="T26" fmla="*/ 1740 w 2102"/>
                <a:gd name="T27" fmla="*/ 634 h 864"/>
                <a:gd name="T28" fmla="*/ 1740 w 2102"/>
                <a:gd name="T29" fmla="*/ 634 h 864"/>
                <a:gd name="T30" fmla="*/ 1744 w 2102"/>
                <a:gd name="T31" fmla="*/ 620 h 864"/>
                <a:gd name="T32" fmla="*/ 1748 w 2102"/>
                <a:gd name="T33" fmla="*/ 608 h 864"/>
                <a:gd name="T34" fmla="*/ 1748 w 2102"/>
                <a:gd name="T35" fmla="*/ 596 h 864"/>
                <a:gd name="T36" fmla="*/ 1748 w 2102"/>
                <a:gd name="T37" fmla="*/ 584 h 864"/>
                <a:gd name="T38" fmla="*/ 1746 w 2102"/>
                <a:gd name="T39" fmla="*/ 574 h 864"/>
                <a:gd name="T40" fmla="*/ 1744 w 2102"/>
                <a:gd name="T41" fmla="*/ 566 h 864"/>
                <a:gd name="T42" fmla="*/ 1736 w 2102"/>
                <a:gd name="T43" fmla="*/ 552 h 864"/>
                <a:gd name="T44" fmla="*/ 1724 w 2102"/>
                <a:gd name="T45" fmla="*/ 540 h 864"/>
                <a:gd name="T46" fmla="*/ 1716 w 2102"/>
                <a:gd name="T47" fmla="*/ 532 h 864"/>
                <a:gd name="T48" fmla="*/ 1706 w 2102"/>
                <a:gd name="T49" fmla="*/ 526 h 864"/>
                <a:gd name="T50" fmla="*/ 1706 w 2102"/>
                <a:gd name="T51" fmla="*/ 526 h 864"/>
                <a:gd name="T52" fmla="*/ 1720 w 2102"/>
                <a:gd name="T53" fmla="*/ 516 h 864"/>
                <a:gd name="T54" fmla="*/ 1736 w 2102"/>
                <a:gd name="T55" fmla="*/ 502 h 864"/>
                <a:gd name="T56" fmla="*/ 1752 w 2102"/>
                <a:gd name="T57" fmla="*/ 486 h 864"/>
                <a:gd name="T58" fmla="*/ 1766 w 2102"/>
                <a:gd name="T59" fmla="*/ 468 h 864"/>
                <a:gd name="T60" fmla="*/ 1772 w 2102"/>
                <a:gd name="T61" fmla="*/ 456 h 864"/>
                <a:gd name="T62" fmla="*/ 1776 w 2102"/>
                <a:gd name="T63" fmla="*/ 446 h 864"/>
                <a:gd name="T64" fmla="*/ 1778 w 2102"/>
                <a:gd name="T65" fmla="*/ 434 h 864"/>
                <a:gd name="T66" fmla="*/ 1780 w 2102"/>
                <a:gd name="T67" fmla="*/ 422 h 864"/>
                <a:gd name="T68" fmla="*/ 1778 w 2102"/>
                <a:gd name="T69" fmla="*/ 410 h 864"/>
                <a:gd name="T70" fmla="*/ 1774 w 2102"/>
                <a:gd name="T71" fmla="*/ 398 h 864"/>
                <a:gd name="T72" fmla="*/ 1774 w 2102"/>
                <a:gd name="T73" fmla="*/ 398 h 864"/>
                <a:gd name="T74" fmla="*/ 1760 w 2102"/>
                <a:gd name="T75" fmla="*/ 366 h 864"/>
                <a:gd name="T76" fmla="*/ 1746 w 2102"/>
                <a:gd name="T77" fmla="*/ 324 h 864"/>
                <a:gd name="T78" fmla="*/ 1730 w 2102"/>
                <a:gd name="T79" fmla="*/ 270 h 864"/>
                <a:gd name="T80" fmla="*/ 1762 w 2102"/>
                <a:gd name="T81" fmla="*/ 170 h 864"/>
                <a:gd name="T82" fmla="*/ 1782 w 2102"/>
                <a:gd name="T83" fmla="*/ 126 h 864"/>
                <a:gd name="T84" fmla="*/ 2102 w 2102"/>
                <a:gd name="T85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102" h="864">
                  <a:moveTo>
                    <a:pt x="2102" y="0"/>
                  </a:moveTo>
                  <a:lnTo>
                    <a:pt x="0" y="0"/>
                  </a:lnTo>
                  <a:lnTo>
                    <a:pt x="0" y="864"/>
                  </a:lnTo>
                  <a:lnTo>
                    <a:pt x="1548" y="864"/>
                  </a:lnTo>
                  <a:lnTo>
                    <a:pt x="1548" y="864"/>
                  </a:lnTo>
                  <a:lnTo>
                    <a:pt x="1628" y="864"/>
                  </a:lnTo>
                  <a:lnTo>
                    <a:pt x="1630" y="730"/>
                  </a:lnTo>
                  <a:lnTo>
                    <a:pt x="1630" y="730"/>
                  </a:lnTo>
                  <a:lnTo>
                    <a:pt x="1644" y="720"/>
                  </a:lnTo>
                  <a:lnTo>
                    <a:pt x="1678" y="694"/>
                  </a:lnTo>
                  <a:lnTo>
                    <a:pt x="1698" y="678"/>
                  </a:lnTo>
                  <a:lnTo>
                    <a:pt x="1716" y="662"/>
                  </a:lnTo>
                  <a:lnTo>
                    <a:pt x="1730" y="648"/>
                  </a:lnTo>
                  <a:lnTo>
                    <a:pt x="1740" y="634"/>
                  </a:lnTo>
                  <a:lnTo>
                    <a:pt x="1740" y="634"/>
                  </a:lnTo>
                  <a:lnTo>
                    <a:pt x="1744" y="620"/>
                  </a:lnTo>
                  <a:lnTo>
                    <a:pt x="1748" y="608"/>
                  </a:lnTo>
                  <a:lnTo>
                    <a:pt x="1748" y="596"/>
                  </a:lnTo>
                  <a:lnTo>
                    <a:pt x="1748" y="584"/>
                  </a:lnTo>
                  <a:lnTo>
                    <a:pt x="1746" y="574"/>
                  </a:lnTo>
                  <a:lnTo>
                    <a:pt x="1744" y="566"/>
                  </a:lnTo>
                  <a:lnTo>
                    <a:pt x="1736" y="552"/>
                  </a:lnTo>
                  <a:lnTo>
                    <a:pt x="1724" y="540"/>
                  </a:lnTo>
                  <a:lnTo>
                    <a:pt x="1716" y="532"/>
                  </a:lnTo>
                  <a:lnTo>
                    <a:pt x="1706" y="526"/>
                  </a:lnTo>
                  <a:lnTo>
                    <a:pt x="1706" y="526"/>
                  </a:lnTo>
                  <a:lnTo>
                    <a:pt x="1720" y="516"/>
                  </a:lnTo>
                  <a:lnTo>
                    <a:pt x="1736" y="502"/>
                  </a:lnTo>
                  <a:lnTo>
                    <a:pt x="1752" y="486"/>
                  </a:lnTo>
                  <a:lnTo>
                    <a:pt x="1766" y="468"/>
                  </a:lnTo>
                  <a:lnTo>
                    <a:pt x="1772" y="456"/>
                  </a:lnTo>
                  <a:lnTo>
                    <a:pt x="1776" y="446"/>
                  </a:lnTo>
                  <a:lnTo>
                    <a:pt x="1778" y="434"/>
                  </a:lnTo>
                  <a:lnTo>
                    <a:pt x="1780" y="422"/>
                  </a:lnTo>
                  <a:lnTo>
                    <a:pt x="1778" y="410"/>
                  </a:lnTo>
                  <a:lnTo>
                    <a:pt x="1774" y="398"/>
                  </a:lnTo>
                  <a:lnTo>
                    <a:pt x="1774" y="398"/>
                  </a:lnTo>
                  <a:lnTo>
                    <a:pt x="1760" y="366"/>
                  </a:lnTo>
                  <a:lnTo>
                    <a:pt x="1746" y="324"/>
                  </a:lnTo>
                  <a:lnTo>
                    <a:pt x="1730" y="270"/>
                  </a:lnTo>
                  <a:lnTo>
                    <a:pt x="1762" y="170"/>
                  </a:lnTo>
                  <a:lnTo>
                    <a:pt x="1782" y="126"/>
                  </a:lnTo>
                  <a:lnTo>
                    <a:pt x="210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="" xmlns:a16="http://schemas.microsoft.com/office/drawing/2014/main" id="{9EEF915D-94F7-43C0-91A6-343142BC1CB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6463" y="7750175"/>
              <a:ext cx="1447800" cy="1374775"/>
            </a:xfrm>
            <a:custGeom>
              <a:avLst/>
              <a:gdLst>
                <a:gd name="T0" fmla="*/ 912 w 912"/>
                <a:gd name="T1" fmla="*/ 0 h 866"/>
                <a:gd name="T2" fmla="*/ 2 w 912"/>
                <a:gd name="T3" fmla="*/ 0 h 866"/>
                <a:gd name="T4" fmla="*/ 2 w 912"/>
                <a:gd name="T5" fmla="*/ 0 h 866"/>
                <a:gd name="T6" fmla="*/ 0 w 912"/>
                <a:gd name="T7" fmla="*/ 52 h 866"/>
                <a:gd name="T8" fmla="*/ 0 w 912"/>
                <a:gd name="T9" fmla="*/ 104 h 866"/>
                <a:gd name="T10" fmla="*/ 2 w 912"/>
                <a:gd name="T11" fmla="*/ 156 h 866"/>
                <a:gd name="T12" fmla="*/ 6 w 912"/>
                <a:gd name="T13" fmla="*/ 208 h 866"/>
                <a:gd name="T14" fmla="*/ 10 w 912"/>
                <a:gd name="T15" fmla="*/ 262 h 866"/>
                <a:gd name="T16" fmla="*/ 16 w 912"/>
                <a:gd name="T17" fmla="*/ 314 h 866"/>
                <a:gd name="T18" fmla="*/ 24 w 912"/>
                <a:gd name="T19" fmla="*/ 368 h 866"/>
                <a:gd name="T20" fmla="*/ 34 w 912"/>
                <a:gd name="T21" fmla="*/ 422 h 866"/>
                <a:gd name="T22" fmla="*/ 46 w 912"/>
                <a:gd name="T23" fmla="*/ 478 h 866"/>
                <a:gd name="T24" fmla="*/ 58 w 912"/>
                <a:gd name="T25" fmla="*/ 532 h 866"/>
                <a:gd name="T26" fmla="*/ 74 w 912"/>
                <a:gd name="T27" fmla="*/ 586 h 866"/>
                <a:gd name="T28" fmla="*/ 92 w 912"/>
                <a:gd name="T29" fmla="*/ 642 h 866"/>
                <a:gd name="T30" fmla="*/ 110 w 912"/>
                <a:gd name="T31" fmla="*/ 698 h 866"/>
                <a:gd name="T32" fmla="*/ 132 w 912"/>
                <a:gd name="T33" fmla="*/ 754 h 866"/>
                <a:gd name="T34" fmla="*/ 156 w 912"/>
                <a:gd name="T35" fmla="*/ 810 h 866"/>
                <a:gd name="T36" fmla="*/ 182 w 912"/>
                <a:gd name="T37" fmla="*/ 866 h 866"/>
                <a:gd name="T38" fmla="*/ 912 w 912"/>
                <a:gd name="T39" fmla="*/ 866 h 866"/>
                <a:gd name="T40" fmla="*/ 912 w 912"/>
                <a:gd name="T41" fmla="*/ 0 h 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12" h="866">
                  <a:moveTo>
                    <a:pt x="912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52"/>
                  </a:lnTo>
                  <a:lnTo>
                    <a:pt x="0" y="104"/>
                  </a:lnTo>
                  <a:lnTo>
                    <a:pt x="2" y="156"/>
                  </a:lnTo>
                  <a:lnTo>
                    <a:pt x="6" y="208"/>
                  </a:lnTo>
                  <a:lnTo>
                    <a:pt x="10" y="262"/>
                  </a:lnTo>
                  <a:lnTo>
                    <a:pt x="16" y="314"/>
                  </a:lnTo>
                  <a:lnTo>
                    <a:pt x="24" y="368"/>
                  </a:lnTo>
                  <a:lnTo>
                    <a:pt x="34" y="422"/>
                  </a:lnTo>
                  <a:lnTo>
                    <a:pt x="46" y="478"/>
                  </a:lnTo>
                  <a:lnTo>
                    <a:pt x="58" y="532"/>
                  </a:lnTo>
                  <a:lnTo>
                    <a:pt x="74" y="586"/>
                  </a:lnTo>
                  <a:lnTo>
                    <a:pt x="92" y="642"/>
                  </a:lnTo>
                  <a:lnTo>
                    <a:pt x="110" y="698"/>
                  </a:lnTo>
                  <a:lnTo>
                    <a:pt x="132" y="754"/>
                  </a:lnTo>
                  <a:lnTo>
                    <a:pt x="156" y="810"/>
                  </a:lnTo>
                  <a:lnTo>
                    <a:pt x="182" y="866"/>
                  </a:lnTo>
                  <a:lnTo>
                    <a:pt x="912" y="866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2733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21">
              <a:extLst>
                <a:ext uri="{FF2B5EF4-FFF2-40B4-BE49-F238E27FC236}">
                  <a16:creationId xmlns="" xmlns:a16="http://schemas.microsoft.com/office/drawing/2014/main" id="{5A81D4D0-5EE1-4EFD-B4B9-BEBD50843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4688" y="9356725"/>
              <a:ext cx="1631950" cy="1371600"/>
            </a:xfrm>
            <a:custGeom>
              <a:avLst/>
              <a:gdLst>
                <a:gd name="T0" fmla="*/ 1028 w 1028"/>
                <a:gd name="T1" fmla="*/ 0 h 864"/>
                <a:gd name="T2" fmla="*/ 1028 w 1028"/>
                <a:gd name="T3" fmla="*/ 0 h 864"/>
                <a:gd name="T4" fmla="*/ 0 w 1028"/>
                <a:gd name="T5" fmla="*/ 496 h 864"/>
                <a:gd name="T6" fmla="*/ 0 w 1028"/>
                <a:gd name="T7" fmla="*/ 496 h 864"/>
                <a:gd name="T8" fmla="*/ 12 w 1028"/>
                <a:gd name="T9" fmla="*/ 512 h 864"/>
                <a:gd name="T10" fmla="*/ 24 w 1028"/>
                <a:gd name="T11" fmla="*/ 532 h 864"/>
                <a:gd name="T12" fmla="*/ 32 w 1028"/>
                <a:gd name="T13" fmla="*/ 556 h 864"/>
                <a:gd name="T14" fmla="*/ 40 w 1028"/>
                <a:gd name="T15" fmla="*/ 584 h 864"/>
                <a:gd name="T16" fmla="*/ 44 w 1028"/>
                <a:gd name="T17" fmla="*/ 614 h 864"/>
                <a:gd name="T18" fmla="*/ 48 w 1028"/>
                <a:gd name="T19" fmla="*/ 648 h 864"/>
                <a:gd name="T20" fmla="*/ 50 w 1028"/>
                <a:gd name="T21" fmla="*/ 682 h 864"/>
                <a:gd name="T22" fmla="*/ 50 w 1028"/>
                <a:gd name="T23" fmla="*/ 720 h 864"/>
                <a:gd name="T24" fmla="*/ 50 w 1028"/>
                <a:gd name="T25" fmla="*/ 720 h 864"/>
                <a:gd name="T26" fmla="*/ 48 w 1028"/>
                <a:gd name="T27" fmla="*/ 790 h 864"/>
                <a:gd name="T28" fmla="*/ 44 w 1028"/>
                <a:gd name="T29" fmla="*/ 864 h 864"/>
                <a:gd name="T30" fmla="*/ 1028 w 1028"/>
                <a:gd name="T31" fmla="*/ 864 h 864"/>
                <a:gd name="T32" fmla="*/ 1028 w 1028"/>
                <a:gd name="T33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8" h="864">
                  <a:moveTo>
                    <a:pt x="1028" y="0"/>
                  </a:moveTo>
                  <a:lnTo>
                    <a:pt x="1028" y="0"/>
                  </a:lnTo>
                  <a:lnTo>
                    <a:pt x="0" y="496"/>
                  </a:lnTo>
                  <a:lnTo>
                    <a:pt x="0" y="496"/>
                  </a:lnTo>
                  <a:lnTo>
                    <a:pt x="12" y="512"/>
                  </a:lnTo>
                  <a:lnTo>
                    <a:pt x="24" y="532"/>
                  </a:lnTo>
                  <a:lnTo>
                    <a:pt x="32" y="556"/>
                  </a:lnTo>
                  <a:lnTo>
                    <a:pt x="40" y="584"/>
                  </a:lnTo>
                  <a:lnTo>
                    <a:pt x="44" y="614"/>
                  </a:lnTo>
                  <a:lnTo>
                    <a:pt x="48" y="648"/>
                  </a:lnTo>
                  <a:lnTo>
                    <a:pt x="50" y="682"/>
                  </a:lnTo>
                  <a:lnTo>
                    <a:pt x="50" y="720"/>
                  </a:lnTo>
                  <a:lnTo>
                    <a:pt x="50" y="720"/>
                  </a:lnTo>
                  <a:lnTo>
                    <a:pt x="48" y="790"/>
                  </a:lnTo>
                  <a:lnTo>
                    <a:pt x="44" y="864"/>
                  </a:lnTo>
                  <a:lnTo>
                    <a:pt x="1028" y="864"/>
                  </a:lnTo>
                  <a:lnTo>
                    <a:pt x="10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22">
              <a:extLst>
                <a:ext uri="{FF2B5EF4-FFF2-40B4-BE49-F238E27FC236}">
                  <a16:creationId xmlns="" xmlns:a16="http://schemas.microsoft.com/office/drawing/2014/main" id="{B552E558-5E79-478C-A21D-FD0D7EEC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138" y="5257800"/>
              <a:ext cx="746125" cy="657225"/>
            </a:xfrm>
            <a:custGeom>
              <a:avLst/>
              <a:gdLst>
                <a:gd name="T0" fmla="*/ 470 w 470"/>
                <a:gd name="T1" fmla="*/ 414 h 414"/>
                <a:gd name="T2" fmla="*/ 470 w 470"/>
                <a:gd name="T3" fmla="*/ 0 h 414"/>
                <a:gd name="T4" fmla="*/ 470 w 470"/>
                <a:gd name="T5" fmla="*/ 0 h 414"/>
                <a:gd name="T6" fmla="*/ 402 w 470"/>
                <a:gd name="T7" fmla="*/ 44 h 414"/>
                <a:gd name="T8" fmla="*/ 336 w 470"/>
                <a:gd name="T9" fmla="*/ 92 h 414"/>
                <a:gd name="T10" fmla="*/ 272 w 470"/>
                <a:gd name="T11" fmla="*/ 142 h 414"/>
                <a:gd name="T12" fmla="*/ 212 w 470"/>
                <a:gd name="T13" fmla="*/ 194 h 414"/>
                <a:gd name="T14" fmla="*/ 154 w 470"/>
                <a:gd name="T15" fmla="*/ 248 h 414"/>
                <a:gd name="T16" fmla="*/ 100 w 470"/>
                <a:gd name="T17" fmla="*/ 302 h 414"/>
                <a:gd name="T18" fmla="*/ 48 w 470"/>
                <a:gd name="T19" fmla="*/ 358 h 414"/>
                <a:gd name="T20" fmla="*/ 0 w 470"/>
                <a:gd name="T21" fmla="*/ 414 h 414"/>
                <a:gd name="T22" fmla="*/ 470 w 470"/>
                <a:gd name="T23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0" h="414">
                  <a:moveTo>
                    <a:pt x="470" y="414"/>
                  </a:moveTo>
                  <a:lnTo>
                    <a:pt x="470" y="0"/>
                  </a:lnTo>
                  <a:lnTo>
                    <a:pt x="470" y="0"/>
                  </a:lnTo>
                  <a:lnTo>
                    <a:pt x="402" y="44"/>
                  </a:lnTo>
                  <a:lnTo>
                    <a:pt x="336" y="92"/>
                  </a:lnTo>
                  <a:lnTo>
                    <a:pt x="272" y="142"/>
                  </a:lnTo>
                  <a:lnTo>
                    <a:pt x="212" y="194"/>
                  </a:lnTo>
                  <a:lnTo>
                    <a:pt x="154" y="248"/>
                  </a:lnTo>
                  <a:lnTo>
                    <a:pt x="100" y="302"/>
                  </a:lnTo>
                  <a:lnTo>
                    <a:pt x="48" y="358"/>
                  </a:lnTo>
                  <a:lnTo>
                    <a:pt x="0" y="414"/>
                  </a:lnTo>
                  <a:lnTo>
                    <a:pt x="470" y="414"/>
                  </a:lnTo>
                  <a:close/>
                </a:path>
              </a:pathLst>
            </a:custGeom>
            <a:solidFill>
              <a:srgbClr val="814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24">
              <a:extLst>
                <a:ext uri="{FF2B5EF4-FFF2-40B4-BE49-F238E27FC236}">
                  <a16:creationId xmlns="" xmlns:a16="http://schemas.microsoft.com/office/drawing/2014/main" id="{9872E8B7-4589-44D1-9338-DD0ED18E3B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09213" y="6146800"/>
              <a:ext cx="1955800" cy="1371600"/>
            </a:xfrm>
            <a:custGeom>
              <a:avLst/>
              <a:gdLst>
                <a:gd name="T0" fmla="*/ 1232 w 1232"/>
                <a:gd name="T1" fmla="*/ 0 h 864"/>
                <a:gd name="T2" fmla="*/ 0 w 1232"/>
                <a:gd name="T3" fmla="*/ 0 h 864"/>
                <a:gd name="T4" fmla="*/ 0 w 1232"/>
                <a:gd name="T5" fmla="*/ 864 h 864"/>
                <a:gd name="T6" fmla="*/ 748 w 1232"/>
                <a:gd name="T7" fmla="*/ 864 h 864"/>
                <a:gd name="T8" fmla="*/ 1232 w 1232"/>
                <a:gd name="T9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2" h="864">
                  <a:moveTo>
                    <a:pt x="1232" y="0"/>
                  </a:moveTo>
                  <a:lnTo>
                    <a:pt x="0" y="0"/>
                  </a:lnTo>
                  <a:lnTo>
                    <a:pt x="0" y="864"/>
                  </a:lnTo>
                  <a:lnTo>
                    <a:pt x="748" y="864"/>
                  </a:lnTo>
                  <a:lnTo>
                    <a:pt x="123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26">
              <a:extLst>
                <a:ext uri="{FF2B5EF4-FFF2-40B4-BE49-F238E27FC236}">
                  <a16:creationId xmlns="" xmlns:a16="http://schemas.microsoft.com/office/drawing/2014/main" id="{E1A80B3B-E6DC-40F4-96F4-ACBD73E78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1863" y="12058650"/>
              <a:ext cx="4705350" cy="1657350"/>
            </a:xfrm>
            <a:custGeom>
              <a:avLst/>
              <a:gdLst>
                <a:gd name="T0" fmla="*/ 0 w 2964"/>
                <a:gd name="T1" fmla="*/ 1044 h 1044"/>
                <a:gd name="T2" fmla="*/ 386 w 2964"/>
                <a:gd name="T3" fmla="*/ 0 h 1044"/>
                <a:gd name="T4" fmla="*/ 2482 w 2964"/>
                <a:gd name="T5" fmla="*/ 450 h 1044"/>
                <a:gd name="T6" fmla="*/ 2482 w 2964"/>
                <a:gd name="T7" fmla="*/ 376 h 1044"/>
                <a:gd name="T8" fmla="*/ 2964 w 2964"/>
                <a:gd name="T9" fmla="*/ 1044 h 1044"/>
                <a:gd name="T10" fmla="*/ 0 w 2964"/>
                <a:gd name="T11" fmla="*/ 1044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64" h="1044">
                  <a:moveTo>
                    <a:pt x="0" y="1044"/>
                  </a:moveTo>
                  <a:lnTo>
                    <a:pt x="386" y="0"/>
                  </a:lnTo>
                  <a:lnTo>
                    <a:pt x="2482" y="450"/>
                  </a:lnTo>
                  <a:lnTo>
                    <a:pt x="2482" y="376"/>
                  </a:lnTo>
                  <a:lnTo>
                    <a:pt x="2964" y="1044"/>
                  </a:lnTo>
                  <a:lnTo>
                    <a:pt x="0" y="1044"/>
                  </a:lnTo>
                  <a:close/>
                </a:path>
              </a:pathLst>
            </a:custGeom>
            <a:solidFill>
              <a:sysClr val="window" lastClr="FFFFFF">
                <a:lumMod val="65000"/>
              </a:sys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27">
              <a:extLst>
                <a:ext uri="{FF2B5EF4-FFF2-40B4-BE49-F238E27FC236}">
                  <a16:creationId xmlns="" xmlns:a16="http://schemas.microsoft.com/office/drawing/2014/main" id="{0950D41A-51D5-4DB6-92EB-022000FF07F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4638" y="11229975"/>
              <a:ext cx="3327400" cy="1543050"/>
            </a:xfrm>
            <a:custGeom>
              <a:avLst/>
              <a:gdLst>
                <a:gd name="T0" fmla="*/ 2096 w 2096"/>
                <a:gd name="T1" fmla="*/ 972 h 972"/>
                <a:gd name="T2" fmla="*/ 0 w 2096"/>
                <a:gd name="T3" fmla="*/ 522 h 972"/>
                <a:gd name="T4" fmla="*/ 176 w 2096"/>
                <a:gd name="T5" fmla="*/ 0 h 972"/>
                <a:gd name="T6" fmla="*/ 2096 w 2096"/>
                <a:gd name="T7" fmla="*/ 448 h 972"/>
                <a:gd name="T8" fmla="*/ 2096 w 2096"/>
                <a:gd name="T9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6" h="972">
                  <a:moveTo>
                    <a:pt x="2096" y="972"/>
                  </a:moveTo>
                  <a:lnTo>
                    <a:pt x="0" y="522"/>
                  </a:lnTo>
                  <a:lnTo>
                    <a:pt x="176" y="0"/>
                  </a:lnTo>
                  <a:lnTo>
                    <a:pt x="2096" y="448"/>
                  </a:lnTo>
                  <a:lnTo>
                    <a:pt x="2096" y="972"/>
                  </a:lnTo>
                  <a:close/>
                </a:path>
              </a:pathLst>
            </a:custGeom>
            <a:solidFill>
              <a:srgbClr val="6F6F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831">
              <a:extLst>
                <a:ext uri="{FF2B5EF4-FFF2-40B4-BE49-F238E27FC236}">
                  <a16:creationId xmlns="" xmlns:a16="http://schemas.microsoft.com/office/drawing/2014/main" id="{C0B13396-FF12-4C97-A135-DA106FC83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1813" y="7032625"/>
              <a:ext cx="285750" cy="717550"/>
            </a:xfrm>
            <a:custGeom>
              <a:avLst/>
              <a:gdLst>
                <a:gd name="T0" fmla="*/ 136 w 180"/>
                <a:gd name="T1" fmla="*/ 186 h 452"/>
                <a:gd name="T2" fmla="*/ 136 w 180"/>
                <a:gd name="T3" fmla="*/ 186 h 452"/>
                <a:gd name="T4" fmla="*/ 136 w 180"/>
                <a:gd name="T5" fmla="*/ 186 h 452"/>
                <a:gd name="T6" fmla="*/ 142 w 180"/>
                <a:gd name="T7" fmla="*/ 170 h 452"/>
                <a:gd name="T8" fmla="*/ 148 w 180"/>
                <a:gd name="T9" fmla="*/ 158 h 452"/>
                <a:gd name="T10" fmla="*/ 156 w 180"/>
                <a:gd name="T11" fmla="*/ 144 h 452"/>
                <a:gd name="T12" fmla="*/ 166 w 180"/>
                <a:gd name="T13" fmla="*/ 130 h 452"/>
                <a:gd name="T14" fmla="*/ 166 w 180"/>
                <a:gd name="T15" fmla="*/ 130 h 452"/>
                <a:gd name="T16" fmla="*/ 174 w 180"/>
                <a:gd name="T17" fmla="*/ 118 h 452"/>
                <a:gd name="T18" fmla="*/ 178 w 180"/>
                <a:gd name="T19" fmla="*/ 104 h 452"/>
                <a:gd name="T20" fmla="*/ 180 w 180"/>
                <a:gd name="T21" fmla="*/ 88 h 452"/>
                <a:gd name="T22" fmla="*/ 180 w 180"/>
                <a:gd name="T23" fmla="*/ 72 h 452"/>
                <a:gd name="T24" fmla="*/ 180 w 180"/>
                <a:gd name="T25" fmla="*/ 72 h 452"/>
                <a:gd name="T26" fmla="*/ 180 w 180"/>
                <a:gd name="T27" fmla="*/ 72 h 452"/>
                <a:gd name="T28" fmla="*/ 178 w 180"/>
                <a:gd name="T29" fmla="*/ 58 h 452"/>
                <a:gd name="T30" fmla="*/ 172 w 180"/>
                <a:gd name="T31" fmla="*/ 44 h 452"/>
                <a:gd name="T32" fmla="*/ 164 w 180"/>
                <a:gd name="T33" fmla="*/ 32 h 452"/>
                <a:gd name="T34" fmla="*/ 152 w 180"/>
                <a:gd name="T35" fmla="*/ 20 h 452"/>
                <a:gd name="T36" fmla="*/ 138 w 180"/>
                <a:gd name="T37" fmla="*/ 12 h 452"/>
                <a:gd name="T38" fmla="*/ 124 w 180"/>
                <a:gd name="T39" fmla="*/ 4 h 452"/>
                <a:gd name="T40" fmla="*/ 108 w 180"/>
                <a:gd name="T41" fmla="*/ 0 h 452"/>
                <a:gd name="T42" fmla="*/ 90 w 180"/>
                <a:gd name="T43" fmla="*/ 0 h 452"/>
                <a:gd name="T44" fmla="*/ 90 w 180"/>
                <a:gd name="T45" fmla="*/ 0 h 452"/>
                <a:gd name="T46" fmla="*/ 72 w 180"/>
                <a:gd name="T47" fmla="*/ 0 h 452"/>
                <a:gd name="T48" fmla="*/ 54 w 180"/>
                <a:gd name="T49" fmla="*/ 6 h 452"/>
                <a:gd name="T50" fmla="*/ 40 w 180"/>
                <a:gd name="T51" fmla="*/ 12 h 452"/>
                <a:gd name="T52" fmla="*/ 26 w 180"/>
                <a:gd name="T53" fmla="*/ 22 h 452"/>
                <a:gd name="T54" fmla="*/ 14 w 180"/>
                <a:gd name="T55" fmla="*/ 34 h 452"/>
                <a:gd name="T56" fmla="*/ 6 w 180"/>
                <a:gd name="T57" fmla="*/ 48 h 452"/>
                <a:gd name="T58" fmla="*/ 2 w 180"/>
                <a:gd name="T59" fmla="*/ 62 h 452"/>
                <a:gd name="T60" fmla="*/ 0 w 180"/>
                <a:gd name="T61" fmla="*/ 78 h 452"/>
                <a:gd name="T62" fmla="*/ 0 w 180"/>
                <a:gd name="T63" fmla="*/ 78 h 452"/>
                <a:gd name="T64" fmla="*/ 0 w 180"/>
                <a:gd name="T65" fmla="*/ 78 h 452"/>
                <a:gd name="T66" fmla="*/ 0 w 180"/>
                <a:gd name="T67" fmla="*/ 92 h 452"/>
                <a:gd name="T68" fmla="*/ 2 w 180"/>
                <a:gd name="T69" fmla="*/ 106 h 452"/>
                <a:gd name="T70" fmla="*/ 6 w 180"/>
                <a:gd name="T71" fmla="*/ 118 h 452"/>
                <a:gd name="T72" fmla="*/ 14 w 180"/>
                <a:gd name="T73" fmla="*/ 130 h 452"/>
                <a:gd name="T74" fmla="*/ 14 w 180"/>
                <a:gd name="T75" fmla="*/ 130 h 452"/>
                <a:gd name="T76" fmla="*/ 32 w 180"/>
                <a:gd name="T77" fmla="*/ 156 h 452"/>
                <a:gd name="T78" fmla="*/ 42 w 180"/>
                <a:gd name="T79" fmla="*/ 182 h 452"/>
                <a:gd name="T80" fmla="*/ 44 w 180"/>
                <a:gd name="T81" fmla="*/ 182 h 452"/>
                <a:gd name="T82" fmla="*/ 54 w 180"/>
                <a:gd name="T83" fmla="*/ 222 h 452"/>
                <a:gd name="T84" fmla="*/ 54 w 180"/>
                <a:gd name="T85" fmla="*/ 452 h 452"/>
                <a:gd name="T86" fmla="*/ 126 w 180"/>
                <a:gd name="T87" fmla="*/ 452 h 452"/>
                <a:gd name="T88" fmla="*/ 126 w 180"/>
                <a:gd name="T89" fmla="*/ 222 h 452"/>
                <a:gd name="T90" fmla="*/ 136 w 180"/>
                <a:gd name="T91" fmla="*/ 186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0" h="452">
                  <a:moveTo>
                    <a:pt x="136" y="186"/>
                  </a:moveTo>
                  <a:lnTo>
                    <a:pt x="136" y="186"/>
                  </a:lnTo>
                  <a:lnTo>
                    <a:pt x="136" y="186"/>
                  </a:lnTo>
                  <a:lnTo>
                    <a:pt x="142" y="170"/>
                  </a:lnTo>
                  <a:lnTo>
                    <a:pt x="148" y="158"/>
                  </a:lnTo>
                  <a:lnTo>
                    <a:pt x="156" y="144"/>
                  </a:lnTo>
                  <a:lnTo>
                    <a:pt x="166" y="130"/>
                  </a:lnTo>
                  <a:lnTo>
                    <a:pt x="166" y="130"/>
                  </a:lnTo>
                  <a:lnTo>
                    <a:pt x="174" y="118"/>
                  </a:lnTo>
                  <a:lnTo>
                    <a:pt x="178" y="104"/>
                  </a:lnTo>
                  <a:lnTo>
                    <a:pt x="180" y="88"/>
                  </a:lnTo>
                  <a:lnTo>
                    <a:pt x="180" y="72"/>
                  </a:lnTo>
                  <a:lnTo>
                    <a:pt x="180" y="72"/>
                  </a:lnTo>
                  <a:lnTo>
                    <a:pt x="180" y="72"/>
                  </a:lnTo>
                  <a:lnTo>
                    <a:pt x="178" y="58"/>
                  </a:lnTo>
                  <a:lnTo>
                    <a:pt x="172" y="44"/>
                  </a:lnTo>
                  <a:lnTo>
                    <a:pt x="164" y="32"/>
                  </a:lnTo>
                  <a:lnTo>
                    <a:pt x="152" y="20"/>
                  </a:lnTo>
                  <a:lnTo>
                    <a:pt x="138" y="12"/>
                  </a:lnTo>
                  <a:lnTo>
                    <a:pt x="124" y="4"/>
                  </a:lnTo>
                  <a:lnTo>
                    <a:pt x="108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0"/>
                  </a:lnTo>
                  <a:lnTo>
                    <a:pt x="54" y="6"/>
                  </a:lnTo>
                  <a:lnTo>
                    <a:pt x="40" y="12"/>
                  </a:lnTo>
                  <a:lnTo>
                    <a:pt x="26" y="22"/>
                  </a:lnTo>
                  <a:lnTo>
                    <a:pt x="14" y="34"/>
                  </a:lnTo>
                  <a:lnTo>
                    <a:pt x="6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2" y="106"/>
                  </a:lnTo>
                  <a:lnTo>
                    <a:pt x="6" y="118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32" y="156"/>
                  </a:lnTo>
                  <a:lnTo>
                    <a:pt x="42" y="182"/>
                  </a:lnTo>
                  <a:lnTo>
                    <a:pt x="44" y="182"/>
                  </a:lnTo>
                  <a:lnTo>
                    <a:pt x="54" y="222"/>
                  </a:lnTo>
                  <a:lnTo>
                    <a:pt x="54" y="452"/>
                  </a:lnTo>
                  <a:lnTo>
                    <a:pt x="126" y="452"/>
                  </a:lnTo>
                  <a:lnTo>
                    <a:pt x="126" y="222"/>
                  </a:lnTo>
                  <a:lnTo>
                    <a:pt x="136" y="186"/>
                  </a:lnTo>
                  <a:close/>
                </a:path>
              </a:pathLst>
            </a:custGeom>
            <a:solidFill>
              <a:srgbClr val="CD19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832">
              <a:extLst>
                <a:ext uri="{FF2B5EF4-FFF2-40B4-BE49-F238E27FC236}">
                  <a16:creationId xmlns="" xmlns:a16="http://schemas.microsoft.com/office/drawing/2014/main" id="{1F3E5FE3-A5A5-4F87-BDAB-17BC2FDD0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1813" y="7032625"/>
              <a:ext cx="285750" cy="717550"/>
            </a:xfrm>
            <a:custGeom>
              <a:avLst/>
              <a:gdLst>
                <a:gd name="T0" fmla="*/ 136 w 180"/>
                <a:gd name="T1" fmla="*/ 186 h 452"/>
                <a:gd name="T2" fmla="*/ 136 w 180"/>
                <a:gd name="T3" fmla="*/ 186 h 452"/>
                <a:gd name="T4" fmla="*/ 136 w 180"/>
                <a:gd name="T5" fmla="*/ 186 h 452"/>
                <a:gd name="T6" fmla="*/ 142 w 180"/>
                <a:gd name="T7" fmla="*/ 170 h 452"/>
                <a:gd name="T8" fmla="*/ 148 w 180"/>
                <a:gd name="T9" fmla="*/ 158 h 452"/>
                <a:gd name="T10" fmla="*/ 156 w 180"/>
                <a:gd name="T11" fmla="*/ 144 h 452"/>
                <a:gd name="T12" fmla="*/ 166 w 180"/>
                <a:gd name="T13" fmla="*/ 130 h 452"/>
                <a:gd name="T14" fmla="*/ 166 w 180"/>
                <a:gd name="T15" fmla="*/ 130 h 452"/>
                <a:gd name="T16" fmla="*/ 174 w 180"/>
                <a:gd name="T17" fmla="*/ 118 h 452"/>
                <a:gd name="T18" fmla="*/ 178 w 180"/>
                <a:gd name="T19" fmla="*/ 104 h 452"/>
                <a:gd name="T20" fmla="*/ 180 w 180"/>
                <a:gd name="T21" fmla="*/ 88 h 452"/>
                <a:gd name="T22" fmla="*/ 180 w 180"/>
                <a:gd name="T23" fmla="*/ 72 h 452"/>
                <a:gd name="T24" fmla="*/ 180 w 180"/>
                <a:gd name="T25" fmla="*/ 72 h 452"/>
                <a:gd name="T26" fmla="*/ 180 w 180"/>
                <a:gd name="T27" fmla="*/ 72 h 452"/>
                <a:gd name="T28" fmla="*/ 178 w 180"/>
                <a:gd name="T29" fmla="*/ 58 h 452"/>
                <a:gd name="T30" fmla="*/ 172 w 180"/>
                <a:gd name="T31" fmla="*/ 44 h 452"/>
                <a:gd name="T32" fmla="*/ 164 w 180"/>
                <a:gd name="T33" fmla="*/ 32 h 452"/>
                <a:gd name="T34" fmla="*/ 152 w 180"/>
                <a:gd name="T35" fmla="*/ 20 h 452"/>
                <a:gd name="T36" fmla="*/ 138 w 180"/>
                <a:gd name="T37" fmla="*/ 12 h 452"/>
                <a:gd name="T38" fmla="*/ 124 w 180"/>
                <a:gd name="T39" fmla="*/ 4 h 452"/>
                <a:gd name="T40" fmla="*/ 108 w 180"/>
                <a:gd name="T41" fmla="*/ 0 h 452"/>
                <a:gd name="T42" fmla="*/ 90 w 180"/>
                <a:gd name="T43" fmla="*/ 0 h 452"/>
                <a:gd name="T44" fmla="*/ 90 w 180"/>
                <a:gd name="T45" fmla="*/ 0 h 452"/>
                <a:gd name="T46" fmla="*/ 72 w 180"/>
                <a:gd name="T47" fmla="*/ 0 h 452"/>
                <a:gd name="T48" fmla="*/ 54 w 180"/>
                <a:gd name="T49" fmla="*/ 6 h 452"/>
                <a:gd name="T50" fmla="*/ 40 w 180"/>
                <a:gd name="T51" fmla="*/ 12 h 452"/>
                <a:gd name="T52" fmla="*/ 26 w 180"/>
                <a:gd name="T53" fmla="*/ 22 h 452"/>
                <a:gd name="T54" fmla="*/ 14 w 180"/>
                <a:gd name="T55" fmla="*/ 34 h 452"/>
                <a:gd name="T56" fmla="*/ 6 w 180"/>
                <a:gd name="T57" fmla="*/ 48 h 452"/>
                <a:gd name="T58" fmla="*/ 2 w 180"/>
                <a:gd name="T59" fmla="*/ 62 h 452"/>
                <a:gd name="T60" fmla="*/ 0 w 180"/>
                <a:gd name="T61" fmla="*/ 78 h 452"/>
                <a:gd name="T62" fmla="*/ 0 w 180"/>
                <a:gd name="T63" fmla="*/ 78 h 452"/>
                <a:gd name="T64" fmla="*/ 0 w 180"/>
                <a:gd name="T65" fmla="*/ 78 h 452"/>
                <a:gd name="T66" fmla="*/ 0 w 180"/>
                <a:gd name="T67" fmla="*/ 92 h 452"/>
                <a:gd name="T68" fmla="*/ 2 w 180"/>
                <a:gd name="T69" fmla="*/ 106 h 452"/>
                <a:gd name="T70" fmla="*/ 6 w 180"/>
                <a:gd name="T71" fmla="*/ 118 h 452"/>
                <a:gd name="T72" fmla="*/ 14 w 180"/>
                <a:gd name="T73" fmla="*/ 130 h 452"/>
                <a:gd name="T74" fmla="*/ 14 w 180"/>
                <a:gd name="T75" fmla="*/ 130 h 452"/>
                <a:gd name="T76" fmla="*/ 32 w 180"/>
                <a:gd name="T77" fmla="*/ 156 h 452"/>
                <a:gd name="T78" fmla="*/ 42 w 180"/>
                <a:gd name="T79" fmla="*/ 182 h 452"/>
                <a:gd name="T80" fmla="*/ 44 w 180"/>
                <a:gd name="T81" fmla="*/ 182 h 452"/>
                <a:gd name="T82" fmla="*/ 54 w 180"/>
                <a:gd name="T83" fmla="*/ 222 h 452"/>
                <a:gd name="T84" fmla="*/ 54 w 180"/>
                <a:gd name="T85" fmla="*/ 452 h 452"/>
                <a:gd name="T86" fmla="*/ 126 w 180"/>
                <a:gd name="T87" fmla="*/ 452 h 452"/>
                <a:gd name="T88" fmla="*/ 126 w 180"/>
                <a:gd name="T89" fmla="*/ 222 h 452"/>
                <a:gd name="T90" fmla="*/ 136 w 180"/>
                <a:gd name="T91" fmla="*/ 186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0" h="452">
                  <a:moveTo>
                    <a:pt x="136" y="186"/>
                  </a:moveTo>
                  <a:lnTo>
                    <a:pt x="136" y="186"/>
                  </a:lnTo>
                  <a:lnTo>
                    <a:pt x="136" y="186"/>
                  </a:lnTo>
                  <a:lnTo>
                    <a:pt x="142" y="170"/>
                  </a:lnTo>
                  <a:lnTo>
                    <a:pt x="148" y="158"/>
                  </a:lnTo>
                  <a:lnTo>
                    <a:pt x="156" y="144"/>
                  </a:lnTo>
                  <a:lnTo>
                    <a:pt x="166" y="130"/>
                  </a:lnTo>
                  <a:lnTo>
                    <a:pt x="166" y="130"/>
                  </a:lnTo>
                  <a:lnTo>
                    <a:pt x="174" y="118"/>
                  </a:lnTo>
                  <a:lnTo>
                    <a:pt x="178" y="104"/>
                  </a:lnTo>
                  <a:lnTo>
                    <a:pt x="180" y="88"/>
                  </a:lnTo>
                  <a:lnTo>
                    <a:pt x="180" y="72"/>
                  </a:lnTo>
                  <a:lnTo>
                    <a:pt x="180" y="72"/>
                  </a:lnTo>
                  <a:lnTo>
                    <a:pt x="180" y="72"/>
                  </a:lnTo>
                  <a:lnTo>
                    <a:pt x="178" y="58"/>
                  </a:lnTo>
                  <a:lnTo>
                    <a:pt x="172" y="44"/>
                  </a:lnTo>
                  <a:lnTo>
                    <a:pt x="164" y="32"/>
                  </a:lnTo>
                  <a:lnTo>
                    <a:pt x="152" y="20"/>
                  </a:lnTo>
                  <a:lnTo>
                    <a:pt x="138" y="12"/>
                  </a:lnTo>
                  <a:lnTo>
                    <a:pt x="124" y="4"/>
                  </a:lnTo>
                  <a:lnTo>
                    <a:pt x="108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0"/>
                  </a:lnTo>
                  <a:lnTo>
                    <a:pt x="54" y="6"/>
                  </a:lnTo>
                  <a:lnTo>
                    <a:pt x="40" y="12"/>
                  </a:lnTo>
                  <a:lnTo>
                    <a:pt x="26" y="22"/>
                  </a:lnTo>
                  <a:lnTo>
                    <a:pt x="14" y="34"/>
                  </a:lnTo>
                  <a:lnTo>
                    <a:pt x="6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2" y="106"/>
                  </a:lnTo>
                  <a:lnTo>
                    <a:pt x="6" y="118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32" y="156"/>
                  </a:lnTo>
                  <a:lnTo>
                    <a:pt x="42" y="182"/>
                  </a:lnTo>
                  <a:lnTo>
                    <a:pt x="44" y="182"/>
                  </a:lnTo>
                  <a:lnTo>
                    <a:pt x="54" y="222"/>
                  </a:lnTo>
                  <a:lnTo>
                    <a:pt x="54" y="452"/>
                  </a:lnTo>
                  <a:lnTo>
                    <a:pt x="126" y="452"/>
                  </a:lnTo>
                  <a:lnTo>
                    <a:pt x="126" y="222"/>
                  </a:lnTo>
                  <a:lnTo>
                    <a:pt x="136" y="18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835">
              <a:extLst>
                <a:ext uri="{FF2B5EF4-FFF2-40B4-BE49-F238E27FC236}">
                  <a16:creationId xmlns="" xmlns:a16="http://schemas.microsoft.com/office/drawing/2014/main" id="{01920D15-A12E-4732-8E0D-6C969BD91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14313" y="7127875"/>
              <a:ext cx="288925" cy="711200"/>
            </a:xfrm>
            <a:custGeom>
              <a:avLst/>
              <a:gdLst>
                <a:gd name="T0" fmla="*/ 138 w 182"/>
                <a:gd name="T1" fmla="*/ 186 h 448"/>
                <a:gd name="T2" fmla="*/ 136 w 182"/>
                <a:gd name="T3" fmla="*/ 186 h 448"/>
                <a:gd name="T4" fmla="*/ 136 w 182"/>
                <a:gd name="T5" fmla="*/ 186 h 448"/>
                <a:gd name="T6" fmla="*/ 142 w 182"/>
                <a:gd name="T7" fmla="*/ 172 h 448"/>
                <a:gd name="T8" fmla="*/ 150 w 182"/>
                <a:gd name="T9" fmla="*/ 158 h 448"/>
                <a:gd name="T10" fmla="*/ 156 w 182"/>
                <a:gd name="T11" fmla="*/ 146 h 448"/>
                <a:gd name="T12" fmla="*/ 168 w 182"/>
                <a:gd name="T13" fmla="*/ 130 h 448"/>
                <a:gd name="T14" fmla="*/ 168 w 182"/>
                <a:gd name="T15" fmla="*/ 130 h 448"/>
                <a:gd name="T16" fmla="*/ 176 w 182"/>
                <a:gd name="T17" fmla="*/ 118 h 448"/>
                <a:gd name="T18" fmla="*/ 180 w 182"/>
                <a:gd name="T19" fmla="*/ 104 h 448"/>
                <a:gd name="T20" fmla="*/ 182 w 182"/>
                <a:gd name="T21" fmla="*/ 88 h 448"/>
                <a:gd name="T22" fmla="*/ 182 w 182"/>
                <a:gd name="T23" fmla="*/ 72 h 448"/>
                <a:gd name="T24" fmla="*/ 182 w 182"/>
                <a:gd name="T25" fmla="*/ 72 h 448"/>
                <a:gd name="T26" fmla="*/ 182 w 182"/>
                <a:gd name="T27" fmla="*/ 72 h 448"/>
                <a:gd name="T28" fmla="*/ 180 w 182"/>
                <a:gd name="T29" fmla="*/ 58 h 448"/>
                <a:gd name="T30" fmla="*/ 174 w 182"/>
                <a:gd name="T31" fmla="*/ 44 h 448"/>
                <a:gd name="T32" fmla="*/ 164 w 182"/>
                <a:gd name="T33" fmla="*/ 32 h 448"/>
                <a:gd name="T34" fmla="*/ 154 w 182"/>
                <a:gd name="T35" fmla="*/ 20 h 448"/>
                <a:gd name="T36" fmla="*/ 140 w 182"/>
                <a:gd name="T37" fmla="*/ 12 h 448"/>
                <a:gd name="T38" fmla="*/ 126 w 182"/>
                <a:gd name="T39" fmla="*/ 6 h 448"/>
                <a:gd name="T40" fmla="*/ 110 w 182"/>
                <a:gd name="T41" fmla="*/ 2 h 448"/>
                <a:gd name="T42" fmla="*/ 92 w 182"/>
                <a:gd name="T43" fmla="*/ 0 h 448"/>
                <a:gd name="T44" fmla="*/ 92 w 182"/>
                <a:gd name="T45" fmla="*/ 0 h 448"/>
                <a:gd name="T46" fmla="*/ 74 w 182"/>
                <a:gd name="T47" fmla="*/ 2 h 448"/>
                <a:gd name="T48" fmla="*/ 56 w 182"/>
                <a:gd name="T49" fmla="*/ 6 h 448"/>
                <a:gd name="T50" fmla="*/ 40 w 182"/>
                <a:gd name="T51" fmla="*/ 14 h 448"/>
                <a:gd name="T52" fmla="*/ 28 w 182"/>
                <a:gd name="T53" fmla="*/ 22 h 448"/>
                <a:gd name="T54" fmla="*/ 16 w 182"/>
                <a:gd name="T55" fmla="*/ 34 h 448"/>
                <a:gd name="T56" fmla="*/ 8 w 182"/>
                <a:gd name="T57" fmla="*/ 48 h 448"/>
                <a:gd name="T58" fmla="*/ 2 w 182"/>
                <a:gd name="T59" fmla="*/ 62 h 448"/>
                <a:gd name="T60" fmla="*/ 0 w 182"/>
                <a:gd name="T61" fmla="*/ 78 h 448"/>
                <a:gd name="T62" fmla="*/ 0 w 182"/>
                <a:gd name="T63" fmla="*/ 78 h 448"/>
                <a:gd name="T64" fmla="*/ 0 w 182"/>
                <a:gd name="T65" fmla="*/ 78 h 448"/>
                <a:gd name="T66" fmla="*/ 0 w 182"/>
                <a:gd name="T67" fmla="*/ 92 h 448"/>
                <a:gd name="T68" fmla="*/ 4 w 182"/>
                <a:gd name="T69" fmla="*/ 106 h 448"/>
                <a:gd name="T70" fmla="*/ 8 w 182"/>
                <a:gd name="T71" fmla="*/ 118 h 448"/>
                <a:gd name="T72" fmla="*/ 16 w 182"/>
                <a:gd name="T73" fmla="*/ 130 h 448"/>
                <a:gd name="T74" fmla="*/ 16 w 182"/>
                <a:gd name="T75" fmla="*/ 130 h 448"/>
                <a:gd name="T76" fmla="*/ 32 w 182"/>
                <a:gd name="T77" fmla="*/ 156 h 448"/>
                <a:gd name="T78" fmla="*/ 44 w 182"/>
                <a:gd name="T79" fmla="*/ 182 h 448"/>
                <a:gd name="T80" fmla="*/ 44 w 182"/>
                <a:gd name="T81" fmla="*/ 182 h 448"/>
                <a:gd name="T82" fmla="*/ 54 w 182"/>
                <a:gd name="T83" fmla="*/ 222 h 448"/>
                <a:gd name="T84" fmla="*/ 56 w 182"/>
                <a:gd name="T85" fmla="*/ 448 h 448"/>
                <a:gd name="T86" fmla="*/ 128 w 182"/>
                <a:gd name="T87" fmla="*/ 448 h 448"/>
                <a:gd name="T88" fmla="*/ 128 w 182"/>
                <a:gd name="T89" fmla="*/ 222 h 448"/>
                <a:gd name="T90" fmla="*/ 138 w 182"/>
                <a:gd name="T91" fmla="*/ 186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48">
                  <a:moveTo>
                    <a:pt x="138" y="186"/>
                  </a:moveTo>
                  <a:lnTo>
                    <a:pt x="136" y="186"/>
                  </a:lnTo>
                  <a:lnTo>
                    <a:pt x="136" y="186"/>
                  </a:lnTo>
                  <a:lnTo>
                    <a:pt x="142" y="172"/>
                  </a:lnTo>
                  <a:lnTo>
                    <a:pt x="150" y="158"/>
                  </a:lnTo>
                  <a:lnTo>
                    <a:pt x="156" y="146"/>
                  </a:lnTo>
                  <a:lnTo>
                    <a:pt x="168" y="130"/>
                  </a:lnTo>
                  <a:lnTo>
                    <a:pt x="168" y="130"/>
                  </a:lnTo>
                  <a:lnTo>
                    <a:pt x="176" y="118"/>
                  </a:lnTo>
                  <a:lnTo>
                    <a:pt x="180" y="104"/>
                  </a:lnTo>
                  <a:lnTo>
                    <a:pt x="182" y="88"/>
                  </a:lnTo>
                  <a:lnTo>
                    <a:pt x="182" y="72"/>
                  </a:lnTo>
                  <a:lnTo>
                    <a:pt x="182" y="72"/>
                  </a:lnTo>
                  <a:lnTo>
                    <a:pt x="182" y="72"/>
                  </a:lnTo>
                  <a:lnTo>
                    <a:pt x="180" y="58"/>
                  </a:lnTo>
                  <a:lnTo>
                    <a:pt x="174" y="44"/>
                  </a:lnTo>
                  <a:lnTo>
                    <a:pt x="164" y="32"/>
                  </a:lnTo>
                  <a:lnTo>
                    <a:pt x="154" y="20"/>
                  </a:lnTo>
                  <a:lnTo>
                    <a:pt x="140" y="12"/>
                  </a:lnTo>
                  <a:lnTo>
                    <a:pt x="126" y="6"/>
                  </a:lnTo>
                  <a:lnTo>
                    <a:pt x="110" y="2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74" y="2"/>
                  </a:lnTo>
                  <a:lnTo>
                    <a:pt x="56" y="6"/>
                  </a:lnTo>
                  <a:lnTo>
                    <a:pt x="40" y="14"/>
                  </a:lnTo>
                  <a:lnTo>
                    <a:pt x="28" y="22"/>
                  </a:lnTo>
                  <a:lnTo>
                    <a:pt x="16" y="34"/>
                  </a:lnTo>
                  <a:lnTo>
                    <a:pt x="8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4" y="106"/>
                  </a:lnTo>
                  <a:lnTo>
                    <a:pt x="8" y="118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32" y="156"/>
                  </a:lnTo>
                  <a:lnTo>
                    <a:pt x="44" y="182"/>
                  </a:lnTo>
                  <a:lnTo>
                    <a:pt x="44" y="182"/>
                  </a:lnTo>
                  <a:lnTo>
                    <a:pt x="54" y="222"/>
                  </a:lnTo>
                  <a:lnTo>
                    <a:pt x="56" y="448"/>
                  </a:lnTo>
                  <a:lnTo>
                    <a:pt x="128" y="448"/>
                  </a:lnTo>
                  <a:lnTo>
                    <a:pt x="128" y="222"/>
                  </a:lnTo>
                  <a:lnTo>
                    <a:pt x="138" y="186"/>
                  </a:lnTo>
                  <a:close/>
                </a:path>
              </a:pathLst>
            </a:custGeom>
            <a:solidFill>
              <a:srgbClr val="814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836">
              <a:extLst>
                <a:ext uri="{FF2B5EF4-FFF2-40B4-BE49-F238E27FC236}">
                  <a16:creationId xmlns="" xmlns:a16="http://schemas.microsoft.com/office/drawing/2014/main" id="{D1802633-AFAA-466C-A8D4-B251D8A873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47588" y="7962900"/>
              <a:ext cx="720725" cy="288925"/>
            </a:xfrm>
            <a:custGeom>
              <a:avLst/>
              <a:gdLst>
                <a:gd name="T0" fmla="*/ 266 w 454"/>
                <a:gd name="T1" fmla="*/ 138 h 182"/>
                <a:gd name="T2" fmla="*/ 266 w 454"/>
                <a:gd name="T3" fmla="*/ 136 h 182"/>
                <a:gd name="T4" fmla="*/ 266 w 454"/>
                <a:gd name="T5" fmla="*/ 136 h 182"/>
                <a:gd name="T6" fmla="*/ 282 w 454"/>
                <a:gd name="T7" fmla="*/ 142 h 182"/>
                <a:gd name="T8" fmla="*/ 294 w 454"/>
                <a:gd name="T9" fmla="*/ 148 h 182"/>
                <a:gd name="T10" fmla="*/ 308 w 454"/>
                <a:gd name="T11" fmla="*/ 156 h 182"/>
                <a:gd name="T12" fmla="*/ 322 w 454"/>
                <a:gd name="T13" fmla="*/ 168 h 182"/>
                <a:gd name="T14" fmla="*/ 322 w 454"/>
                <a:gd name="T15" fmla="*/ 168 h 182"/>
                <a:gd name="T16" fmla="*/ 336 w 454"/>
                <a:gd name="T17" fmla="*/ 174 h 182"/>
                <a:gd name="T18" fmla="*/ 350 w 454"/>
                <a:gd name="T19" fmla="*/ 180 h 182"/>
                <a:gd name="T20" fmla="*/ 364 w 454"/>
                <a:gd name="T21" fmla="*/ 182 h 182"/>
                <a:gd name="T22" fmla="*/ 380 w 454"/>
                <a:gd name="T23" fmla="*/ 182 h 182"/>
                <a:gd name="T24" fmla="*/ 380 w 454"/>
                <a:gd name="T25" fmla="*/ 182 h 182"/>
                <a:gd name="T26" fmla="*/ 380 w 454"/>
                <a:gd name="T27" fmla="*/ 182 h 182"/>
                <a:gd name="T28" fmla="*/ 396 w 454"/>
                <a:gd name="T29" fmla="*/ 178 h 182"/>
                <a:gd name="T30" fmla="*/ 410 w 454"/>
                <a:gd name="T31" fmla="*/ 172 h 182"/>
                <a:gd name="T32" fmla="*/ 422 w 454"/>
                <a:gd name="T33" fmla="*/ 164 h 182"/>
                <a:gd name="T34" fmla="*/ 432 w 454"/>
                <a:gd name="T35" fmla="*/ 154 h 182"/>
                <a:gd name="T36" fmla="*/ 440 w 454"/>
                <a:gd name="T37" fmla="*/ 140 h 182"/>
                <a:gd name="T38" fmla="*/ 448 w 454"/>
                <a:gd name="T39" fmla="*/ 126 h 182"/>
                <a:gd name="T40" fmla="*/ 452 w 454"/>
                <a:gd name="T41" fmla="*/ 108 h 182"/>
                <a:gd name="T42" fmla="*/ 454 w 454"/>
                <a:gd name="T43" fmla="*/ 92 h 182"/>
                <a:gd name="T44" fmla="*/ 454 w 454"/>
                <a:gd name="T45" fmla="*/ 92 h 182"/>
                <a:gd name="T46" fmla="*/ 452 w 454"/>
                <a:gd name="T47" fmla="*/ 74 h 182"/>
                <a:gd name="T48" fmla="*/ 448 w 454"/>
                <a:gd name="T49" fmla="*/ 56 h 182"/>
                <a:gd name="T50" fmla="*/ 440 w 454"/>
                <a:gd name="T51" fmla="*/ 40 h 182"/>
                <a:gd name="T52" fmla="*/ 430 w 454"/>
                <a:gd name="T53" fmla="*/ 28 h 182"/>
                <a:gd name="T54" fmla="*/ 418 w 454"/>
                <a:gd name="T55" fmla="*/ 16 h 182"/>
                <a:gd name="T56" fmla="*/ 406 w 454"/>
                <a:gd name="T57" fmla="*/ 8 h 182"/>
                <a:gd name="T58" fmla="*/ 390 w 454"/>
                <a:gd name="T59" fmla="*/ 2 h 182"/>
                <a:gd name="T60" fmla="*/ 374 w 454"/>
                <a:gd name="T61" fmla="*/ 0 h 182"/>
                <a:gd name="T62" fmla="*/ 374 w 454"/>
                <a:gd name="T63" fmla="*/ 0 h 182"/>
                <a:gd name="T64" fmla="*/ 374 w 454"/>
                <a:gd name="T65" fmla="*/ 0 h 182"/>
                <a:gd name="T66" fmla="*/ 360 w 454"/>
                <a:gd name="T67" fmla="*/ 0 h 182"/>
                <a:gd name="T68" fmla="*/ 348 w 454"/>
                <a:gd name="T69" fmla="*/ 2 h 182"/>
                <a:gd name="T70" fmla="*/ 334 w 454"/>
                <a:gd name="T71" fmla="*/ 8 h 182"/>
                <a:gd name="T72" fmla="*/ 322 w 454"/>
                <a:gd name="T73" fmla="*/ 16 h 182"/>
                <a:gd name="T74" fmla="*/ 322 w 454"/>
                <a:gd name="T75" fmla="*/ 16 h 182"/>
                <a:gd name="T76" fmla="*/ 296 w 454"/>
                <a:gd name="T77" fmla="*/ 32 h 182"/>
                <a:gd name="T78" fmla="*/ 270 w 454"/>
                <a:gd name="T79" fmla="*/ 44 h 182"/>
                <a:gd name="T80" fmla="*/ 270 w 454"/>
                <a:gd name="T81" fmla="*/ 44 h 182"/>
                <a:gd name="T82" fmla="*/ 230 w 454"/>
                <a:gd name="T83" fmla="*/ 54 h 182"/>
                <a:gd name="T84" fmla="*/ 0 w 454"/>
                <a:gd name="T85" fmla="*/ 56 h 182"/>
                <a:gd name="T86" fmla="*/ 0 w 454"/>
                <a:gd name="T87" fmla="*/ 128 h 182"/>
                <a:gd name="T88" fmla="*/ 230 w 454"/>
                <a:gd name="T89" fmla="*/ 128 h 182"/>
                <a:gd name="T90" fmla="*/ 266 w 454"/>
                <a:gd name="T91" fmla="*/ 13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54" h="182">
                  <a:moveTo>
                    <a:pt x="266" y="138"/>
                  </a:moveTo>
                  <a:lnTo>
                    <a:pt x="266" y="136"/>
                  </a:lnTo>
                  <a:lnTo>
                    <a:pt x="266" y="136"/>
                  </a:lnTo>
                  <a:lnTo>
                    <a:pt x="282" y="142"/>
                  </a:lnTo>
                  <a:lnTo>
                    <a:pt x="294" y="148"/>
                  </a:lnTo>
                  <a:lnTo>
                    <a:pt x="308" y="156"/>
                  </a:lnTo>
                  <a:lnTo>
                    <a:pt x="322" y="168"/>
                  </a:lnTo>
                  <a:lnTo>
                    <a:pt x="322" y="168"/>
                  </a:lnTo>
                  <a:lnTo>
                    <a:pt x="336" y="174"/>
                  </a:lnTo>
                  <a:lnTo>
                    <a:pt x="350" y="180"/>
                  </a:lnTo>
                  <a:lnTo>
                    <a:pt x="364" y="182"/>
                  </a:lnTo>
                  <a:lnTo>
                    <a:pt x="380" y="182"/>
                  </a:lnTo>
                  <a:lnTo>
                    <a:pt x="380" y="182"/>
                  </a:lnTo>
                  <a:lnTo>
                    <a:pt x="380" y="182"/>
                  </a:lnTo>
                  <a:lnTo>
                    <a:pt x="396" y="178"/>
                  </a:lnTo>
                  <a:lnTo>
                    <a:pt x="410" y="172"/>
                  </a:lnTo>
                  <a:lnTo>
                    <a:pt x="422" y="164"/>
                  </a:lnTo>
                  <a:lnTo>
                    <a:pt x="432" y="154"/>
                  </a:lnTo>
                  <a:lnTo>
                    <a:pt x="440" y="140"/>
                  </a:lnTo>
                  <a:lnTo>
                    <a:pt x="448" y="126"/>
                  </a:lnTo>
                  <a:lnTo>
                    <a:pt x="452" y="108"/>
                  </a:lnTo>
                  <a:lnTo>
                    <a:pt x="454" y="92"/>
                  </a:lnTo>
                  <a:lnTo>
                    <a:pt x="454" y="92"/>
                  </a:lnTo>
                  <a:lnTo>
                    <a:pt x="452" y="74"/>
                  </a:lnTo>
                  <a:lnTo>
                    <a:pt x="448" y="56"/>
                  </a:lnTo>
                  <a:lnTo>
                    <a:pt x="440" y="40"/>
                  </a:lnTo>
                  <a:lnTo>
                    <a:pt x="430" y="28"/>
                  </a:lnTo>
                  <a:lnTo>
                    <a:pt x="418" y="16"/>
                  </a:lnTo>
                  <a:lnTo>
                    <a:pt x="406" y="8"/>
                  </a:lnTo>
                  <a:lnTo>
                    <a:pt x="390" y="2"/>
                  </a:lnTo>
                  <a:lnTo>
                    <a:pt x="374" y="0"/>
                  </a:lnTo>
                  <a:lnTo>
                    <a:pt x="374" y="0"/>
                  </a:lnTo>
                  <a:lnTo>
                    <a:pt x="374" y="0"/>
                  </a:lnTo>
                  <a:lnTo>
                    <a:pt x="360" y="0"/>
                  </a:lnTo>
                  <a:lnTo>
                    <a:pt x="348" y="2"/>
                  </a:lnTo>
                  <a:lnTo>
                    <a:pt x="334" y="8"/>
                  </a:lnTo>
                  <a:lnTo>
                    <a:pt x="322" y="16"/>
                  </a:lnTo>
                  <a:lnTo>
                    <a:pt x="322" y="16"/>
                  </a:lnTo>
                  <a:lnTo>
                    <a:pt x="296" y="32"/>
                  </a:lnTo>
                  <a:lnTo>
                    <a:pt x="270" y="44"/>
                  </a:lnTo>
                  <a:lnTo>
                    <a:pt x="270" y="44"/>
                  </a:lnTo>
                  <a:lnTo>
                    <a:pt x="230" y="54"/>
                  </a:lnTo>
                  <a:lnTo>
                    <a:pt x="0" y="56"/>
                  </a:lnTo>
                  <a:lnTo>
                    <a:pt x="0" y="128"/>
                  </a:lnTo>
                  <a:lnTo>
                    <a:pt x="230" y="128"/>
                  </a:lnTo>
                  <a:lnTo>
                    <a:pt x="266" y="138"/>
                  </a:lnTo>
                  <a:close/>
                </a:path>
              </a:pathLst>
            </a:custGeom>
            <a:solidFill>
              <a:srgbClr val="CD19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837">
              <a:extLst>
                <a:ext uri="{FF2B5EF4-FFF2-40B4-BE49-F238E27FC236}">
                  <a16:creationId xmlns="" xmlns:a16="http://schemas.microsoft.com/office/drawing/2014/main" id="{9D9156E3-300F-4735-B121-1724C4EB8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6538" y="8702675"/>
              <a:ext cx="288925" cy="733425"/>
            </a:xfrm>
            <a:custGeom>
              <a:avLst/>
              <a:gdLst>
                <a:gd name="T0" fmla="*/ 136 w 182"/>
                <a:gd name="T1" fmla="*/ 188 h 462"/>
                <a:gd name="T2" fmla="*/ 136 w 182"/>
                <a:gd name="T3" fmla="*/ 188 h 462"/>
                <a:gd name="T4" fmla="*/ 136 w 182"/>
                <a:gd name="T5" fmla="*/ 188 h 462"/>
                <a:gd name="T6" fmla="*/ 142 w 182"/>
                <a:gd name="T7" fmla="*/ 172 h 462"/>
                <a:gd name="T8" fmla="*/ 148 w 182"/>
                <a:gd name="T9" fmla="*/ 158 h 462"/>
                <a:gd name="T10" fmla="*/ 156 w 182"/>
                <a:gd name="T11" fmla="*/ 146 h 462"/>
                <a:gd name="T12" fmla="*/ 166 w 182"/>
                <a:gd name="T13" fmla="*/ 132 h 462"/>
                <a:gd name="T14" fmla="*/ 166 w 182"/>
                <a:gd name="T15" fmla="*/ 132 h 462"/>
                <a:gd name="T16" fmla="*/ 174 w 182"/>
                <a:gd name="T17" fmla="*/ 118 h 462"/>
                <a:gd name="T18" fmla="*/ 180 w 182"/>
                <a:gd name="T19" fmla="*/ 104 h 462"/>
                <a:gd name="T20" fmla="*/ 182 w 182"/>
                <a:gd name="T21" fmla="*/ 90 h 462"/>
                <a:gd name="T22" fmla="*/ 182 w 182"/>
                <a:gd name="T23" fmla="*/ 74 h 462"/>
                <a:gd name="T24" fmla="*/ 182 w 182"/>
                <a:gd name="T25" fmla="*/ 74 h 462"/>
                <a:gd name="T26" fmla="*/ 182 w 182"/>
                <a:gd name="T27" fmla="*/ 74 h 462"/>
                <a:gd name="T28" fmla="*/ 178 w 182"/>
                <a:gd name="T29" fmla="*/ 58 h 462"/>
                <a:gd name="T30" fmla="*/ 172 w 182"/>
                <a:gd name="T31" fmla="*/ 44 h 462"/>
                <a:gd name="T32" fmla="*/ 164 w 182"/>
                <a:gd name="T33" fmla="*/ 32 h 462"/>
                <a:gd name="T34" fmla="*/ 154 w 182"/>
                <a:gd name="T35" fmla="*/ 22 h 462"/>
                <a:gd name="T36" fmla="*/ 140 w 182"/>
                <a:gd name="T37" fmla="*/ 12 h 462"/>
                <a:gd name="T38" fmla="*/ 126 w 182"/>
                <a:gd name="T39" fmla="*/ 6 h 462"/>
                <a:gd name="T40" fmla="*/ 108 w 182"/>
                <a:gd name="T41" fmla="*/ 2 h 462"/>
                <a:gd name="T42" fmla="*/ 92 w 182"/>
                <a:gd name="T43" fmla="*/ 0 h 462"/>
                <a:gd name="T44" fmla="*/ 92 w 182"/>
                <a:gd name="T45" fmla="*/ 0 h 462"/>
                <a:gd name="T46" fmla="*/ 72 w 182"/>
                <a:gd name="T47" fmla="*/ 2 h 462"/>
                <a:gd name="T48" fmla="*/ 56 w 182"/>
                <a:gd name="T49" fmla="*/ 6 h 462"/>
                <a:gd name="T50" fmla="*/ 40 w 182"/>
                <a:gd name="T51" fmla="*/ 14 h 462"/>
                <a:gd name="T52" fmla="*/ 28 w 182"/>
                <a:gd name="T53" fmla="*/ 24 h 462"/>
                <a:gd name="T54" fmla="*/ 16 w 182"/>
                <a:gd name="T55" fmla="*/ 36 h 462"/>
                <a:gd name="T56" fmla="*/ 8 w 182"/>
                <a:gd name="T57" fmla="*/ 48 h 462"/>
                <a:gd name="T58" fmla="*/ 2 w 182"/>
                <a:gd name="T59" fmla="*/ 64 h 462"/>
                <a:gd name="T60" fmla="*/ 0 w 182"/>
                <a:gd name="T61" fmla="*/ 78 h 462"/>
                <a:gd name="T62" fmla="*/ 0 w 182"/>
                <a:gd name="T63" fmla="*/ 78 h 462"/>
                <a:gd name="T64" fmla="*/ 0 w 182"/>
                <a:gd name="T65" fmla="*/ 78 h 462"/>
                <a:gd name="T66" fmla="*/ 0 w 182"/>
                <a:gd name="T67" fmla="*/ 94 h 462"/>
                <a:gd name="T68" fmla="*/ 2 w 182"/>
                <a:gd name="T69" fmla="*/ 106 h 462"/>
                <a:gd name="T70" fmla="*/ 8 w 182"/>
                <a:gd name="T71" fmla="*/ 120 h 462"/>
                <a:gd name="T72" fmla="*/ 14 w 182"/>
                <a:gd name="T73" fmla="*/ 132 h 462"/>
                <a:gd name="T74" fmla="*/ 14 w 182"/>
                <a:gd name="T75" fmla="*/ 132 h 462"/>
                <a:gd name="T76" fmla="*/ 32 w 182"/>
                <a:gd name="T77" fmla="*/ 158 h 462"/>
                <a:gd name="T78" fmla="*/ 44 w 182"/>
                <a:gd name="T79" fmla="*/ 184 h 462"/>
                <a:gd name="T80" fmla="*/ 44 w 182"/>
                <a:gd name="T81" fmla="*/ 184 h 462"/>
                <a:gd name="T82" fmla="*/ 54 w 182"/>
                <a:gd name="T83" fmla="*/ 222 h 462"/>
                <a:gd name="T84" fmla="*/ 54 w 182"/>
                <a:gd name="T85" fmla="*/ 462 h 462"/>
                <a:gd name="T86" fmla="*/ 128 w 182"/>
                <a:gd name="T87" fmla="*/ 462 h 462"/>
                <a:gd name="T88" fmla="*/ 128 w 182"/>
                <a:gd name="T89" fmla="*/ 222 h 462"/>
                <a:gd name="T90" fmla="*/ 136 w 182"/>
                <a:gd name="T91" fmla="*/ 188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62">
                  <a:moveTo>
                    <a:pt x="136" y="188"/>
                  </a:moveTo>
                  <a:lnTo>
                    <a:pt x="136" y="188"/>
                  </a:lnTo>
                  <a:lnTo>
                    <a:pt x="136" y="188"/>
                  </a:lnTo>
                  <a:lnTo>
                    <a:pt x="142" y="172"/>
                  </a:lnTo>
                  <a:lnTo>
                    <a:pt x="148" y="158"/>
                  </a:lnTo>
                  <a:lnTo>
                    <a:pt x="156" y="146"/>
                  </a:lnTo>
                  <a:lnTo>
                    <a:pt x="166" y="132"/>
                  </a:lnTo>
                  <a:lnTo>
                    <a:pt x="166" y="132"/>
                  </a:lnTo>
                  <a:lnTo>
                    <a:pt x="174" y="118"/>
                  </a:lnTo>
                  <a:lnTo>
                    <a:pt x="180" y="104"/>
                  </a:lnTo>
                  <a:lnTo>
                    <a:pt x="182" y="90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78" y="58"/>
                  </a:lnTo>
                  <a:lnTo>
                    <a:pt x="172" y="44"/>
                  </a:lnTo>
                  <a:lnTo>
                    <a:pt x="164" y="32"/>
                  </a:lnTo>
                  <a:lnTo>
                    <a:pt x="154" y="22"/>
                  </a:lnTo>
                  <a:lnTo>
                    <a:pt x="140" y="12"/>
                  </a:lnTo>
                  <a:lnTo>
                    <a:pt x="126" y="6"/>
                  </a:lnTo>
                  <a:lnTo>
                    <a:pt x="108" y="2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72" y="2"/>
                  </a:lnTo>
                  <a:lnTo>
                    <a:pt x="56" y="6"/>
                  </a:lnTo>
                  <a:lnTo>
                    <a:pt x="40" y="14"/>
                  </a:lnTo>
                  <a:lnTo>
                    <a:pt x="28" y="24"/>
                  </a:lnTo>
                  <a:lnTo>
                    <a:pt x="16" y="36"/>
                  </a:lnTo>
                  <a:lnTo>
                    <a:pt x="8" y="48"/>
                  </a:lnTo>
                  <a:lnTo>
                    <a:pt x="2" y="64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4"/>
                  </a:lnTo>
                  <a:lnTo>
                    <a:pt x="2" y="106"/>
                  </a:lnTo>
                  <a:lnTo>
                    <a:pt x="8" y="120"/>
                  </a:lnTo>
                  <a:lnTo>
                    <a:pt x="14" y="132"/>
                  </a:lnTo>
                  <a:lnTo>
                    <a:pt x="14" y="132"/>
                  </a:lnTo>
                  <a:lnTo>
                    <a:pt x="32" y="158"/>
                  </a:lnTo>
                  <a:lnTo>
                    <a:pt x="44" y="184"/>
                  </a:lnTo>
                  <a:lnTo>
                    <a:pt x="44" y="184"/>
                  </a:lnTo>
                  <a:lnTo>
                    <a:pt x="54" y="222"/>
                  </a:lnTo>
                  <a:lnTo>
                    <a:pt x="54" y="462"/>
                  </a:lnTo>
                  <a:lnTo>
                    <a:pt x="128" y="462"/>
                  </a:lnTo>
                  <a:lnTo>
                    <a:pt x="128" y="222"/>
                  </a:lnTo>
                  <a:lnTo>
                    <a:pt x="136" y="188"/>
                  </a:lnTo>
                  <a:close/>
                </a:path>
              </a:pathLst>
            </a:custGeom>
            <a:solidFill>
              <a:srgbClr val="009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838">
              <a:extLst>
                <a:ext uri="{FF2B5EF4-FFF2-40B4-BE49-F238E27FC236}">
                  <a16:creationId xmlns="" xmlns:a16="http://schemas.microsoft.com/office/drawing/2014/main" id="{ACC93CEB-5DBB-4D33-818E-C2F76F2BD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79263" y="10668000"/>
              <a:ext cx="285750" cy="720725"/>
            </a:xfrm>
            <a:custGeom>
              <a:avLst/>
              <a:gdLst>
                <a:gd name="T0" fmla="*/ 44 w 180"/>
                <a:gd name="T1" fmla="*/ 268 h 454"/>
                <a:gd name="T2" fmla="*/ 44 w 180"/>
                <a:gd name="T3" fmla="*/ 268 h 454"/>
                <a:gd name="T4" fmla="*/ 44 w 180"/>
                <a:gd name="T5" fmla="*/ 268 h 454"/>
                <a:gd name="T6" fmla="*/ 38 w 180"/>
                <a:gd name="T7" fmla="*/ 282 h 454"/>
                <a:gd name="T8" fmla="*/ 32 w 180"/>
                <a:gd name="T9" fmla="*/ 296 h 454"/>
                <a:gd name="T10" fmla="*/ 24 w 180"/>
                <a:gd name="T11" fmla="*/ 308 h 454"/>
                <a:gd name="T12" fmla="*/ 14 w 180"/>
                <a:gd name="T13" fmla="*/ 324 h 454"/>
                <a:gd name="T14" fmla="*/ 14 w 180"/>
                <a:gd name="T15" fmla="*/ 324 h 454"/>
                <a:gd name="T16" fmla="*/ 6 w 180"/>
                <a:gd name="T17" fmla="*/ 336 h 454"/>
                <a:gd name="T18" fmla="*/ 2 w 180"/>
                <a:gd name="T19" fmla="*/ 350 h 454"/>
                <a:gd name="T20" fmla="*/ 0 w 180"/>
                <a:gd name="T21" fmla="*/ 366 h 454"/>
                <a:gd name="T22" fmla="*/ 0 w 180"/>
                <a:gd name="T23" fmla="*/ 382 h 454"/>
                <a:gd name="T24" fmla="*/ 0 w 180"/>
                <a:gd name="T25" fmla="*/ 382 h 454"/>
                <a:gd name="T26" fmla="*/ 0 w 180"/>
                <a:gd name="T27" fmla="*/ 382 h 454"/>
                <a:gd name="T28" fmla="*/ 2 w 180"/>
                <a:gd name="T29" fmla="*/ 396 h 454"/>
                <a:gd name="T30" fmla="*/ 8 w 180"/>
                <a:gd name="T31" fmla="*/ 410 h 454"/>
                <a:gd name="T32" fmla="*/ 16 w 180"/>
                <a:gd name="T33" fmla="*/ 422 h 454"/>
                <a:gd name="T34" fmla="*/ 28 w 180"/>
                <a:gd name="T35" fmla="*/ 434 h 454"/>
                <a:gd name="T36" fmla="*/ 42 w 180"/>
                <a:gd name="T37" fmla="*/ 442 h 454"/>
                <a:gd name="T38" fmla="*/ 56 w 180"/>
                <a:gd name="T39" fmla="*/ 448 h 454"/>
                <a:gd name="T40" fmla="*/ 72 w 180"/>
                <a:gd name="T41" fmla="*/ 452 h 454"/>
                <a:gd name="T42" fmla="*/ 90 w 180"/>
                <a:gd name="T43" fmla="*/ 454 h 454"/>
                <a:gd name="T44" fmla="*/ 90 w 180"/>
                <a:gd name="T45" fmla="*/ 454 h 454"/>
                <a:gd name="T46" fmla="*/ 108 w 180"/>
                <a:gd name="T47" fmla="*/ 452 h 454"/>
                <a:gd name="T48" fmla="*/ 126 w 180"/>
                <a:gd name="T49" fmla="*/ 448 h 454"/>
                <a:gd name="T50" fmla="*/ 140 w 180"/>
                <a:gd name="T51" fmla="*/ 440 h 454"/>
                <a:gd name="T52" fmla="*/ 154 w 180"/>
                <a:gd name="T53" fmla="*/ 432 h 454"/>
                <a:gd name="T54" fmla="*/ 166 w 180"/>
                <a:gd name="T55" fmla="*/ 420 h 454"/>
                <a:gd name="T56" fmla="*/ 174 w 180"/>
                <a:gd name="T57" fmla="*/ 406 h 454"/>
                <a:gd name="T58" fmla="*/ 178 w 180"/>
                <a:gd name="T59" fmla="*/ 392 h 454"/>
                <a:gd name="T60" fmla="*/ 180 w 180"/>
                <a:gd name="T61" fmla="*/ 376 h 454"/>
                <a:gd name="T62" fmla="*/ 180 w 180"/>
                <a:gd name="T63" fmla="*/ 376 h 454"/>
                <a:gd name="T64" fmla="*/ 180 w 180"/>
                <a:gd name="T65" fmla="*/ 376 h 454"/>
                <a:gd name="T66" fmla="*/ 180 w 180"/>
                <a:gd name="T67" fmla="*/ 362 h 454"/>
                <a:gd name="T68" fmla="*/ 178 w 180"/>
                <a:gd name="T69" fmla="*/ 348 h 454"/>
                <a:gd name="T70" fmla="*/ 174 w 180"/>
                <a:gd name="T71" fmla="*/ 336 h 454"/>
                <a:gd name="T72" fmla="*/ 166 w 180"/>
                <a:gd name="T73" fmla="*/ 324 h 454"/>
                <a:gd name="T74" fmla="*/ 166 w 180"/>
                <a:gd name="T75" fmla="*/ 324 h 454"/>
                <a:gd name="T76" fmla="*/ 148 w 180"/>
                <a:gd name="T77" fmla="*/ 298 h 454"/>
                <a:gd name="T78" fmla="*/ 136 w 180"/>
                <a:gd name="T79" fmla="*/ 272 h 454"/>
                <a:gd name="T80" fmla="*/ 136 w 180"/>
                <a:gd name="T81" fmla="*/ 272 h 454"/>
                <a:gd name="T82" fmla="*/ 126 w 180"/>
                <a:gd name="T83" fmla="*/ 232 h 454"/>
                <a:gd name="T84" fmla="*/ 126 w 180"/>
                <a:gd name="T85" fmla="*/ 0 h 454"/>
                <a:gd name="T86" fmla="*/ 54 w 180"/>
                <a:gd name="T87" fmla="*/ 0 h 454"/>
                <a:gd name="T88" fmla="*/ 54 w 180"/>
                <a:gd name="T89" fmla="*/ 232 h 454"/>
                <a:gd name="T90" fmla="*/ 44 w 180"/>
                <a:gd name="T91" fmla="*/ 268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0" h="454">
                  <a:moveTo>
                    <a:pt x="44" y="268"/>
                  </a:moveTo>
                  <a:lnTo>
                    <a:pt x="44" y="268"/>
                  </a:lnTo>
                  <a:lnTo>
                    <a:pt x="44" y="268"/>
                  </a:lnTo>
                  <a:lnTo>
                    <a:pt x="38" y="282"/>
                  </a:lnTo>
                  <a:lnTo>
                    <a:pt x="32" y="296"/>
                  </a:lnTo>
                  <a:lnTo>
                    <a:pt x="24" y="308"/>
                  </a:lnTo>
                  <a:lnTo>
                    <a:pt x="14" y="324"/>
                  </a:lnTo>
                  <a:lnTo>
                    <a:pt x="14" y="324"/>
                  </a:lnTo>
                  <a:lnTo>
                    <a:pt x="6" y="336"/>
                  </a:lnTo>
                  <a:lnTo>
                    <a:pt x="2" y="350"/>
                  </a:lnTo>
                  <a:lnTo>
                    <a:pt x="0" y="366"/>
                  </a:lnTo>
                  <a:lnTo>
                    <a:pt x="0" y="382"/>
                  </a:lnTo>
                  <a:lnTo>
                    <a:pt x="0" y="382"/>
                  </a:lnTo>
                  <a:lnTo>
                    <a:pt x="0" y="382"/>
                  </a:lnTo>
                  <a:lnTo>
                    <a:pt x="2" y="396"/>
                  </a:lnTo>
                  <a:lnTo>
                    <a:pt x="8" y="410"/>
                  </a:lnTo>
                  <a:lnTo>
                    <a:pt x="16" y="422"/>
                  </a:lnTo>
                  <a:lnTo>
                    <a:pt x="28" y="434"/>
                  </a:lnTo>
                  <a:lnTo>
                    <a:pt x="42" y="442"/>
                  </a:lnTo>
                  <a:lnTo>
                    <a:pt x="56" y="448"/>
                  </a:lnTo>
                  <a:lnTo>
                    <a:pt x="72" y="452"/>
                  </a:lnTo>
                  <a:lnTo>
                    <a:pt x="90" y="454"/>
                  </a:lnTo>
                  <a:lnTo>
                    <a:pt x="90" y="454"/>
                  </a:lnTo>
                  <a:lnTo>
                    <a:pt x="108" y="452"/>
                  </a:lnTo>
                  <a:lnTo>
                    <a:pt x="126" y="448"/>
                  </a:lnTo>
                  <a:lnTo>
                    <a:pt x="140" y="440"/>
                  </a:lnTo>
                  <a:lnTo>
                    <a:pt x="154" y="432"/>
                  </a:lnTo>
                  <a:lnTo>
                    <a:pt x="166" y="420"/>
                  </a:lnTo>
                  <a:lnTo>
                    <a:pt x="174" y="406"/>
                  </a:lnTo>
                  <a:lnTo>
                    <a:pt x="178" y="392"/>
                  </a:lnTo>
                  <a:lnTo>
                    <a:pt x="180" y="376"/>
                  </a:lnTo>
                  <a:lnTo>
                    <a:pt x="180" y="376"/>
                  </a:lnTo>
                  <a:lnTo>
                    <a:pt x="180" y="376"/>
                  </a:lnTo>
                  <a:lnTo>
                    <a:pt x="180" y="362"/>
                  </a:lnTo>
                  <a:lnTo>
                    <a:pt x="178" y="348"/>
                  </a:lnTo>
                  <a:lnTo>
                    <a:pt x="174" y="336"/>
                  </a:lnTo>
                  <a:lnTo>
                    <a:pt x="166" y="324"/>
                  </a:lnTo>
                  <a:lnTo>
                    <a:pt x="166" y="324"/>
                  </a:lnTo>
                  <a:lnTo>
                    <a:pt x="148" y="298"/>
                  </a:lnTo>
                  <a:lnTo>
                    <a:pt x="136" y="272"/>
                  </a:lnTo>
                  <a:lnTo>
                    <a:pt x="136" y="272"/>
                  </a:lnTo>
                  <a:lnTo>
                    <a:pt x="126" y="232"/>
                  </a:lnTo>
                  <a:lnTo>
                    <a:pt x="126" y="0"/>
                  </a:lnTo>
                  <a:lnTo>
                    <a:pt x="54" y="0"/>
                  </a:lnTo>
                  <a:lnTo>
                    <a:pt x="54" y="232"/>
                  </a:lnTo>
                  <a:lnTo>
                    <a:pt x="44" y="268"/>
                  </a:lnTo>
                  <a:close/>
                </a:path>
              </a:pathLst>
            </a:custGeom>
            <a:solidFill>
              <a:srgbClr val="7BB2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839">
              <a:extLst>
                <a:ext uri="{FF2B5EF4-FFF2-40B4-BE49-F238E27FC236}">
                  <a16:creationId xmlns="" xmlns:a16="http://schemas.microsoft.com/office/drawing/2014/main" id="{49A72CA6-D0E8-45EE-A749-0E38105033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23813" y="7750175"/>
              <a:ext cx="1987550" cy="1374775"/>
            </a:xfrm>
            <a:custGeom>
              <a:avLst/>
              <a:gdLst>
                <a:gd name="T0" fmla="*/ 614 w 1252"/>
                <a:gd name="T1" fmla="*/ 780 h 866"/>
                <a:gd name="T2" fmla="*/ 588 w 1252"/>
                <a:gd name="T3" fmla="*/ 734 h 866"/>
                <a:gd name="T4" fmla="*/ 578 w 1252"/>
                <a:gd name="T5" fmla="*/ 716 h 866"/>
                <a:gd name="T6" fmla="*/ 566 w 1252"/>
                <a:gd name="T7" fmla="*/ 678 h 866"/>
                <a:gd name="T8" fmla="*/ 568 w 1252"/>
                <a:gd name="T9" fmla="*/ 656 h 866"/>
                <a:gd name="T10" fmla="*/ 568 w 1252"/>
                <a:gd name="T11" fmla="*/ 652 h 866"/>
                <a:gd name="T12" fmla="*/ 568 w 1252"/>
                <a:gd name="T13" fmla="*/ 652 h 866"/>
                <a:gd name="T14" fmla="*/ 572 w 1252"/>
                <a:gd name="T15" fmla="*/ 630 h 866"/>
                <a:gd name="T16" fmla="*/ 594 w 1252"/>
                <a:gd name="T17" fmla="*/ 592 h 866"/>
                <a:gd name="T18" fmla="*/ 630 w 1252"/>
                <a:gd name="T19" fmla="*/ 564 h 866"/>
                <a:gd name="T20" fmla="*/ 676 w 1252"/>
                <a:gd name="T21" fmla="*/ 548 h 866"/>
                <a:gd name="T22" fmla="*/ 702 w 1252"/>
                <a:gd name="T23" fmla="*/ 546 h 866"/>
                <a:gd name="T24" fmla="*/ 728 w 1252"/>
                <a:gd name="T25" fmla="*/ 548 h 866"/>
                <a:gd name="T26" fmla="*/ 776 w 1252"/>
                <a:gd name="T27" fmla="*/ 566 h 866"/>
                <a:gd name="T28" fmla="*/ 812 w 1252"/>
                <a:gd name="T29" fmla="*/ 596 h 866"/>
                <a:gd name="T30" fmla="*/ 824 w 1252"/>
                <a:gd name="T31" fmla="*/ 616 h 866"/>
                <a:gd name="T32" fmla="*/ 832 w 1252"/>
                <a:gd name="T33" fmla="*/ 638 h 866"/>
                <a:gd name="T34" fmla="*/ 836 w 1252"/>
                <a:gd name="T35" fmla="*/ 662 h 866"/>
                <a:gd name="T36" fmla="*/ 836 w 1252"/>
                <a:gd name="T37" fmla="*/ 662 h 866"/>
                <a:gd name="T38" fmla="*/ 830 w 1252"/>
                <a:gd name="T39" fmla="*/ 700 h 866"/>
                <a:gd name="T40" fmla="*/ 814 w 1252"/>
                <a:gd name="T41" fmla="*/ 734 h 866"/>
                <a:gd name="T42" fmla="*/ 800 w 1252"/>
                <a:gd name="T43" fmla="*/ 756 h 866"/>
                <a:gd name="T44" fmla="*/ 782 w 1252"/>
                <a:gd name="T45" fmla="*/ 806 h 866"/>
                <a:gd name="T46" fmla="*/ 782 w 1252"/>
                <a:gd name="T47" fmla="*/ 866 h 866"/>
                <a:gd name="T48" fmla="*/ 1252 w 1252"/>
                <a:gd name="T49" fmla="*/ 866 h 866"/>
                <a:gd name="T50" fmla="*/ 1154 w 1252"/>
                <a:gd name="T51" fmla="*/ 688 h 866"/>
                <a:gd name="T52" fmla="*/ 1068 w 1252"/>
                <a:gd name="T53" fmla="*/ 518 h 866"/>
                <a:gd name="T54" fmla="*/ 1012 w 1252"/>
                <a:gd name="T55" fmla="*/ 398 h 866"/>
                <a:gd name="T56" fmla="*/ 966 w 1252"/>
                <a:gd name="T57" fmla="*/ 282 h 866"/>
                <a:gd name="T58" fmla="*/ 938 w 1252"/>
                <a:gd name="T59" fmla="*/ 182 h 866"/>
                <a:gd name="T60" fmla="*/ 934 w 1252"/>
                <a:gd name="T61" fmla="*/ 142 h 866"/>
                <a:gd name="T62" fmla="*/ 934 w 1252"/>
                <a:gd name="T63" fmla="*/ 130 h 866"/>
                <a:gd name="T64" fmla="*/ 944 w 1252"/>
                <a:gd name="T65" fmla="*/ 92 h 866"/>
                <a:gd name="T66" fmla="*/ 960 w 1252"/>
                <a:gd name="T67" fmla="*/ 30 h 866"/>
                <a:gd name="T68" fmla="*/ 0 w 1252"/>
                <a:gd name="T69" fmla="*/ 0 h 866"/>
                <a:gd name="T70" fmla="*/ 56 w 1252"/>
                <a:gd name="T71" fmla="*/ 144 h 866"/>
                <a:gd name="T72" fmla="*/ 82 w 1252"/>
                <a:gd name="T73" fmla="*/ 138 h 866"/>
                <a:gd name="T74" fmla="*/ 128 w 1252"/>
                <a:gd name="T75" fmla="*/ 112 h 866"/>
                <a:gd name="T76" fmla="*/ 146 w 1252"/>
                <a:gd name="T77" fmla="*/ 102 h 866"/>
                <a:gd name="T78" fmla="*/ 186 w 1252"/>
                <a:gd name="T79" fmla="*/ 90 h 866"/>
                <a:gd name="T80" fmla="*/ 206 w 1252"/>
                <a:gd name="T81" fmla="*/ 92 h 866"/>
                <a:gd name="T82" fmla="*/ 210 w 1252"/>
                <a:gd name="T83" fmla="*/ 92 h 866"/>
                <a:gd name="T84" fmla="*/ 210 w 1252"/>
                <a:gd name="T85" fmla="*/ 92 h 866"/>
                <a:gd name="T86" fmla="*/ 232 w 1252"/>
                <a:gd name="T87" fmla="*/ 96 h 866"/>
                <a:gd name="T88" fmla="*/ 270 w 1252"/>
                <a:gd name="T89" fmla="*/ 118 h 866"/>
                <a:gd name="T90" fmla="*/ 298 w 1252"/>
                <a:gd name="T91" fmla="*/ 154 h 866"/>
                <a:gd name="T92" fmla="*/ 314 w 1252"/>
                <a:gd name="T93" fmla="*/ 200 h 866"/>
                <a:gd name="T94" fmla="*/ 316 w 1252"/>
                <a:gd name="T95" fmla="*/ 226 h 866"/>
                <a:gd name="T96" fmla="*/ 314 w 1252"/>
                <a:gd name="T97" fmla="*/ 252 h 866"/>
                <a:gd name="T98" fmla="*/ 296 w 1252"/>
                <a:gd name="T99" fmla="*/ 300 h 866"/>
                <a:gd name="T100" fmla="*/ 266 w 1252"/>
                <a:gd name="T101" fmla="*/ 336 h 866"/>
                <a:gd name="T102" fmla="*/ 246 w 1252"/>
                <a:gd name="T103" fmla="*/ 348 h 866"/>
                <a:gd name="T104" fmla="*/ 224 w 1252"/>
                <a:gd name="T105" fmla="*/ 356 h 866"/>
                <a:gd name="T106" fmla="*/ 200 w 1252"/>
                <a:gd name="T107" fmla="*/ 360 h 866"/>
                <a:gd name="T108" fmla="*/ 200 w 1252"/>
                <a:gd name="T109" fmla="*/ 360 h 866"/>
                <a:gd name="T110" fmla="*/ 162 w 1252"/>
                <a:gd name="T111" fmla="*/ 354 h 866"/>
                <a:gd name="T112" fmla="*/ 128 w 1252"/>
                <a:gd name="T113" fmla="*/ 338 h 866"/>
                <a:gd name="T114" fmla="*/ 108 w 1252"/>
                <a:gd name="T115" fmla="*/ 324 h 866"/>
                <a:gd name="T116" fmla="*/ 56 w 1252"/>
                <a:gd name="T117" fmla="*/ 306 h 866"/>
                <a:gd name="T118" fmla="*/ 0 w 1252"/>
                <a:gd name="T119" fmla="*/ 306 h 866"/>
                <a:gd name="T120" fmla="*/ 620 w 1252"/>
                <a:gd name="T121" fmla="*/ 866 h 866"/>
                <a:gd name="T122" fmla="*/ 614 w 1252"/>
                <a:gd name="T123" fmla="*/ 780 h 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252" h="866">
                  <a:moveTo>
                    <a:pt x="614" y="780"/>
                  </a:moveTo>
                  <a:lnTo>
                    <a:pt x="614" y="780"/>
                  </a:lnTo>
                  <a:lnTo>
                    <a:pt x="604" y="758"/>
                  </a:lnTo>
                  <a:lnTo>
                    <a:pt x="588" y="734"/>
                  </a:lnTo>
                  <a:lnTo>
                    <a:pt x="588" y="734"/>
                  </a:lnTo>
                  <a:lnTo>
                    <a:pt x="578" y="716"/>
                  </a:lnTo>
                  <a:lnTo>
                    <a:pt x="570" y="698"/>
                  </a:lnTo>
                  <a:lnTo>
                    <a:pt x="566" y="678"/>
                  </a:lnTo>
                  <a:lnTo>
                    <a:pt x="568" y="656"/>
                  </a:lnTo>
                  <a:lnTo>
                    <a:pt x="568" y="656"/>
                  </a:lnTo>
                  <a:lnTo>
                    <a:pt x="568" y="654"/>
                  </a:lnTo>
                  <a:lnTo>
                    <a:pt x="568" y="652"/>
                  </a:lnTo>
                  <a:lnTo>
                    <a:pt x="568" y="652"/>
                  </a:lnTo>
                  <a:lnTo>
                    <a:pt x="568" y="652"/>
                  </a:lnTo>
                  <a:lnTo>
                    <a:pt x="570" y="640"/>
                  </a:lnTo>
                  <a:lnTo>
                    <a:pt x="572" y="630"/>
                  </a:lnTo>
                  <a:lnTo>
                    <a:pt x="580" y="610"/>
                  </a:lnTo>
                  <a:lnTo>
                    <a:pt x="594" y="592"/>
                  </a:lnTo>
                  <a:lnTo>
                    <a:pt x="610" y="576"/>
                  </a:lnTo>
                  <a:lnTo>
                    <a:pt x="630" y="564"/>
                  </a:lnTo>
                  <a:lnTo>
                    <a:pt x="652" y="554"/>
                  </a:lnTo>
                  <a:lnTo>
                    <a:pt x="676" y="548"/>
                  </a:lnTo>
                  <a:lnTo>
                    <a:pt x="702" y="546"/>
                  </a:lnTo>
                  <a:lnTo>
                    <a:pt x="702" y="546"/>
                  </a:lnTo>
                  <a:lnTo>
                    <a:pt x="714" y="546"/>
                  </a:lnTo>
                  <a:lnTo>
                    <a:pt x="728" y="548"/>
                  </a:lnTo>
                  <a:lnTo>
                    <a:pt x="754" y="554"/>
                  </a:lnTo>
                  <a:lnTo>
                    <a:pt x="776" y="566"/>
                  </a:lnTo>
                  <a:lnTo>
                    <a:pt x="796" y="580"/>
                  </a:lnTo>
                  <a:lnTo>
                    <a:pt x="812" y="596"/>
                  </a:lnTo>
                  <a:lnTo>
                    <a:pt x="820" y="606"/>
                  </a:lnTo>
                  <a:lnTo>
                    <a:pt x="824" y="616"/>
                  </a:lnTo>
                  <a:lnTo>
                    <a:pt x="830" y="628"/>
                  </a:lnTo>
                  <a:lnTo>
                    <a:pt x="832" y="638"/>
                  </a:lnTo>
                  <a:lnTo>
                    <a:pt x="834" y="650"/>
                  </a:lnTo>
                  <a:lnTo>
                    <a:pt x="836" y="662"/>
                  </a:lnTo>
                  <a:lnTo>
                    <a:pt x="836" y="662"/>
                  </a:lnTo>
                  <a:lnTo>
                    <a:pt x="836" y="662"/>
                  </a:lnTo>
                  <a:lnTo>
                    <a:pt x="834" y="682"/>
                  </a:lnTo>
                  <a:lnTo>
                    <a:pt x="830" y="700"/>
                  </a:lnTo>
                  <a:lnTo>
                    <a:pt x="824" y="718"/>
                  </a:lnTo>
                  <a:lnTo>
                    <a:pt x="814" y="734"/>
                  </a:lnTo>
                  <a:lnTo>
                    <a:pt x="814" y="734"/>
                  </a:lnTo>
                  <a:lnTo>
                    <a:pt x="800" y="756"/>
                  </a:lnTo>
                  <a:lnTo>
                    <a:pt x="790" y="776"/>
                  </a:lnTo>
                  <a:lnTo>
                    <a:pt x="782" y="806"/>
                  </a:lnTo>
                  <a:lnTo>
                    <a:pt x="782" y="806"/>
                  </a:lnTo>
                  <a:lnTo>
                    <a:pt x="782" y="866"/>
                  </a:lnTo>
                  <a:lnTo>
                    <a:pt x="1252" y="866"/>
                  </a:lnTo>
                  <a:lnTo>
                    <a:pt x="1252" y="866"/>
                  </a:lnTo>
                  <a:lnTo>
                    <a:pt x="1204" y="780"/>
                  </a:lnTo>
                  <a:lnTo>
                    <a:pt x="1154" y="688"/>
                  </a:lnTo>
                  <a:lnTo>
                    <a:pt x="1096" y="578"/>
                  </a:lnTo>
                  <a:lnTo>
                    <a:pt x="1068" y="518"/>
                  </a:lnTo>
                  <a:lnTo>
                    <a:pt x="1038" y="458"/>
                  </a:lnTo>
                  <a:lnTo>
                    <a:pt x="1012" y="398"/>
                  </a:lnTo>
                  <a:lnTo>
                    <a:pt x="988" y="338"/>
                  </a:lnTo>
                  <a:lnTo>
                    <a:pt x="966" y="282"/>
                  </a:lnTo>
                  <a:lnTo>
                    <a:pt x="950" y="230"/>
                  </a:lnTo>
                  <a:lnTo>
                    <a:pt x="938" y="182"/>
                  </a:lnTo>
                  <a:lnTo>
                    <a:pt x="936" y="162"/>
                  </a:lnTo>
                  <a:lnTo>
                    <a:pt x="934" y="142"/>
                  </a:lnTo>
                  <a:lnTo>
                    <a:pt x="934" y="142"/>
                  </a:lnTo>
                  <a:lnTo>
                    <a:pt x="934" y="130"/>
                  </a:lnTo>
                  <a:lnTo>
                    <a:pt x="936" y="118"/>
                  </a:lnTo>
                  <a:lnTo>
                    <a:pt x="944" y="92"/>
                  </a:lnTo>
                  <a:lnTo>
                    <a:pt x="954" y="56"/>
                  </a:lnTo>
                  <a:lnTo>
                    <a:pt x="960" y="30"/>
                  </a:lnTo>
                  <a:lnTo>
                    <a:pt x="964" y="0"/>
                  </a:lnTo>
                  <a:lnTo>
                    <a:pt x="0" y="0"/>
                  </a:lnTo>
                  <a:lnTo>
                    <a:pt x="0" y="144"/>
                  </a:lnTo>
                  <a:lnTo>
                    <a:pt x="56" y="144"/>
                  </a:lnTo>
                  <a:lnTo>
                    <a:pt x="82" y="138"/>
                  </a:lnTo>
                  <a:lnTo>
                    <a:pt x="82" y="138"/>
                  </a:lnTo>
                  <a:lnTo>
                    <a:pt x="106" y="128"/>
                  </a:lnTo>
                  <a:lnTo>
                    <a:pt x="128" y="112"/>
                  </a:lnTo>
                  <a:lnTo>
                    <a:pt x="128" y="112"/>
                  </a:lnTo>
                  <a:lnTo>
                    <a:pt x="146" y="102"/>
                  </a:lnTo>
                  <a:lnTo>
                    <a:pt x="166" y="94"/>
                  </a:lnTo>
                  <a:lnTo>
                    <a:pt x="186" y="90"/>
                  </a:lnTo>
                  <a:lnTo>
                    <a:pt x="206" y="92"/>
                  </a:lnTo>
                  <a:lnTo>
                    <a:pt x="206" y="92"/>
                  </a:lnTo>
                  <a:lnTo>
                    <a:pt x="210" y="92"/>
                  </a:lnTo>
                  <a:lnTo>
                    <a:pt x="210" y="92"/>
                  </a:lnTo>
                  <a:lnTo>
                    <a:pt x="210" y="92"/>
                  </a:lnTo>
                  <a:lnTo>
                    <a:pt x="210" y="92"/>
                  </a:lnTo>
                  <a:lnTo>
                    <a:pt x="222" y="94"/>
                  </a:lnTo>
                  <a:lnTo>
                    <a:pt x="232" y="96"/>
                  </a:lnTo>
                  <a:lnTo>
                    <a:pt x="252" y="106"/>
                  </a:lnTo>
                  <a:lnTo>
                    <a:pt x="270" y="118"/>
                  </a:lnTo>
                  <a:lnTo>
                    <a:pt x="286" y="134"/>
                  </a:lnTo>
                  <a:lnTo>
                    <a:pt x="298" y="154"/>
                  </a:lnTo>
                  <a:lnTo>
                    <a:pt x="308" y="176"/>
                  </a:lnTo>
                  <a:lnTo>
                    <a:pt x="314" y="200"/>
                  </a:lnTo>
                  <a:lnTo>
                    <a:pt x="316" y="226"/>
                  </a:lnTo>
                  <a:lnTo>
                    <a:pt x="316" y="226"/>
                  </a:lnTo>
                  <a:lnTo>
                    <a:pt x="316" y="240"/>
                  </a:lnTo>
                  <a:lnTo>
                    <a:pt x="314" y="252"/>
                  </a:lnTo>
                  <a:lnTo>
                    <a:pt x="308" y="278"/>
                  </a:lnTo>
                  <a:lnTo>
                    <a:pt x="296" y="300"/>
                  </a:lnTo>
                  <a:lnTo>
                    <a:pt x="282" y="320"/>
                  </a:lnTo>
                  <a:lnTo>
                    <a:pt x="266" y="336"/>
                  </a:lnTo>
                  <a:lnTo>
                    <a:pt x="256" y="344"/>
                  </a:lnTo>
                  <a:lnTo>
                    <a:pt x="246" y="348"/>
                  </a:lnTo>
                  <a:lnTo>
                    <a:pt x="236" y="354"/>
                  </a:lnTo>
                  <a:lnTo>
                    <a:pt x="224" y="356"/>
                  </a:lnTo>
                  <a:lnTo>
                    <a:pt x="212" y="358"/>
                  </a:lnTo>
                  <a:lnTo>
                    <a:pt x="200" y="360"/>
                  </a:lnTo>
                  <a:lnTo>
                    <a:pt x="200" y="360"/>
                  </a:lnTo>
                  <a:lnTo>
                    <a:pt x="200" y="360"/>
                  </a:lnTo>
                  <a:lnTo>
                    <a:pt x="182" y="358"/>
                  </a:lnTo>
                  <a:lnTo>
                    <a:pt x="162" y="354"/>
                  </a:lnTo>
                  <a:lnTo>
                    <a:pt x="146" y="348"/>
                  </a:lnTo>
                  <a:lnTo>
                    <a:pt x="128" y="338"/>
                  </a:lnTo>
                  <a:lnTo>
                    <a:pt x="128" y="338"/>
                  </a:lnTo>
                  <a:lnTo>
                    <a:pt x="108" y="324"/>
                  </a:lnTo>
                  <a:lnTo>
                    <a:pt x="88" y="314"/>
                  </a:lnTo>
                  <a:lnTo>
                    <a:pt x="56" y="306"/>
                  </a:lnTo>
                  <a:lnTo>
                    <a:pt x="56" y="306"/>
                  </a:lnTo>
                  <a:lnTo>
                    <a:pt x="0" y="306"/>
                  </a:lnTo>
                  <a:lnTo>
                    <a:pt x="0" y="866"/>
                  </a:lnTo>
                  <a:lnTo>
                    <a:pt x="620" y="866"/>
                  </a:lnTo>
                  <a:lnTo>
                    <a:pt x="620" y="806"/>
                  </a:lnTo>
                  <a:lnTo>
                    <a:pt x="614" y="780"/>
                  </a:lnTo>
                  <a:close/>
                </a:path>
              </a:pathLst>
            </a:custGeom>
            <a:solidFill>
              <a:srgbClr val="814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840">
              <a:extLst>
                <a:ext uri="{FF2B5EF4-FFF2-40B4-BE49-F238E27FC236}">
                  <a16:creationId xmlns="" xmlns:a16="http://schemas.microsoft.com/office/drawing/2014/main" id="{1D095453-74E8-4541-8FAC-C94C2AB5A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92188" y="8677275"/>
              <a:ext cx="288925" cy="758825"/>
            </a:xfrm>
            <a:custGeom>
              <a:avLst/>
              <a:gdLst>
                <a:gd name="T0" fmla="*/ 136 w 182"/>
                <a:gd name="T1" fmla="*/ 186 h 478"/>
                <a:gd name="T2" fmla="*/ 136 w 182"/>
                <a:gd name="T3" fmla="*/ 186 h 478"/>
                <a:gd name="T4" fmla="*/ 136 w 182"/>
                <a:gd name="T5" fmla="*/ 186 h 478"/>
                <a:gd name="T6" fmla="*/ 142 w 182"/>
                <a:gd name="T7" fmla="*/ 170 h 478"/>
                <a:gd name="T8" fmla="*/ 148 w 182"/>
                <a:gd name="T9" fmla="*/ 158 h 478"/>
                <a:gd name="T10" fmla="*/ 156 w 182"/>
                <a:gd name="T11" fmla="*/ 144 h 478"/>
                <a:gd name="T12" fmla="*/ 166 w 182"/>
                <a:gd name="T13" fmla="*/ 130 h 478"/>
                <a:gd name="T14" fmla="*/ 166 w 182"/>
                <a:gd name="T15" fmla="*/ 130 h 478"/>
                <a:gd name="T16" fmla="*/ 174 w 182"/>
                <a:gd name="T17" fmla="*/ 116 h 478"/>
                <a:gd name="T18" fmla="*/ 180 w 182"/>
                <a:gd name="T19" fmla="*/ 104 h 478"/>
                <a:gd name="T20" fmla="*/ 182 w 182"/>
                <a:gd name="T21" fmla="*/ 88 h 478"/>
                <a:gd name="T22" fmla="*/ 182 w 182"/>
                <a:gd name="T23" fmla="*/ 72 h 478"/>
                <a:gd name="T24" fmla="*/ 182 w 182"/>
                <a:gd name="T25" fmla="*/ 72 h 478"/>
                <a:gd name="T26" fmla="*/ 182 w 182"/>
                <a:gd name="T27" fmla="*/ 72 h 478"/>
                <a:gd name="T28" fmla="*/ 178 w 182"/>
                <a:gd name="T29" fmla="*/ 58 h 478"/>
                <a:gd name="T30" fmla="*/ 172 w 182"/>
                <a:gd name="T31" fmla="*/ 44 h 478"/>
                <a:gd name="T32" fmla="*/ 164 w 182"/>
                <a:gd name="T33" fmla="*/ 32 h 478"/>
                <a:gd name="T34" fmla="*/ 154 w 182"/>
                <a:gd name="T35" fmla="*/ 20 h 478"/>
                <a:gd name="T36" fmla="*/ 140 w 182"/>
                <a:gd name="T37" fmla="*/ 12 h 478"/>
                <a:gd name="T38" fmla="*/ 124 w 182"/>
                <a:gd name="T39" fmla="*/ 4 h 478"/>
                <a:gd name="T40" fmla="*/ 108 w 182"/>
                <a:gd name="T41" fmla="*/ 0 h 478"/>
                <a:gd name="T42" fmla="*/ 92 w 182"/>
                <a:gd name="T43" fmla="*/ 0 h 478"/>
                <a:gd name="T44" fmla="*/ 92 w 182"/>
                <a:gd name="T45" fmla="*/ 0 h 478"/>
                <a:gd name="T46" fmla="*/ 72 w 182"/>
                <a:gd name="T47" fmla="*/ 0 h 478"/>
                <a:gd name="T48" fmla="*/ 56 w 182"/>
                <a:gd name="T49" fmla="*/ 6 h 478"/>
                <a:gd name="T50" fmla="*/ 40 w 182"/>
                <a:gd name="T51" fmla="*/ 12 h 478"/>
                <a:gd name="T52" fmla="*/ 26 w 182"/>
                <a:gd name="T53" fmla="*/ 22 h 478"/>
                <a:gd name="T54" fmla="*/ 16 w 182"/>
                <a:gd name="T55" fmla="*/ 34 h 478"/>
                <a:gd name="T56" fmla="*/ 8 w 182"/>
                <a:gd name="T57" fmla="*/ 48 h 478"/>
                <a:gd name="T58" fmla="*/ 2 w 182"/>
                <a:gd name="T59" fmla="*/ 62 h 478"/>
                <a:gd name="T60" fmla="*/ 0 w 182"/>
                <a:gd name="T61" fmla="*/ 78 h 478"/>
                <a:gd name="T62" fmla="*/ 0 w 182"/>
                <a:gd name="T63" fmla="*/ 78 h 478"/>
                <a:gd name="T64" fmla="*/ 0 w 182"/>
                <a:gd name="T65" fmla="*/ 78 h 478"/>
                <a:gd name="T66" fmla="*/ 0 w 182"/>
                <a:gd name="T67" fmla="*/ 92 h 478"/>
                <a:gd name="T68" fmla="*/ 2 w 182"/>
                <a:gd name="T69" fmla="*/ 106 h 478"/>
                <a:gd name="T70" fmla="*/ 8 w 182"/>
                <a:gd name="T71" fmla="*/ 118 h 478"/>
                <a:gd name="T72" fmla="*/ 14 w 182"/>
                <a:gd name="T73" fmla="*/ 130 h 478"/>
                <a:gd name="T74" fmla="*/ 14 w 182"/>
                <a:gd name="T75" fmla="*/ 130 h 478"/>
                <a:gd name="T76" fmla="*/ 32 w 182"/>
                <a:gd name="T77" fmla="*/ 156 h 478"/>
                <a:gd name="T78" fmla="*/ 44 w 182"/>
                <a:gd name="T79" fmla="*/ 182 h 478"/>
                <a:gd name="T80" fmla="*/ 44 w 182"/>
                <a:gd name="T81" fmla="*/ 182 h 478"/>
                <a:gd name="T82" fmla="*/ 54 w 182"/>
                <a:gd name="T83" fmla="*/ 222 h 478"/>
                <a:gd name="T84" fmla="*/ 54 w 182"/>
                <a:gd name="T85" fmla="*/ 478 h 478"/>
                <a:gd name="T86" fmla="*/ 126 w 182"/>
                <a:gd name="T87" fmla="*/ 478 h 478"/>
                <a:gd name="T88" fmla="*/ 128 w 182"/>
                <a:gd name="T89" fmla="*/ 222 h 478"/>
                <a:gd name="T90" fmla="*/ 136 w 182"/>
                <a:gd name="T91" fmla="*/ 186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78">
                  <a:moveTo>
                    <a:pt x="136" y="186"/>
                  </a:moveTo>
                  <a:lnTo>
                    <a:pt x="136" y="186"/>
                  </a:lnTo>
                  <a:lnTo>
                    <a:pt x="136" y="186"/>
                  </a:lnTo>
                  <a:lnTo>
                    <a:pt x="142" y="170"/>
                  </a:lnTo>
                  <a:lnTo>
                    <a:pt x="148" y="158"/>
                  </a:lnTo>
                  <a:lnTo>
                    <a:pt x="156" y="144"/>
                  </a:lnTo>
                  <a:lnTo>
                    <a:pt x="166" y="130"/>
                  </a:lnTo>
                  <a:lnTo>
                    <a:pt x="166" y="130"/>
                  </a:lnTo>
                  <a:lnTo>
                    <a:pt x="174" y="116"/>
                  </a:lnTo>
                  <a:lnTo>
                    <a:pt x="180" y="104"/>
                  </a:lnTo>
                  <a:lnTo>
                    <a:pt x="182" y="88"/>
                  </a:lnTo>
                  <a:lnTo>
                    <a:pt x="182" y="72"/>
                  </a:lnTo>
                  <a:lnTo>
                    <a:pt x="182" y="72"/>
                  </a:lnTo>
                  <a:lnTo>
                    <a:pt x="182" y="72"/>
                  </a:lnTo>
                  <a:lnTo>
                    <a:pt x="178" y="58"/>
                  </a:lnTo>
                  <a:lnTo>
                    <a:pt x="172" y="44"/>
                  </a:lnTo>
                  <a:lnTo>
                    <a:pt x="164" y="32"/>
                  </a:lnTo>
                  <a:lnTo>
                    <a:pt x="154" y="20"/>
                  </a:lnTo>
                  <a:lnTo>
                    <a:pt x="140" y="12"/>
                  </a:lnTo>
                  <a:lnTo>
                    <a:pt x="124" y="4"/>
                  </a:lnTo>
                  <a:lnTo>
                    <a:pt x="10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72" y="0"/>
                  </a:lnTo>
                  <a:lnTo>
                    <a:pt x="56" y="6"/>
                  </a:lnTo>
                  <a:lnTo>
                    <a:pt x="40" y="12"/>
                  </a:lnTo>
                  <a:lnTo>
                    <a:pt x="26" y="22"/>
                  </a:lnTo>
                  <a:lnTo>
                    <a:pt x="16" y="34"/>
                  </a:lnTo>
                  <a:lnTo>
                    <a:pt x="8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2" y="106"/>
                  </a:lnTo>
                  <a:lnTo>
                    <a:pt x="8" y="118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32" y="156"/>
                  </a:lnTo>
                  <a:lnTo>
                    <a:pt x="44" y="182"/>
                  </a:lnTo>
                  <a:lnTo>
                    <a:pt x="44" y="182"/>
                  </a:lnTo>
                  <a:lnTo>
                    <a:pt x="54" y="222"/>
                  </a:lnTo>
                  <a:lnTo>
                    <a:pt x="54" y="478"/>
                  </a:lnTo>
                  <a:lnTo>
                    <a:pt x="126" y="478"/>
                  </a:lnTo>
                  <a:lnTo>
                    <a:pt x="128" y="222"/>
                  </a:lnTo>
                  <a:lnTo>
                    <a:pt x="136" y="186"/>
                  </a:lnTo>
                  <a:close/>
                </a:path>
              </a:pathLst>
            </a:custGeom>
            <a:solidFill>
              <a:srgbClr val="7BB2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841">
              <a:extLst>
                <a:ext uri="{FF2B5EF4-FFF2-40B4-BE49-F238E27FC236}">
                  <a16:creationId xmlns="" xmlns:a16="http://schemas.microsoft.com/office/drawing/2014/main" id="{4CC5B438-6D40-457D-871F-7A119A0BF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8688" y="6146800"/>
              <a:ext cx="1425575" cy="1371600"/>
            </a:xfrm>
            <a:custGeom>
              <a:avLst/>
              <a:gdLst>
                <a:gd name="T0" fmla="*/ 318 w 898"/>
                <a:gd name="T1" fmla="*/ 0 h 864"/>
                <a:gd name="T2" fmla="*/ 284 w 898"/>
                <a:gd name="T3" fmla="*/ 52 h 864"/>
                <a:gd name="T4" fmla="*/ 224 w 898"/>
                <a:gd name="T5" fmla="*/ 156 h 864"/>
                <a:gd name="T6" fmla="*/ 198 w 898"/>
                <a:gd name="T7" fmla="*/ 206 h 864"/>
                <a:gd name="T8" fmla="*/ 134 w 898"/>
                <a:gd name="T9" fmla="*/ 352 h 864"/>
                <a:gd name="T10" fmla="*/ 76 w 898"/>
                <a:gd name="T11" fmla="*/ 510 h 864"/>
                <a:gd name="T12" fmla="*/ 32 w 898"/>
                <a:gd name="T13" fmla="*/ 682 h 864"/>
                <a:gd name="T14" fmla="*/ 0 w 898"/>
                <a:gd name="T15" fmla="*/ 864 h 864"/>
                <a:gd name="T16" fmla="*/ 542 w 898"/>
                <a:gd name="T17" fmla="*/ 782 h 864"/>
                <a:gd name="T18" fmla="*/ 536 w 898"/>
                <a:gd name="T19" fmla="*/ 756 h 864"/>
                <a:gd name="T20" fmla="*/ 510 w 898"/>
                <a:gd name="T21" fmla="*/ 710 h 864"/>
                <a:gd name="T22" fmla="*/ 500 w 898"/>
                <a:gd name="T23" fmla="*/ 692 h 864"/>
                <a:gd name="T24" fmla="*/ 488 w 898"/>
                <a:gd name="T25" fmla="*/ 654 h 864"/>
                <a:gd name="T26" fmla="*/ 488 w 898"/>
                <a:gd name="T27" fmla="*/ 632 h 864"/>
                <a:gd name="T28" fmla="*/ 490 w 898"/>
                <a:gd name="T29" fmla="*/ 628 h 864"/>
                <a:gd name="T30" fmla="*/ 490 w 898"/>
                <a:gd name="T31" fmla="*/ 628 h 864"/>
                <a:gd name="T32" fmla="*/ 494 w 898"/>
                <a:gd name="T33" fmla="*/ 606 h 864"/>
                <a:gd name="T34" fmla="*/ 516 w 898"/>
                <a:gd name="T35" fmla="*/ 568 h 864"/>
                <a:gd name="T36" fmla="*/ 552 w 898"/>
                <a:gd name="T37" fmla="*/ 540 h 864"/>
                <a:gd name="T38" fmla="*/ 598 w 898"/>
                <a:gd name="T39" fmla="*/ 524 h 864"/>
                <a:gd name="T40" fmla="*/ 622 w 898"/>
                <a:gd name="T41" fmla="*/ 522 h 864"/>
                <a:gd name="T42" fmla="*/ 650 w 898"/>
                <a:gd name="T43" fmla="*/ 524 h 864"/>
                <a:gd name="T44" fmla="*/ 698 w 898"/>
                <a:gd name="T45" fmla="*/ 542 h 864"/>
                <a:gd name="T46" fmla="*/ 734 w 898"/>
                <a:gd name="T47" fmla="*/ 574 h 864"/>
                <a:gd name="T48" fmla="*/ 746 w 898"/>
                <a:gd name="T49" fmla="*/ 592 h 864"/>
                <a:gd name="T50" fmla="*/ 754 w 898"/>
                <a:gd name="T51" fmla="*/ 614 h 864"/>
                <a:gd name="T52" fmla="*/ 758 w 898"/>
                <a:gd name="T53" fmla="*/ 638 h 864"/>
                <a:gd name="T54" fmla="*/ 756 w 898"/>
                <a:gd name="T55" fmla="*/ 638 h 864"/>
                <a:gd name="T56" fmla="*/ 752 w 898"/>
                <a:gd name="T57" fmla="*/ 676 h 864"/>
                <a:gd name="T58" fmla="*/ 736 w 898"/>
                <a:gd name="T59" fmla="*/ 710 h 864"/>
                <a:gd name="T60" fmla="*/ 722 w 898"/>
                <a:gd name="T61" fmla="*/ 732 h 864"/>
                <a:gd name="T62" fmla="*/ 704 w 898"/>
                <a:gd name="T63" fmla="*/ 782 h 864"/>
                <a:gd name="T64" fmla="*/ 704 w 898"/>
                <a:gd name="T65" fmla="*/ 864 h 864"/>
                <a:gd name="T66" fmla="*/ 898 w 898"/>
                <a:gd name="T67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98" h="864">
                  <a:moveTo>
                    <a:pt x="898" y="0"/>
                  </a:moveTo>
                  <a:lnTo>
                    <a:pt x="318" y="0"/>
                  </a:lnTo>
                  <a:lnTo>
                    <a:pt x="318" y="0"/>
                  </a:lnTo>
                  <a:lnTo>
                    <a:pt x="284" y="52"/>
                  </a:lnTo>
                  <a:lnTo>
                    <a:pt x="252" y="104"/>
                  </a:lnTo>
                  <a:lnTo>
                    <a:pt x="224" y="156"/>
                  </a:lnTo>
                  <a:lnTo>
                    <a:pt x="198" y="206"/>
                  </a:lnTo>
                  <a:lnTo>
                    <a:pt x="198" y="206"/>
                  </a:lnTo>
                  <a:lnTo>
                    <a:pt x="166" y="276"/>
                  </a:lnTo>
                  <a:lnTo>
                    <a:pt x="134" y="352"/>
                  </a:lnTo>
                  <a:lnTo>
                    <a:pt x="104" y="430"/>
                  </a:lnTo>
                  <a:lnTo>
                    <a:pt x="76" y="510"/>
                  </a:lnTo>
                  <a:lnTo>
                    <a:pt x="52" y="596"/>
                  </a:lnTo>
                  <a:lnTo>
                    <a:pt x="32" y="682"/>
                  </a:lnTo>
                  <a:lnTo>
                    <a:pt x="14" y="772"/>
                  </a:lnTo>
                  <a:lnTo>
                    <a:pt x="0" y="864"/>
                  </a:lnTo>
                  <a:lnTo>
                    <a:pt x="542" y="864"/>
                  </a:lnTo>
                  <a:lnTo>
                    <a:pt x="542" y="782"/>
                  </a:lnTo>
                  <a:lnTo>
                    <a:pt x="536" y="756"/>
                  </a:lnTo>
                  <a:lnTo>
                    <a:pt x="536" y="756"/>
                  </a:lnTo>
                  <a:lnTo>
                    <a:pt x="526" y="734"/>
                  </a:lnTo>
                  <a:lnTo>
                    <a:pt x="510" y="710"/>
                  </a:lnTo>
                  <a:lnTo>
                    <a:pt x="510" y="710"/>
                  </a:lnTo>
                  <a:lnTo>
                    <a:pt x="500" y="692"/>
                  </a:lnTo>
                  <a:lnTo>
                    <a:pt x="492" y="674"/>
                  </a:lnTo>
                  <a:lnTo>
                    <a:pt x="488" y="654"/>
                  </a:lnTo>
                  <a:lnTo>
                    <a:pt x="488" y="632"/>
                  </a:lnTo>
                  <a:lnTo>
                    <a:pt x="488" y="632"/>
                  </a:lnTo>
                  <a:lnTo>
                    <a:pt x="490" y="630"/>
                  </a:lnTo>
                  <a:lnTo>
                    <a:pt x="490" y="628"/>
                  </a:lnTo>
                  <a:lnTo>
                    <a:pt x="490" y="628"/>
                  </a:lnTo>
                  <a:lnTo>
                    <a:pt x="490" y="628"/>
                  </a:lnTo>
                  <a:lnTo>
                    <a:pt x="490" y="618"/>
                  </a:lnTo>
                  <a:lnTo>
                    <a:pt x="494" y="606"/>
                  </a:lnTo>
                  <a:lnTo>
                    <a:pt x="502" y="586"/>
                  </a:lnTo>
                  <a:lnTo>
                    <a:pt x="516" y="568"/>
                  </a:lnTo>
                  <a:lnTo>
                    <a:pt x="532" y="552"/>
                  </a:lnTo>
                  <a:lnTo>
                    <a:pt x="552" y="540"/>
                  </a:lnTo>
                  <a:lnTo>
                    <a:pt x="574" y="530"/>
                  </a:lnTo>
                  <a:lnTo>
                    <a:pt x="598" y="524"/>
                  </a:lnTo>
                  <a:lnTo>
                    <a:pt x="622" y="522"/>
                  </a:lnTo>
                  <a:lnTo>
                    <a:pt x="622" y="522"/>
                  </a:lnTo>
                  <a:lnTo>
                    <a:pt x="636" y="522"/>
                  </a:lnTo>
                  <a:lnTo>
                    <a:pt x="650" y="524"/>
                  </a:lnTo>
                  <a:lnTo>
                    <a:pt x="676" y="532"/>
                  </a:lnTo>
                  <a:lnTo>
                    <a:pt x="698" y="542"/>
                  </a:lnTo>
                  <a:lnTo>
                    <a:pt x="718" y="556"/>
                  </a:lnTo>
                  <a:lnTo>
                    <a:pt x="734" y="574"/>
                  </a:lnTo>
                  <a:lnTo>
                    <a:pt x="740" y="582"/>
                  </a:lnTo>
                  <a:lnTo>
                    <a:pt x="746" y="592"/>
                  </a:lnTo>
                  <a:lnTo>
                    <a:pt x="752" y="604"/>
                  </a:lnTo>
                  <a:lnTo>
                    <a:pt x="754" y="614"/>
                  </a:lnTo>
                  <a:lnTo>
                    <a:pt x="756" y="626"/>
                  </a:lnTo>
                  <a:lnTo>
                    <a:pt x="758" y="638"/>
                  </a:lnTo>
                  <a:lnTo>
                    <a:pt x="756" y="638"/>
                  </a:lnTo>
                  <a:lnTo>
                    <a:pt x="756" y="638"/>
                  </a:lnTo>
                  <a:lnTo>
                    <a:pt x="756" y="658"/>
                  </a:lnTo>
                  <a:lnTo>
                    <a:pt x="752" y="676"/>
                  </a:lnTo>
                  <a:lnTo>
                    <a:pt x="746" y="694"/>
                  </a:lnTo>
                  <a:lnTo>
                    <a:pt x="736" y="710"/>
                  </a:lnTo>
                  <a:lnTo>
                    <a:pt x="736" y="710"/>
                  </a:lnTo>
                  <a:lnTo>
                    <a:pt x="722" y="732"/>
                  </a:lnTo>
                  <a:lnTo>
                    <a:pt x="712" y="752"/>
                  </a:lnTo>
                  <a:lnTo>
                    <a:pt x="704" y="782"/>
                  </a:lnTo>
                  <a:lnTo>
                    <a:pt x="704" y="782"/>
                  </a:lnTo>
                  <a:lnTo>
                    <a:pt x="704" y="864"/>
                  </a:lnTo>
                  <a:lnTo>
                    <a:pt x="898" y="864"/>
                  </a:lnTo>
                  <a:lnTo>
                    <a:pt x="898" y="0"/>
                  </a:lnTo>
                  <a:close/>
                </a:path>
              </a:pathLst>
            </a:custGeom>
            <a:solidFill>
              <a:srgbClr val="7BB2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842">
              <a:extLst>
                <a:ext uri="{FF2B5EF4-FFF2-40B4-BE49-F238E27FC236}">
                  <a16:creationId xmlns="" xmlns:a16="http://schemas.microsoft.com/office/drawing/2014/main" id="{DCAF8B2E-58D5-4ABA-B0D8-D108157E7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3238" y="7035800"/>
              <a:ext cx="288925" cy="714375"/>
            </a:xfrm>
            <a:custGeom>
              <a:avLst/>
              <a:gdLst>
                <a:gd name="T0" fmla="*/ 136 w 182"/>
                <a:gd name="T1" fmla="*/ 186 h 450"/>
                <a:gd name="T2" fmla="*/ 136 w 182"/>
                <a:gd name="T3" fmla="*/ 186 h 450"/>
                <a:gd name="T4" fmla="*/ 136 w 182"/>
                <a:gd name="T5" fmla="*/ 186 h 450"/>
                <a:gd name="T6" fmla="*/ 142 w 182"/>
                <a:gd name="T7" fmla="*/ 170 h 450"/>
                <a:gd name="T8" fmla="*/ 148 w 182"/>
                <a:gd name="T9" fmla="*/ 158 h 450"/>
                <a:gd name="T10" fmla="*/ 156 w 182"/>
                <a:gd name="T11" fmla="*/ 144 h 450"/>
                <a:gd name="T12" fmla="*/ 166 w 182"/>
                <a:gd name="T13" fmla="*/ 130 h 450"/>
                <a:gd name="T14" fmla="*/ 166 w 182"/>
                <a:gd name="T15" fmla="*/ 130 h 450"/>
                <a:gd name="T16" fmla="*/ 174 w 182"/>
                <a:gd name="T17" fmla="*/ 118 h 450"/>
                <a:gd name="T18" fmla="*/ 180 w 182"/>
                <a:gd name="T19" fmla="*/ 104 h 450"/>
                <a:gd name="T20" fmla="*/ 182 w 182"/>
                <a:gd name="T21" fmla="*/ 88 h 450"/>
                <a:gd name="T22" fmla="*/ 180 w 182"/>
                <a:gd name="T23" fmla="*/ 72 h 450"/>
                <a:gd name="T24" fmla="*/ 182 w 182"/>
                <a:gd name="T25" fmla="*/ 72 h 450"/>
                <a:gd name="T26" fmla="*/ 182 w 182"/>
                <a:gd name="T27" fmla="*/ 72 h 450"/>
                <a:gd name="T28" fmla="*/ 178 w 182"/>
                <a:gd name="T29" fmla="*/ 58 h 450"/>
                <a:gd name="T30" fmla="*/ 172 w 182"/>
                <a:gd name="T31" fmla="*/ 44 h 450"/>
                <a:gd name="T32" fmla="*/ 164 w 182"/>
                <a:gd name="T33" fmla="*/ 32 h 450"/>
                <a:gd name="T34" fmla="*/ 152 w 182"/>
                <a:gd name="T35" fmla="*/ 20 h 450"/>
                <a:gd name="T36" fmla="*/ 140 w 182"/>
                <a:gd name="T37" fmla="*/ 12 h 450"/>
                <a:gd name="T38" fmla="*/ 124 w 182"/>
                <a:gd name="T39" fmla="*/ 6 h 450"/>
                <a:gd name="T40" fmla="*/ 108 w 182"/>
                <a:gd name="T41" fmla="*/ 2 h 450"/>
                <a:gd name="T42" fmla="*/ 90 w 182"/>
                <a:gd name="T43" fmla="*/ 0 h 450"/>
                <a:gd name="T44" fmla="*/ 90 w 182"/>
                <a:gd name="T45" fmla="*/ 0 h 450"/>
                <a:gd name="T46" fmla="*/ 72 w 182"/>
                <a:gd name="T47" fmla="*/ 2 h 450"/>
                <a:gd name="T48" fmla="*/ 56 w 182"/>
                <a:gd name="T49" fmla="*/ 6 h 450"/>
                <a:gd name="T50" fmla="*/ 40 w 182"/>
                <a:gd name="T51" fmla="*/ 12 h 450"/>
                <a:gd name="T52" fmla="*/ 26 w 182"/>
                <a:gd name="T53" fmla="*/ 22 h 450"/>
                <a:gd name="T54" fmla="*/ 16 w 182"/>
                <a:gd name="T55" fmla="*/ 34 h 450"/>
                <a:gd name="T56" fmla="*/ 8 w 182"/>
                <a:gd name="T57" fmla="*/ 48 h 450"/>
                <a:gd name="T58" fmla="*/ 2 w 182"/>
                <a:gd name="T59" fmla="*/ 62 h 450"/>
                <a:gd name="T60" fmla="*/ 0 w 182"/>
                <a:gd name="T61" fmla="*/ 78 h 450"/>
                <a:gd name="T62" fmla="*/ 0 w 182"/>
                <a:gd name="T63" fmla="*/ 78 h 450"/>
                <a:gd name="T64" fmla="*/ 0 w 182"/>
                <a:gd name="T65" fmla="*/ 78 h 450"/>
                <a:gd name="T66" fmla="*/ 0 w 182"/>
                <a:gd name="T67" fmla="*/ 92 h 450"/>
                <a:gd name="T68" fmla="*/ 2 w 182"/>
                <a:gd name="T69" fmla="*/ 106 h 450"/>
                <a:gd name="T70" fmla="*/ 8 w 182"/>
                <a:gd name="T71" fmla="*/ 118 h 450"/>
                <a:gd name="T72" fmla="*/ 14 w 182"/>
                <a:gd name="T73" fmla="*/ 130 h 450"/>
                <a:gd name="T74" fmla="*/ 14 w 182"/>
                <a:gd name="T75" fmla="*/ 130 h 450"/>
                <a:gd name="T76" fmla="*/ 32 w 182"/>
                <a:gd name="T77" fmla="*/ 156 h 450"/>
                <a:gd name="T78" fmla="*/ 44 w 182"/>
                <a:gd name="T79" fmla="*/ 182 h 450"/>
                <a:gd name="T80" fmla="*/ 44 w 182"/>
                <a:gd name="T81" fmla="*/ 182 h 450"/>
                <a:gd name="T82" fmla="*/ 54 w 182"/>
                <a:gd name="T83" fmla="*/ 222 h 450"/>
                <a:gd name="T84" fmla="*/ 54 w 182"/>
                <a:gd name="T85" fmla="*/ 450 h 450"/>
                <a:gd name="T86" fmla="*/ 126 w 182"/>
                <a:gd name="T87" fmla="*/ 450 h 450"/>
                <a:gd name="T88" fmla="*/ 128 w 182"/>
                <a:gd name="T89" fmla="*/ 222 h 450"/>
                <a:gd name="T90" fmla="*/ 136 w 182"/>
                <a:gd name="T91" fmla="*/ 186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50">
                  <a:moveTo>
                    <a:pt x="136" y="186"/>
                  </a:moveTo>
                  <a:lnTo>
                    <a:pt x="136" y="186"/>
                  </a:lnTo>
                  <a:lnTo>
                    <a:pt x="136" y="186"/>
                  </a:lnTo>
                  <a:lnTo>
                    <a:pt x="142" y="170"/>
                  </a:lnTo>
                  <a:lnTo>
                    <a:pt x="148" y="158"/>
                  </a:lnTo>
                  <a:lnTo>
                    <a:pt x="156" y="144"/>
                  </a:lnTo>
                  <a:lnTo>
                    <a:pt x="166" y="130"/>
                  </a:lnTo>
                  <a:lnTo>
                    <a:pt x="166" y="130"/>
                  </a:lnTo>
                  <a:lnTo>
                    <a:pt x="174" y="118"/>
                  </a:lnTo>
                  <a:lnTo>
                    <a:pt x="180" y="104"/>
                  </a:lnTo>
                  <a:lnTo>
                    <a:pt x="182" y="88"/>
                  </a:lnTo>
                  <a:lnTo>
                    <a:pt x="180" y="72"/>
                  </a:lnTo>
                  <a:lnTo>
                    <a:pt x="182" y="72"/>
                  </a:lnTo>
                  <a:lnTo>
                    <a:pt x="182" y="72"/>
                  </a:lnTo>
                  <a:lnTo>
                    <a:pt x="178" y="58"/>
                  </a:lnTo>
                  <a:lnTo>
                    <a:pt x="172" y="44"/>
                  </a:lnTo>
                  <a:lnTo>
                    <a:pt x="164" y="32"/>
                  </a:lnTo>
                  <a:lnTo>
                    <a:pt x="152" y="20"/>
                  </a:lnTo>
                  <a:lnTo>
                    <a:pt x="140" y="12"/>
                  </a:lnTo>
                  <a:lnTo>
                    <a:pt x="124" y="6"/>
                  </a:lnTo>
                  <a:lnTo>
                    <a:pt x="108" y="2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6" y="6"/>
                  </a:lnTo>
                  <a:lnTo>
                    <a:pt x="40" y="12"/>
                  </a:lnTo>
                  <a:lnTo>
                    <a:pt x="26" y="22"/>
                  </a:lnTo>
                  <a:lnTo>
                    <a:pt x="16" y="34"/>
                  </a:lnTo>
                  <a:lnTo>
                    <a:pt x="8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2" y="106"/>
                  </a:lnTo>
                  <a:lnTo>
                    <a:pt x="8" y="118"/>
                  </a:lnTo>
                  <a:lnTo>
                    <a:pt x="14" y="130"/>
                  </a:lnTo>
                  <a:lnTo>
                    <a:pt x="14" y="130"/>
                  </a:lnTo>
                  <a:lnTo>
                    <a:pt x="32" y="156"/>
                  </a:lnTo>
                  <a:lnTo>
                    <a:pt x="44" y="182"/>
                  </a:lnTo>
                  <a:lnTo>
                    <a:pt x="44" y="182"/>
                  </a:lnTo>
                  <a:lnTo>
                    <a:pt x="54" y="222"/>
                  </a:lnTo>
                  <a:lnTo>
                    <a:pt x="54" y="450"/>
                  </a:lnTo>
                  <a:lnTo>
                    <a:pt x="126" y="450"/>
                  </a:lnTo>
                  <a:lnTo>
                    <a:pt x="128" y="222"/>
                  </a:lnTo>
                  <a:lnTo>
                    <a:pt x="136" y="186"/>
                  </a:lnTo>
                  <a:close/>
                </a:path>
              </a:pathLst>
            </a:custGeom>
            <a:solidFill>
              <a:srgbClr val="2733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843">
              <a:extLst>
                <a:ext uri="{FF2B5EF4-FFF2-40B4-BE49-F238E27FC236}">
                  <a16:creationId xmlns="" xmlns:a16="http://schemas.microsoft.com/office/drawing/2014/main" id="{A8A9EDE1-909D-4F3E-B2CF-F30153848D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07863" y="5426075"/>
              <a:ext cx="288925" cy="720725"/>
            </a:xfrm>
            <a:custGeom>
              <a:avLst/>
              <a:gdLst>
                <a:gd name="T0" fmla="*/ 138 w 182"/>
                <a:gd name="T1" fmla="*/ 188 h 454"/>
                <a:gd name="T2" fmla="*/ 136 w 182"/>
                <a:gd name="T3" fmla="*/ 188 h 454"/>
                <a:gd name="T4" fmla="*/ 136 w 182"/>
                <a:gd name="T5" fmla="*/ 188 h 454"/>
                <a:gd name="T6" fmla="*/ 142 w 182"/>
                <a:gd name="T7" fmla="*/ 172 h 454"/>
                <a:gd name="T8" fmla="*/ 150 w 182"/>
                <a:gd name="T9" fmla="*/ 158 h 454"/>
                <a:gd name="T10" fmla="*/ 156 w 182"/>
                <a:gd name="T11" fmla="*/ 146 h 454"/>
                <a:gd name="T12" fmla="*/ 168 w 182"/>
                <a:gd name="T13" fmla="*/ 132 h 454"/>
                <a:gd name="T14" fmla="*/ 168 w 182"/>
                <a:gd name="T15" fmla="*/ 132 h 454"/>
                <a:gd name="T16" fmla="*/ 176 w 182"/>
                <a:gd name="T17" fmla="*/ 118 h 454"/>
                <a:gd name="T18" fmla="*/ 180 w 182"/>
                <a:gd name="T19" fmla="*/ 104 h 454"/>
                <a:gd name="T20" fmla="*/ 182 w 182"/>
                <a:gd name="T21" fmla="*/ 90 h 454"/>
                <a:gd name="T22" fmla="*/ 182 w 182"/>
                <a:gd name="T23" fmla="*/ 74 h 454"/>
                <a:gd name="T24" fmla="*/ 182 w 182"/>
                <a:gd name="T25" fmla="*/ 74 h 454"/>
                <a:gd name="T26" fmla="*/ 182 w 182"/>
                <a:gd name="T27" fmla="*/ 74 h 454"/>
                <a:gd name="T28" fmla="*/ 180 w 182"/>
                <a:gd name="T29" fmla="*/ 58 h 454"/>
                <a:gd name="T30" fmla="*/ 174 w 182"/>
                <a:gd name="T31" fmla="*/ 44 h 454"/>
                <a:gd name="T32" fmla="*/ 164 w 182"/>
                <a:gd name="T33" fmla="*/ 32 h 454"/>
                <a:gd name="T34" fmla="*/ 154 w 182"/>
                <a:gd name="T35" fmla="*/ 22 h 454"/>
                <a:gd name="T36" fmla="*/ 140 w 182"/>
                <a:gd name="T37" fmla="*/ 12 h 454"/>
                <a:gd name="T38" fmla="*/ 126 w 182"/>
                <a:gd name="T39" fmla="*/ 6 h 454"/>
                <a:gd name="T40" fmla="*/ 110 w 182"/>
                <a:gd name="T41" fmla="*/ 2 h 454"/>
                <a:gd name="T42" fmla="*/ 92 w 182"/>
                <a:gd name="T43" fmla="*/ 0 h 454"/>
                <a:gd name="T44" fmla="*/ 92 w 182"/>
                <a:gd name="T45" fmla="*/ 0 h 454"/>
                <a:gd name="T46" fmla="*/ 74 w 182"/>
                <a:gd name="T47" fmla="*/ 2 h 454"/>
                <a:gd name="T48" fmla="*/ 56 w 182"/>
                <a:gd name="T49" fmla="*/ 6 h 454"/>
                <a:gd name="T50" fmla="*/ 40 w 182"/>
                <a:gd name="T51" fmla="*/ 14 h 454"/>
                <a:gd name="T52" fmla="*/ 28 w 182"/>
                <a:gd name="T53" fmla="*/ 24 h 454"/>
                <a:gd name="T54" fmla="*/ 16 w 182"/>
                <a:gd name="T55" fmla="*/ 34 h 454"/>
                <a:gd name="T56" fmla="*/ 8 w 182"/>
                <a:gd name="T57" fmla="*/ 48 h 454"/>
                <a:gd name="T58" fmla="*/ 2 w 182"/>
                <a:gd name="T59" fmla="*/ 62 h 454"/>
                <a:gd name="T60" fmla="*/ 0 w 182"/>
                <a:gd name="T61" fmla="*/ 78 h 454"/>
                <a:gd name="T62" fmla="*/ 0 w 182"/>
                <a:gd name="T63" fmla="*/ 78 h 454"/>
                <a:gd name="T64" fmla="*/ 0 w 182"/>
                <a:gd name="T65" fmla="*/ 78 h 454"/>
                <a:gd name="T66" fmla="*/ 0 w 182"/>
                <a:gd name="T67" fmla="*/ 94 h 454"/>
                <a:gd name="T68" fmla="*/ 4 w 182"/>
                <a:gd name="T69" fmla="*/ 106 h 454"/>
                <a:gd name="T70" fmla="*/ 8 w 182"/>
                <a:gd name="T71" fmla="*/ 120 h 454"/>
                <a:gd name="T72" fmla="*/ 16 w 182"/>
                <a:gd name="T73" fmla="*/ 132 h 454"/>
                <a:gd name="T74" fmla="*/ 16 w 182"/>
                <a:gd name="T75" fmla="*/ 132 h 454"/>
                <a:gd name="T76" fmla="*/ 32 w 182"/>
                <a:gd name="T77" fmla="*/ 158 h 454"/>
                <a:gd name="T78" fmla="*/ 44 w 182"/>
                <a:gd name="T79" fmla="*/ 184 h 454"/>
                <a:gd name="T80" fmla="*/ 44 w 182"/>
                <a:gd name="T81" fmla="*/ 184 h 454"/>
                <a:gd name="T82" fmla="*/ 54 w 182"/>
                <a:gd name="T83" fmla="*/ 222 h 454"/>
                <a:gd name="T84" fmla="*/ 56 w 182"/>
                <a:gd name="T85" fmla="*/ 454 h 454"/>
                <a:gd name="T86" fmla="*/ 128 w 182"/>
                <a:gd name="T87" fmla="*/ 454 h 454"/>
                <a:gd name="T88" fmla="*/ 128 w 182"/>
                <a:gd name="T89" fmla="*/ 222 h 454"/>
                <a:gd name="T90" fmla="*/ 138 w 182"/>
                <a:gd name="T91" fmla="*/ 188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54">
                  <a:moveTo>
                    <a:pt x="138" y="188"/>
                  </a:moveTo>
                  <a:lnTo>
                    <a:pt x="136" y="188"/>
                  </a:lnTo>
                  <a:lnTo>
                    <a:pt x="136" y="188"/>
                  </a:lnTo>
                  <a:lnTo>
                    <a:pt x="142" y="172"/>
                  </a:lnTo>
                  <a:lnTo>
                    <a:pt x="150" y="158"/>
                  </a:lnTo>
                  <a:lnTo>
                    <a:pt x="156" y="146"/>
                  </a:lnTo>
                  <a:lnTo>
                    <a:pt x="168" y="132"/>
                  </a:lnTo>
                  <a:lnTo>
                    <a:pt x="168" y="132"/>
                  </a:lnTo>
                  <a:lnTo>
                    <a:pt x="176" y="118"/>
                  </a:lnTo>
                  <a:lnTo>
                    <a:pt x="180" y="104"/>
                  </a:lnTo>
                  <a:lnTo>
                    <a:pt x="182" y="90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82" y="74"/>
                  </a:lnTo>
                  <a:lnTo>
                    <a:pt x="180" y="58"/>
                  </a:lnTo>
                  <a:lnTo>
                    <a:pt x="174" y="44"/>
                  </a:lnTo>
                  <a:lnTo>
                    <a:pt x="164" y="32"/>
                  </a:lnTo>
                  <a:lnTo>
                    <a:pt x="154" y="22"/>
                  </a:lnTo>
                  <a:lnTo>
                    <a:pt x="140" y="12"/>
                  </a:lnTo>
                  <a:lnTo>
                    <a:pt x="126" y="6"/>
                  </a:lnTo>
                  <a:lnTo>
                    <a:pt x="110" y="2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74" y="2"/>
                  </a:lnTo>
                  <a:lnTo>
                    <a:pt x="56" y="6"/>
                  </a:lnTo>
                  <a:lnTo>
                    <a:pt x="40" y="14"/>
                  </a:lnTo>
                  <a:lnTo>
                    <a:pt x="28" y="24"/>
                  </a:lnTo>
                  <a:lnTo>
                    <a:pt x="16" y="34"/>
                  </a:lnTo>
                  <a:lnTo>
                    <a:pt x="8" y="48"/>
                  </a:lnTo>
                  <a:lnTo>
                    <a:pt x="2" y="62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0" y="94"/>
                  </a:lnTo>
                  <a:lnTo>
                    <a:pt x="4" y="106"/>
                  </a:lnTo>
                  <a:lnTo>
                    <a:pt x="8" y="120"/>
                  </a:lnTo>
                  <a:lnTo>
                    <a:pt x="16" y="132"/>
                  </a:lnTo>
                  <a:lnTo>
                    <a:pt x="16" y="132"/>
                  </a:lnTo>
                  <a:lnTo>
                    <a:pt x="32" y="158"/>
                  </a:lnTo>
                  <a:lnTo>
                    <a:pt x="44" y="184"/>
                  </a:lnTo>
                  <a:lnTo>
                    <a:pt x="44" y="184"/>
                  </a:lnTo>
                  <a:lnTo>
                    <a:pt x="54" y="222"/>
                  </a:lnTo>
                  <a:lnTo>
                    <a:pt x="56" y="454"/>
                  </a:lnTo>
                  <a:lnTo>
                    <a:pt x="128" y="454"/>
                  </a:lnTo>
                  <a:lnTo>
                    <a:pt x="128" y="222"/>
                  </a:lnTo>
                  <a:lnTo>
                    <a:pt x="138" y="188"/>
                  </a:lnTo>
                  <a:close/>
                </a:path>
              </a:pathLst>
            </a:custGeom>
            <a:solidFill>
              <a:srgbClr val="0095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844">
              <a:extLst>
                <a:ext uri="{FF2B5EF4-FFF2-40B4-BE49-F238E27FC236}">
                  <a16:creationId xmlns="" xmlns:a16="http://schemas.microsoft.com/office/drawing/2014/main" id="{5BBBDB90-51D8-473B-A172-216E95DBB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1988" y="9055100"/>
              <a:ext cx="288925" cy="704850"/>
            </a:xfrm>
            <a:custGeom>
              <a:avLst/>
              <a:gdLst>
                <a:gd name="T0" fmla="*/ 46 w 182"/>
                <a:gd name="T1" fmla="*/ 258 h 444"/>
                <a:gd name="T2" fmla="*/ 46 w 182"/>
                <a:gd name="T3" fmla="*/ 258 h 444"/>
                <a:gd name="T4" fmla="*/ 46 w 182"/>
                <a:gd name="T5" fmla="*/ 258 h 444"/>
                <a:gd name="T6" fmla="*/ 40 w 182"/>
                <a:gd name="T7" fmla="*/ 274 h 444"/>
                <a:gd name="T8" fmla="*/ 34 w 182"/>
                <a:gd name="T9" fmla="*/ 286 h 444"/>
                <a:gd name="T10" fmla="*/ 26 w 182"/>
                <a:gd name="T11" fmla="*/ 300 h 444"/>
                <a:gd name="T12" fmla="*/ 16 w 182"/>
                <a:gd name="T13" fmla="*/ 314 h 444"/>
                <a:gd name="T14" fmla="*/ 16 w 182"/>
                <a:gd name="T15" fmla="*/ 314 h 444"/>
                <a:gd name="T16" fmla="*/ 8 w 182"/>
                <a:gd name="T17" fmla="*/ 328 h 444"/>
                <a:gd name="T18" fmla="*/ 2 w 182"/>
                <a:gd name="T19" fmla="*/ 342 h 444"/>
                <a:gd name="T20" fmla="*/ 0 w 182"/>
                <a:gd name="T21" fmla="*/ 356 h 444"/>
                <a:gd name="T22" fmla="*/ 0 w 182"/>
                <a:gd name="T23" fmla="*/ 372 h 444"/>
                <a:gd name="T24" fmla="*/ 0 w 182"/>
                <a:gd name="T25" fmla="*/ 372 h 444"/>
                <a:gd name="T26" fmla="*/ 0 w 182"/>
                <a:gd name="T27" fmla="*/ 372 h 444"/>
                <a:gd name="T28" fmla="*/ 4 w 182"/>
                <a:gd name="T29" fmla="*/ 388 h 444"/>
                <a:gd name="T30" fmla="*/ 10 w 182"/>
                <a:gd name="T31" fmla="*/ 400 h 444"/>
                <a:gd name="T32" fmla="*/ 18 w 182"/>
                <a:gd name="T33" fmla="*/ 414 h 444"/>
                <a:gd name="T34" fmla="*/ 28 w 182"/>
                <a:gd name="T35" fmla="*/ 424 h 444"/>
                <a:gd name="T36" fmla="*/ 42 w 182"/>
                <a:gd name="T37" fmla="*/ 432 h 444"/>
                <a:gd name="T38" fmla="*/ 58 w 182"/>
                <a:gd name="T39" fmla="*/ 440 h 444"/>
                <a:gd name="T40" fmla="*/ 74 w 182"/>
                <a:gd name="T41" fmla="*/ 444 h 444"/>
                <a:gd name="T42" fmla="*/ 90 w 182"/>
                <a:gd name="T43" fmla="*/ 444 h 444"/>
                <a:gd name="T44" fmla="*/ 90 w 182"/>
                <a:gd name="T45" fmla="*/ 444 h 444"/>
                <a:gd name="T46" fmla="*/ 110 w 182"/>
                <a:gd name="T47" fmla="*/ 444 h 444"/>
                <a:gd name="T48" fmla="*/ 126 w 182"/>
                <a:gd name="T49" fmla="*/ 438 h 444"/>
                <a:gd name="T50" fmla="*/ 142 w 182"/>
                <a:gd name="T51" fmla="*/ 432 h 444"/>
                <a:gd name="T52" fmla="*/ 156 w 182"/>
                <a:gd name="T53" fmla="*/ 422 h 444"/>
                <a:gd name="T54" fmla="*/ 166 w 182"/>
                <a:gd name="T55" fmla="*/ 410 h 444"/>
                <a:gd name="T56" fmla="*/ 174 w 182"/>
                <a:gd name="T57" fmla="*/ 398 h 444"/>
                <a:gd name="T58" fmla="*/ 180 w 182"/>
                <a:gd name="T59" fmla="*/ 382 h 444"/>
                <a:gd name="T60" fmla="*/ 182 w 182"/>
                <a:gd name="T61" fmla="*/ 366 h 444"/>
                <a:gd name="T62" fmla="*/ 182 w 182"/>
                <a:gd name="T63" fmla="*/ 366 h 444"/>
                <a:gd name="T64" fmla="*/ 182 w 182"/>
                <a:gd name="T65" fmla="*/ 366 h 444"/>
                <a:gd name="T66" fmla="*/ 182 w 182"/>
                <a:gd name="T67" fmla="*/ 352 h 444"/>
                <a:gd name="T68" fmla="*/ 180 w 182"/>
                <a:gd name="T69" fmla="*/ 338 h 444"/>
                <a:gd name="T70" fmla="*/ 174 w 182"/>
                <a:gd name="T71" fmla="*/ 326 h 444"/>
                <a:gd name="T72" fmla="*/ 168 w 182"/>
                <a:gd name="T73" fmla="*/ 314 h 444"/>
                <a:gd name="T74" fmla="*/ 168 w 182"/>
                <a:gd name="T75" fmla="*/ 314 h 444"/>
                <a:gd name="T76" fmla="*/ 150 w 182"/>
                <a:gd name="T77" fmla="*/ 288 h 444"/>
                <a:gd name="T78" fmla="*/ 138 w 182"/>
                <a:gd name="T79" fmla="*/ 262 h 444"/>
                <a:gd name="T80" fmla="*/ 138 w 182"/>
                <a:gd name="T81" fmla="*/ 262 h 444"/>
                <a:gd name="T82" fmla="*/ 128 w 182"/>
                <a:gd name="T83" fmla="*/ 222 h 444"/>
                <a:gd name="T84" fmla="*/ 128 w 182"/>
                <a:gd name="T85" fmla="*/ 0 h 444"/>
                <a:gd name="T86" fmla="*/ 54 w 182"/>
                <a:gd name="T87" fmla="*/ 0 h 444"/>
                <a:gd name="T88" fmla="*/ 54 w 182"/>
                <a:gd name="T89" fmla="*/ 222 h 444"/>
                <a:gd name="T90" fmla="*/ 46 w 182"/>
                <a:gd name="T91" fmla="*/ 258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2" h="444">
                  <a:moveTo>
                    <a:pt x="46" y="258"/>
                  </a:moveTo>
                  <a:lnTo>
                    <a:pt x="46" y="258"/>
                  </a:lnTo>
                  <a:lnTo>
                    <a:pt x="46" y="258"/>
                  </a:lnTo>
                  <a:lnTo>
                    <a:pt x="40" y="274"/>
                  </a:lnTo>
                  <a:lnTo>
                    <a:pt x="34" y="286"/>
                  </a:lnTo>
                  <a:lnTo>
                    <a:pt x="26" y="300"/>
                  </a:lnTo>
                  <a:lnTo>
                    <a:pt x="16" y="314"/>
                  </a:lnTo>
                  <a:lnTo>
                    <a:pt x="16" y="314"/>
                  </a:lnTo>
                  <a:lnTo>
                    <a:pt x="8" y="328"/>
                  </a:lnTo>
                  <a:lnTo>
                    <a:pt x="2" y="342"/>
                  </a:lnTo>
                  <a:lnTo>
                    <a:pt x="0" y="356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4" y="388"/>
                  </a:lnTo>
                  <a:lnTo>
                    <a:pt x="10" y="400"/>
                  </a:lnTo>
                  <a:lnTo>
                    <a:pt x="18" y="414"/>
                  </a:lnTo>
                  <a:lnTo>
                    <a:pt x="28" y="424"/>
                  </a:lnTo>
                  <a:lnTo>
                    <a:pt x="42" y="432"/>
                  </a:lnTo>
                  <a:lnTo>
                    <a:pt x="58" y="440"/>
                  </a:lnTo>
                  <a:lnTo>
                    <a:pt x="74" y="444"/>
                  </a:lnTo>
                  <a:lnTo>
                    <a:pt x="90" y="444"/>
                  </a:lnTo>
                  <a:lnTo>
                    <a:pt x="90" y="444"/>
                  </a:lnTo>
                  <a:lnTo>
                    <a:pt x="110" y="444"/>
                  </a:lnTo>
                  <a:lnTo>
                    <a:pt x="126" y="438"/>
                  </a:lnTo>
                  <a:lnTo>
                    <a:pt x="142" y="432"/>
                  </a:lnTo>
                  <a:lnTo>
                    <a:pt x="156" y="422"/>
                  </a:lnTo>
                  <a:lnTo>
                    <a:pt x="166" y="410"/>
                  </a:lnTo>
                  <a:lnTo>
                    <a:pt x="174" y="398"/>
                  </a:lnTo>
                  <a:lnTo>
                    <a:pt x="180" y="382"/>
                  </a:lnTo>
                  <a:lnTo>
                    <a:pt x="182" y="366"/>
                  </a:lnTo>
                  <a:lnTo>
                    <a:pt x="182" y="366"/>
                  </a:lnTo>
                  <a:lnTo>
                    <a:pt x="182" y="366"/>
                  </a:lnTo>
                  <a:lnTo>
                    <a:pt x="182" y="352"/>
                  </a:lnTo>
                  <a:lnTo>
                    <a:pt x="180" y="338"/>
                  </a:lnTo>
                  <a:lnTo>
                    <a:pt x="174" y="326"/>
                  </a:lnTo>
                  <a:lnTo>
                    <a:pt x="168" y="314"/>
                  </a:lnTo>
                  <a:lnTo>
                    <a:pt x="168" y="314"/>
                  </a:lnTo>
                  <a:lnTo>
                    <a:pt x="150" y="288"/>
                  </a:lnTo>
                  <a:lnTo>
                    <a:pt x="138" y="262"/>
                  </a:lnTo>
                  <a:lnTo>
                    <a:pt x="138" y="262"/>
                  </a:lnTo>
                  <a:lnTo>
                    <a:pt x="128" y="222"/>
                  </a:lnTo>
                  <a:lnTo>
                    <a:pt x="128" y="0"/>
                  </a:lnTo>
                  <a:lnTo>
                    <a:pt x="54" y="0"/>
                  </a:lnTo>
                  <a:lnTo>
                    <a:pt x="54" y="222"/>
                  </a:lnTo>
                  <a:lnTo>
                    <a:pt x="46" y="258"/>
                  </a:lnTo>
                  <a:close/>
                </a:path>
              </a:pathLst>
            </a:custGeom>
            <a:solidFill>
              <a:srgbClr val="2733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AU" sz="1800" b="1" i="0" u="none" strike="noStrike" kern="0" cap="none" spc="0" normalizeH="0" baseline="0" noProof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DF2F943A-2D03-449D-9E31-64DE13DAB94E}"/>
              </a:ext>
            </a:extLst>
          </p:cNvPr>
          <p:cNvGrpSpPr/>
          <p:nvPr/>
        </p:nvGrpSpPr>
        <p:grpSpPr>
          <a:xfrm>
            <a:off x="441100" y="1252028"/>
            <a:ext cx="3758674" cy="1539357"/>
            <a:chOff x="488300" y="1379582"/>
            <a:chExt cx="3758674" cy="1539357"/>
          </a:xfrm>
        </p:grpSpPr>
        <p:sp>
          <p:nvSpPr>
            <p:cNvPr id="38" name="Rectangle 1436">
              <a:extLst>
                <a:ext uri="{FF2B5EF4-FFF2-40B4-BE49-F238E27FC236}">
                  <a16:creationId xmlns="" xmlns:a16="http://schemas.microsoft.com/office/drawing/2014/main" id="{41E8F4F7-FE77-4722-94FC-BF02629F4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509" y="1379582"/>
              <a:ext cx="3561465" cy="461665"/>
            </a:xfrm>
            <a:prstGeom prst="rect">
              <a:avLst/>
            </a:prstGeom>
            <a:extLst/>
          </p:spPr>
          <p:txBody>
            <a:bodyPr vert="horz" wrap="square" lIns="91440" tIns="45720" rIns="91440" bIns="4572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</a:rPr>
                <a:t>FLUX FINANCIERS ILLICITES</a:t>
              </a:r>
            </a:p>
          </p:txBody>
        </p:sp>
        <p:sp>
          <p:nvSpPr>
            <p:cNvPr id="39" name="Content Placeholder 2">
              <a:extLst>
                <a:ext uri="{FF2B5EF4-FFF2-40B4-BE49-F238E27FC236}">
                  <a16:creationId xmlns="" xmlns:a16="http://schemas.microsoft.com/office/drawing/2014/main" id="{7D261F52-6314-46A9-8917-DF24F2C2CEE1}"/>
                </a:ext>
              </a:extLst>
            </p:cNvPr>
            <p:cNvSpPr txBox="1">
              <a:spLocks/>
            </p:cNvSpPr>
            <p:nvPr/>
          </p:nvSpPr>
          <p:spPr>
            <a:xfrm>
              <a:off x="687827" y="2132005"/>
              <a:ext cx="2932644" cy="646331"/>
            </a:xfrm>
            <a:prstGeom prst="rect">
              <a:avLst/>
            </a:prstGeom>
          </p:spPr>
          <p:txBody>
            <a:bodyPr vert="horz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C9CA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Mise en place du PHV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fr-FR" sz="1800" b="1" dirty="0">
                  <a:solidFill>
                    <a:srgbClr val="8C9CA6"/>
                  </a:solidFill>
                  <a:latin typeface="Calibri" panose="020F0502020204030204"/>
                </a:rPr>
                <a:t>Avancées en matière de déclarations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4D1F7A1F-D483-4F15-9756-D0BEB730F0FE}"/>
                </a:ext>
              </a:extLst>
            </p:cNvPr>
            <p:cNvSpPr/>
            <p:nvPr/>
          </p:nvSpPr>
          <p:spPr>
            <a:xfrm>
              <a:off x="488300" y="1957279"/>
              <a:ext cx="112211" cy="961660"/>
            </a:xfrm>
            <a:prstGeom prst="rect">
              <a:avLst/>
            </a:prstGeom>
            <a:solidFill>
              <a:srgbClr val="0095CD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81CFBCA2-A304-4455-A907-4A7090BC7BEA}"/>
              </a:ext>
            </a:extLst>
          </p:cNvPr>
          <p:cNvGrpSpPr/>
          <p:nvPr/>
        </p:nvGrpSpPr>
        <p:grpSpPr>
          <a:xfrm>
            <a:off x="482600" y="2928542"/>
            <a:ext cx="3150656" cy="1647498"/>
            <a:chOff x="488300" y="1548440"/>
            <a:chExt cx="3150656" cy="1647498"/>
          </a:xfrm>
        </p:grpSpPr>
        <p:sp>
          <p:nvSpPr>
            <p:cNvPr id="42" name="Rectangle 1436">
              <a:extLst>
                <a:ext uri="{FF2B5EF4-FFF2-40B4-BE49-F238E27FC236}">
                  <a16:creationId xmlns="" xmlns:a16="http://schemas.microsoft.com/office/drawing/2014/main" id="{D2AE8FD4-E19A-4AF5-BD0B-3CB9B6D73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4413" y="1548440"/>
              <a:ext cx="2690831" cy="461665"/>
            </a:xfrm>
            <a:prstGeom prst="rect">
              <a:avLst/>
            </a:prstGeom>
            <a:extLst/>
          </p:spPr>
          <p:txBody>
            <a:bodyPr vert="horz" lIns="91440" tIns="45720" rIns="91440" bIns="4572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</a:rPr>
                <a:t>INCITATIONS FISCALES</a:t>
              </a:r>
            </a:p>
          </p:txBody>
        </p:sp>
        <p:sp>
          <p:nvSpPr>
            <p:cNvPr id="43" name="Content Placeholder 2">
              <a:extLst>
                <a:ext uri="{FF2B5EF4-FFF2-40B4-BE49-F238E27FC236}">
                  <a16:creationId xmlns="" xmlns:a16="http://schemas.microsoft.com/office/drawing/2014/main" id="{D532641B-4C2D-4908-AFF6-2348378ECF90}"/>
                </a:ext>
              </a:extLst>
            </p:cNvPr>
            <p:cNvSpPr txBox="1">
              <a:spLocks/>
            </p:cNvSpPr>
            <p:nvPr/>
          </p:nvSpPr>
          <p:spPr>
            <a:xfrm>
              <a:off x="706312" y="2272608"/>
              <a:ext cx="2932644" cy="923330"/>
            </a:xfrm>
            <a:prstGeom prst="rect">
              <a:avLst/>
            </a:prstGeom>
          </p:spPr>
          <p:txBody>
            <a:bodyPr vert="horz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C9CA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Les incitations restent un défi pour la collecte des recettes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CD28C89D-2C8C-4C5B-9F4F-8D310E324AAE}"/>
                </a:ext>
              </a:extLst>
            </p:cNvPr>
            <p:cNvSpPr/>
            <p:nvPr/>
          </p:nvSpPr>
          <p:spPr>
            <a:xfrm>
              <a:off x="488300" y="1957279"/>
              <a:ext cx="112211" cy="961660"/>
            </a:xfrm>
            <a:prstGeom prst="rect">
              <a:avLst/>
            </a:prstGeom>
            <a:solidFill>
              <a:srgbClr val="7BB21B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47A92A96-ADFD-4036-B7DB-D1166623D27C}"/>
              </a:ext>
            </a:extLst>
          </p:cNvPr>
          <p:cNvGrpSpPr/>
          <p:nvPr/>
        </p:nvGrpSpPr>
        <p:grpSpPr>
          <a:xfrm>
            <a:off x="482600" y="4752952"/>
            <a:ext cx="3898438" cy="1047388"/>
            <a:chOff x="488300" y="1900127"/>
            <a:chExt cx="3898438" cy="1047388"/>
          </a:xfrm>
        </p:grpSpPr>
        <p:sp>
          <p:nvSpPr>
            <p:cNvPr id="46" name="Rectangle 1436">
              <a:extLst>
                <a:ext uri="{FF2B5EF4-FFF2-40B4-BE49-F238E27FC236}">
                  <a16:creationId xmlns="" xmlns:a16="http://schemas.microsoft.com/office/drawing/2014/main" id="{415ECF31-DB32-42C6-906B-E0994252C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312" y="1900127"/>
              <a:ext cx="3499162" cy="461665"/>
            </a:xfrm>
            <a:prstGeom prst="rect">
              <a:avLst/>
            </a:prstGeom>
            <a:extLst/>
          </p:spPr>
          <p:txBody>
            <a:bodyPr vert="horz" wrap="square" lIns="91440" tIns="45720" rIns="91440" bIns="4572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fr-FR" sz="2400" b="1" kern="0" dirty="0">
                  <a:solidFill>
                    <a:srgbClr val="273339"/>
                  </a:solidFill>
                </a:rPr>
                <a:t>NORMALISATION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Content Placeholder 2">
              <a:extLst>
                <a:ext uri="{FF2B5EF4-FFF2-40B4-BE49-F238E27FC236}">
                  <a16:creationId xmlns="" xmlns:a16="http://schemas.microsoft.com/office/drawing/2014/main" id="{0DDB0E28-4293-4F2B-BBAC-84450DE280D1}"/>
                </a:ext>
              </a:extLst>
            </p:cNvPr>
            <p:cNvSpPr txBox="1">
              <a:spLocks/>
            </p:cNvSpPr>
            <p:nvPr/>
          </p:nvSpPr>
          <p:spPr>
            <a:xfrm>
              <a:off x="706312" y="2301184"/>
              <a:ext cx="3680426" cy="646331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C9CA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 rythme d'évolution des normes laisse les pays africains a la traîne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="" xmlns:a16="http://schemas.microsoft.com/office/drawing/2014/main" id="{3878D9CB-B3E2-4625-BD81-5BC65574B15C}"/>
                </a:ext>
              </a:extLst>
            </p:cNvPr>
            <p:cNvSpPr/>
            <p:nvPr/>
          </p:nvSpPr>
          <p:spPr>
            <a:xfrm>
              <a:off x="488300" y="1957279"/>
              <a:ext cx="112211" cy="961660"/>
            </a:xfrm>
            <a:prstGeom prst="rect">
              <a:avLst/>
            </a:prstGeom>
            <a:solidFill>
              <a:srgbClr val="27333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9" name="Rectangle 1436">
            <a:extLst>
              <a:ext uri="{FF2B5EF4-FFF2-40B4-BE49-F238E27FC236}">
                <a16:creationId xmlns="" xmlns:a16="http://schemas.microsoft.com/office/drawing/2014/main" id="{7EE0C4A4-B2B5-4812-9B49-50F38698F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6386" y="1144861"/>
            <a:ext cx="4281658" cy="461665"/>
          </a:xfrm>
          <a:prstGeom prst="rect">
            <a:avLst/>
          </a:prstGeom>
          <a:extLst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</a:rPr>
              <a:t>ZONE DE LIBRE-ÉCHANGE CONTINENTALE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="" xmlns:a16="http://schemas.microsoft.com/office/drawing/2014/main" id="{094A549A-95A8-4272-A7B9-53B5C5D72CCD}"/>
              </a:ext>
            </a:extLst>
          </p:cNvPr>
          <p:cNvSpPr txBox="1">
            <a:spLocks/>
          </p:cNvSpPr>
          <p:nvPr/>
        </p:nvSpPr>
        <p:spPr>
          <a:xfrm>
            <a:off x="7805684" y="1920328"/>
            <a:ext cx="3680005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 représente t-elle pour les recettes douanières? Les pays africains dépendent fortement des recettes douanières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C9CA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5908FC5D-0D73-40D8-921D-E96AAB1605D0}"/>
              </a:ext>
            </a:extLst>
          </p:cNvPr>
          <p:cNvSpPr/>
          <p:nvPr/>
        </p:nvSpPr>
        <p:spPr>
          <a:xfrm>
            <a:off x="11597190" y="1957279"/>
            <a:ext cx="112211" cy="961660"/>
          </a:xfrm>
          <a:prstGeom prst="rect">
            <a:avLst/>
          </a:prstGeom>
          <a:solidFill>
            <a:srgbClr val="F17C3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1436">
            <a:extLst>
              <a:ext uri="{FF2B5EF4-FFF2-40B4-BE49-F238E27FC236}">
                <a16:creationId xmlns="" xmlns:a16="http://schemas.microsoft.com/office/drawing/2014/main" id="{1ABBF216-25DF-4DC1-AB4C-FB9F62CDE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9720" y="3017536"/>
            <a:ext cx="4056068" cy="461665"/>
          </a:xfrm>
          <a:prstGeom prst="rect">
            <a:avLst/>
          </a:prstGeom>
          <a:extLst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kern="0" dirty="0">
                <a:solidFill>
                  <a:srgbClr val="273339"/>
                </a:solidFill>
              </a:rPr>
              <a:t>NOUVELLE TECHNOLOGIE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</a:endParaRPr>
          </a:p>
        </p:txBody>
      </p:sp>
      <p:sp>
        <p:nvSpPr>
          <p:cNvPr id="53" name="Content Placeholder 2">
            <a:extLst>
              <a:ext uri="{FF2B5EF4-FFF2-40B4-BE49-F238E27FC236}">
                <a16:creationId xmlns="" xmlns:a16="http://schemas.microsoft.com/office/drawing/2014/main" id="{1741E27E-AF9E-4AA9-BF1C-1D8F6869DA53}"/>
              </a:ext>
            </a:extLst>
          </p:cNvPr>
          <p:cNvSpPr txBox="1">
            <a:spLocks/>
          </p:cNvSpPr>
          <p:nvPr/>
        </p:nvSpPr>
        <p:spPr>
          <a:xfrm>
            <a:off x="8553045" y="3394958"/>
            <a:ext cx="2932644" cy="1200329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technologie Blockchain devient une innovation de plus en plus privilégiée en matière de suivi et de facturation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F1CF4983-97DC-4F99-84F1-A7690DC41630}"/>
              </a:ext>
            </a:extLst>
          </p:cNvPr>
          <p:cNvSpPr/>
          <p:nvPr/>
        </p:nvSpPr>
        <p:spPr>
          <a:xfrm>
            <a:off x="11591490" y="3383692"/>
            <a:ext cx="112211" cy="961660"/>
          </a:xfrm>
          <a:prstGeom prst="rect">
            <a:avLst/>
          </a:prstGeom>
          <a:solidFill>
            <a:srgbClr val="814E7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Rectangle 1436">
            <a:extLst>
              <a:ext uri="{FF2B5EF4-FFF2-40B4-BE49-F238E27FC236}">
                <a16:creationId xmlns="" xmlns:a16="http://schemas.microsoft.com/office/drawing/2014/main" id="{0A21E8A2-E133-4010-B5F4-3A21DCFA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2848" y="4704275"/>
            <a:ext cx="3826072" cy="461665"/>
          </a:xfrm>
          <a:prstGeom prst="rect">
            <a:avLst/>
          </a:prstGeom>
          <a:extLst/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kern="0" dirty="0">
                <a:solidFill>
                  <a:srgbClr val="273339"/>
                </a:solidFill>
              </a:rPr>
              <a:t>CARACTÈRE NON-CONTRADICTOIRE DES POLITIQUES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273339"/>
              </a:solidFill>
              <a:effectLst/>
              <a:uLnTx/>
              <a:uFillTx/>
            </a:endParaRPr>
          </a:p>
        </p:txBody>
      </p:sp>
      <p:sp>
        <p:nvSpPr>
          <p:cNvPr id="56" name="Content Placeholder 2">
            <a:extLst>
              <a:ext uri="{FF2B5EF4-FFF2-40B4-BE49-F238E27FC236}">
                <a16:creationId xmlns="" xmlns:a16="http://schemas.microsoft.com/office/drawing/2014/main" id="{21790118-59A5-43DD-BF64-44A48F20DA78}"/>
              </a:ext>
            </a:extLst>
          </p:cNvPr>
          <p:cNvSpPr txBox="1">
            <a:spLocks/>
          </p:cNvSpPr>
          <p:nvPr/>
        </p:nvSpPr>
        <p:spPr>
          <a:xfrm>
            <a:off x="7409720" y="5214617"/>
            <a:ext cx="3975657" cy="147732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Faire en sorte que les chefs d’État rendent compte devant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leurs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parlements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8C9CA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800" b="1" dirty="0">
                <a:solidFill>
                  <a:srgbClr val="8C9CA6"/>
                </a:solidFill>
                <a:latin typeface="Calibri" panose="020F0502020204030204"/>
              </a:rPr>
              <a:t>Les parlementaires doivent examiner les accords signés par les chefs d'État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96D9B6FD-E506-4B7B-84FB-45369973C440}"/>
              </a:ext>
            </a:extLst>
          </p:cNvPr>
          <p:cNvSpPr/>
          <p:nvPr/>
        </p:nvSpPr>
        <p:spPr>
          <a:xfrm>
            <a:off x="11591490" y="4810104"/>
            <a:ext cx="112211" cy="961660"/>
          </a:xfrm>
          <a:prstGeom prst="rect">
            <a:avLst/>
          </a:prstGeom>
          <a:solidFill>
            <a:srgbClr val="9D121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488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© 2017 </a:t>
            </a:r>
            <a:r>
              <a:rPr lang="fr-FR" b="1" dirty="0"/>
              <a:t>-</a:t>
            </a:r>
            <a:r>
              <a:rPr lang="fr-FR" dirty="0"/>
              <a:t> Forum sur l'administration fiscale africaine (ATAF</a:t>
            </a:r>
            <a:r>
              <a:rPr lang="fr-FR" dirty="0" smtClean="0"/>
              <a:t>). </a:t>
            </a:r>
            <a:r>
              <a:rPr lang="fr-FR" dirty="0"/>
              <a:t>Tous droits réservés.</a:t>
            </a:r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="" xmlns:a16="http://schemas.microsoft.com/office/drawing/2014/main" id="{DCC4B7B4-1970-44BA-9124-845F514C0732}"/>
              </a:ext>
            </a:extLst>
          </p:cNvPr>
          <p:cNvSpPr txBox="1">
            <a:spLocks/>
          </p:cNvSpPr>
          <p:nvPr/>
        </p:nvSpPr>
        <p:spPr>
          <a:xfrm>
            <a:off x="1999065" y="420910"/>
            <a:ext cx="8917464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b="1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Les lois fiscales mondiales remises en question par l'économie numérique</a:t>
            </a:r>
          </a:p>
        </p:txBody>
      </p:sp>
      <p:sp>
        <p:nvSpPr>
          <p:cNvPr id="9" name="Slide Number Placeholder 1">
            <a:extLst>
              <a:ext uri="{FF2B5EF4-FFF2-40B4-BE49-F238E27FC236}">
                <a16:creationId xmlns="" xmlns:a16="http://schemas.microsoft.com/office/drawing/2014/main" id="{3B44F885-4D84-4474-A769-7846205A742D}"/>
              </a:ext>
            </a:extLst>
          </p:cNvPr>
          <p:cNvSpPr txBox="1">
            <a:spLocks/>
          </p:cNvSpPr>
          <p:nvPr/>
        </p:nvSpPr>
        <p:spPr>
          <a:xfrm>
            <a:off x="328169" y="6237312"/>
            <a:ext cx="439241" cy="390437"/>
          </a:xfrm>
          <a:prstGeom prst="rect">
            <a:avLst/>
          </a:prstGeom>
        </p:spPr>
        <p:txBody>
          <a:bodyPr anchor="ctr"/>
          <a:lstStyle>
            <a:defPPr>
              <a:defRPr lang="fr-FR"/>
            </a:defPPr>
            <a:lvl1pPr marL="0" algn="ctr" defTabSz="914354" rtl="0" eaLnBrk="1" latinLnBrk="0" hangingPunct="1">
              <a:defRPr sz="1400" kern="1200">
                <a:solidFill>
                  <a:srgbClr val="2F3A46"/>
                </a:solidFill>
                <a:latin typeface="+mn-lt"/>
                <a:ea typeface="+mn-ea"/>
                <a:cs typeface="+mn-cs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8327C5-B821-4FE9-A59A-A60D9EB59A9A}" type="slidenum">
              <a:rPr kumimoji="0" 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2F3A4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F3A4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A0DA1C82-A6AD-4582-BB8F-775C4FA4AD53}"/>
              </a:ext>
            </a:extLst>
          </p:cNvPr>
          <p:cNvGrpSpPr/>
          <p:nvPr/>
        </p:nvGrpSpPr>
        <p:grpSpPr>
          <a:xfrm>
            <a:off x="1234459" y="1219166"/>
            <a:ext cx="9723082" cy="2955066"/>
            <a:chOff x="1775520" y="2060848"/>
            <a:chExt cx="9723082" cy="2955066"/>
          </a:xfrm>
        </p:grpSpPr>
        <p:sp>
          <p:nvSpPr>
            <p:cNvPr id="11" name="Shape 424">
              <a:extLst>
                <a:ext uri="{FF2B5EF4-FFF2-40B4-BE49-F238E27FC236}">
                  <a16:creationId xmlns="" xmlns:a16="http://schemas.microsoft.com/office/drawing/2014/main" id="{984ADFD7-484F-49B6-B6B1-C42BC833E516}"/>
                </a:ext>
              </a:extLst>
            </p:cNvPr>
            <p:cNvSpPr/>
            <p:nvPr/>
          </p:nvSpPr>
          <p:spPr>
            <a:xfrm>
              <a:off x="1775520" y="2060848"/>
              <a:ext cx="2954330" cy="2955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99" y="10800"/>
                  </a:moveTo>
                  <a:cubicBezTo>
                    <a:pt x="5499" y="7872"/>
                    <a:pt x="7872" y="5499"/>
                    <a:pt x="10800" y="5499"/>
                  </a:cubicBezTo>
                  <a:cubicBezTo>
                    <a:pt x="13727" y="5499"/>
                    <a:pt x="16101" y="7872"/>
                    <a:pt x="16101" y="10800"/>
                  </a:cubicBezTo>
                  <a:cubicBezTo>
                    <a:pt x="16101" y="13727"/>
                    <a:pt x="13727" y="16101"/>
                    <a:pt x="10800" y="16101"/>
                  </a:cubicBezTo>
                  <a:cubicBezTo>
                    <a:pt x="7872" y="16101"/>
                    <a:pt x="5499" y="13727"/>
                    <a:pt x="5499" y="10800"/>
                  </a:cubicBezTo>
                  <a:close/>
                  <a:moveTo>
                    <a:pt x="0" y="9882"/>
                  </a:moveTo>
                  <a:lnTo>
                    <a:pt x="0" y="11719"/>
                  </a:lnTo>
                  <a:cubicBezTo>
                    <a:pt x="0" y="12203"/>
                    <a:pt x="397" y="12600"/>
                    <a:pt x="882" y="12600"/>
                  </a:cubicBezTo>
                  <a:lnTo>
                    <a:pt x="1963" y="12600"/>
                  </a:lnTo>
                  <a:cubicBezTo>
                    <a:pt x="2448" y="12600"/>
                    <a:pt x="2965" y="12978"/>
                    <a:pt x="3113" y="13440"/>
                  </a:cubicBezTo>
                  <a:lnTo>
                    <a:pt x="3495" y="14369"/>
                  </a:lnTo>
                  <a:cubicBezTo>
                    <a:pt x="3719" y="14800"/>
                    <a:pt x="3622" y="15433"/>
                    <a:pt x="3279" y="15776"/>
                  </a:cubicBezTo>
                  <a:lnTo>
                    <a:pt x="2514" y="16541"/>
                  </a:lnTo>
                  <a:cubicBezTo>
                    <a:pt x="2171" y="16884"/>
                    <a:pt x="2171" y="17444"/>
                    <a:pt x="2514" y="17788"/>
                  </a:cubicBezTo>
                  <a:lnTo>
                    <a:pt x="3812" y="19086"/>
                  </a:lnTo>
                  <a:cubicBezTo>
                    <a:pt x="4155" y="19429"/>
                    <a:pt x="4717" y="19429"/>
                    <a:pt x="5060" y="19086"/>
                  </a:cubicBezTo>
                  <a:lnTo>
                    <a:pt x="5825" y="18321"/>
                  </a:lnTo>
                  <a:cubicBezTo>
                    <a:pt x="6168" y="17978"/>
                    <a:pt x="6800" y="17880"/>
                    <a:pt x="7230" y="18105"/>
                  </a:cubicBezTo>
                  <a:lnTo>
                    <a:pt x="8160" y="18487"/>
                  </a:lnTo>
                  <a:cubicBezTo>
                    <a:pt x="8622" y="18634"/>
                    <a:pt x="9000" y="19152"/>
                    <a:pt x="9000" y="19637"/>
                  </a:cubicBezTo>
                  <a:lnTo>
                    <a:pt x="9000" y="20719"/>
                  </a:lnTo>
                  <a:cubicBezTo>
                    <a:pt x="9000" y="21203"/>
                    <a:pt x="9396" y="21600"/>
                    <a:pt x="9881" y="21600"/>
                  </a:cubicBezTo>
                  <a:lnTo>
                    <a:pt x="11718" y="21600"/>
                  </a:lnTo>
                  <a:cubicBezTo>
                    <a:pt x="12203" y="21600"/>
                    <a:pt x="12600" y="21203"/>
                    <a:pt x="12600" y="20719"/>
                  </a:cubicBezTo>
                  <a:lnTo>
                    <a:pt x="12600" y="19637"/>
                  </a:lnTo>
                  <a:cubicBezTo>
                    <a:pt x="12600" y="19152"/>
                    <a:pt x="12978" y="18634"/>
                    <a:pt x="13439" y="18487"/>
                  </a:cubicBezTo>
                  <a:lnTo>
                    <a:pt x="14370" y="18105"/>
                  </a:lnTo>
                  <a:cubicBezTo>
                    <a:pt x="14800" y="17880"/>
                    <a:pt x="15432" y="17978"/>
                    <a:pt x="15775" y="18321"/>
                  </a:cubicBezTo>
                  <a:lnTo>
                    <a:pt x="16540" y="19086"/>
                  </a:lnTo>
                  <a:cubicBezTo>
                    <a:pt x="16883" y="19429"/>
                    <a:pt x="17444" y="19429"/>
                    <a:pt x="17787" y="19086"/>
                  </a:cubicBezTo>
                  <a:lnTo>
                    <a:pt x="19086" y="17788"/>
                  </a:lnTo>
                  <a:cubicBezTo>
                    <a:pt x="19429" y="17444"/>
                    <a:pt x="19429" y="16884"/>
                    <a:pt x="19086" y="16541"/>
                  </a:cubicBezTo>
                  <a:lnTo>
                    <a:pt x="18321" y="15776"/>
                  </a:lnTo>
                  <a:cubicBezTo>
                    <a:pt x="17978" y="15433"/>
                    <a:pt x="17881" y="14800"/>
                    <a:pt x="18105" y="14369"/>
                  </a:cubicBezTo>
                  <a:lnTo>
                    <a:pt x="18486" y="13440"/>
                  </a:lnTo>
                  <a:cubicBezTo>
                    <a:pt x="18634" y="12978"/>
                    <a:pt x="19152" y="12600"/>
                    <a:pt x="19637" y="12600"/>
                  </a:cubicBezTo>
                  <a:lnTo>
                    <a:pt x="20718" y="12600"/>
                  </a:lnTo>
                  <a:cubicBezTo>
                    <a:pt x="21203" y="12600"/>
                    <a:pt x="21600" y="12203"/>
                    <a:pt x="21600" y="11719"/>
                  </a:cubicBezTo>
                  <a:lnTo>
                    <a:pt x="21600" y="9882"/>
                  </a:lnTo>
                  <a:cubicBezTo>
                    <a:pt x="21600" y="9397"/>
                    <a:pt x="21203" y="9000"/>
                    <a:pt x="20718" y="9000"/>
                  </a:cubicBezTo>
                  <a:lnTo>
                    <a:pt x="19637" y="9000"/>
                  </a:lnTo>
                  <a:cubicBezTo>
                    <a:pt x="19152" y="9000"/>
                    <a:pt x="18634" y="8622"/>
                    <a:pt x="18486" y="8161"/>
                  </a:cubicBezTo>
                  <a:lnTo>
                    <a:pt x="18105" y="7230"/>
                  </a:lnTo>
                  <a:cubicBezTo>
                    <a:pt x="17881" y="6800"/>
                    <a:pt x="17978" y="6168"/>
                    <a:pt x="18321" y="5825"/>
                  </a:cubicBezTo>
                  <a:lnTo>
                    <a:pt x="19086" y="5059"/>
                  </a:lnTo>
                  <a:cubicBezTo>
                    <a:pt x="19429" y="4717"/>
                    <a:pt x="19429" y="4156"/>
                    <a:pt x="19086" y="3812"/>
                  </a:cubicBezTo>
                  <a:lnTo>
                    <a:pt x="17787" y="2514"/>
                  </a:lnTo>
                  <a:cubicBezTo>
                    <a:pt x="17444" y="2171"/>
                    <a:pt x="16883" y="2171"/>
                    <a:pt x="16540" y="2514"/>
                  </a:cubicBezTo>
                  <a:lnTo>
                    <a:pt x="15775" y="3279"/>
                  </a:lnTo>
                  <a:cubicBezTo>
                    <a:pt x="15432" y="3622"/>
                    <a:pt x="14800" y="3719"/>
                    <a:pt x="14370" y="3495"/>
                  </a:cubicBezTo>
                  <a:lnTo>
                    <a:pt x="13439" y="3113"/>
                  </a:lnTo>
                  <a:cubicBezTo>
                    <a:pt x="12978" y="2965"/>
                    <a:pt x="12600" y="2448"/>
                    <a:pt x="12600" y="1963"/>
                  </a:cubicBezTo>
                  <a:lnTo>
                    <a:pt x="12600" y="882"/>
                  </a:lnTo>
                  <a:cubicBezTo>
                    <a:pt x="12600" y="396"/>
                    <a:pt x="12203" y="0"/>
                    <a:pt x="11718" y="0"/>
                  </a:cubicBezTo>
                  <a:lnTo>
                    <a:pt x="9881" y="0"/>
                  </a:lnTo>
                  <a:cubicBezTo>
                    <a:pt x="9396" y="0"/>
                    <a:pt x="9000" y="396"/>
                    <a:pt x="9000" y="882"/>
                  </a:cubicBezTo>
                  <a:lnTo>
                    <a:pt x="9000" y="1963"/>
                  </a:lnTo>
                  <a:cubicBezTo>
                    <a:pt x="9000" y="2448"/>
                    <a:pt x="8622" y="2965"/>
                    <a:pt x="8160" y="3113"/>
                  </a:cubicBezTo>
                  <a:lnTo>
                    <a:pt x="7230" y="3495"/>
                  </a:lnTo>
                  <a:cubicBezTo>
                    <a:pt x="6800" y="3719"/>
                    <a:pt x="6168" y="3622"/>
                    <a:pt x="5825" y="3279"/>
                  </a:cubicBezTo>
                  <a:lnTo>
                    <a:pt x="5060" y="2514"/>
                  </a:lnTo>
                  <a:cubicBezTo>
                    <a:pt x="4717" y="2171"/>
                    <a:pt x="4155" y="2171"/>
                    <a:pt x="3812" y="2514"/>
                  </a:cubicBezTo>
                  <a:lnTo>
                    <a:pt x="2514" y="3812"/>
                  </a:lnTo>
                  <a:cubicBezTo>
                    <a:pt x="2171" y="4156"/>
                    <a:pt x="2171" y="4717"/>
                    <a:pt x="2514" y="5059"/>
                  </a:cubicBezTo>
                  <a:lnTo>
                    <a:pt x="3279" y="5825"/>
                  </a:lnTo>
                  <a:cubicBezTo>
                    <a:pt x="3622" y="6168"/>
                    <a:pt x="3719" y="6800"/>
                    <a:pt x="3495" y="7230"/>
                  </a:cubicBezTo>
                  <a:lnTo>
                    <a:pt x="3113" y="8161"/>
                  </a:lnTo>
                  <a:cubicBezTo>
                    <a:pt x="2965" y="8622"/>
                    <a:pt x="2448" y="9000"/>
                    <a:pt x="1963" y="9000"/>
                  </a:cubicBezTo>
                  <a:lnTo>
                    <a:pt x="882" y="9000"/>
                  </a:lnTo>
                  <a:cubicBezTo>
                    <a:pt x="397" y="9000"/>
                    <a:pt x="0" y="9397"/>
                    <a:pt x="0" y="9882"/>
                  </a:cubicBezTo>
                  <a:close/>
                </a:path>
              </a:pathLst>
            </a:custGeom>
            <a:solidFill>
              <a:srgbClr val="C0392B">
                <a:lumMod val="7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2285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ource Sans Pro Light"/>
                  <a:ea typeface="Source Sans Pro Light"/>
                  <a:cs typeface="Source Sans Pro Light"/>
                  <a:sym typeface="Source Sans Pro Light"/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Source Sans Pro Light"/>
                <a:ea typeface="Source Sans Pro Light"/>
                <a:cs typeface="Source Sans Pro Light"/>
                <a:sym typeface="Source Sans Pro Light"/>
              </a:endParaRPr>
            </a:p>
          </p:txBody>
        </p:sp>
        <p:sp>
          <p:nvSpPr>
            <p:cNvPr id="12" name="Shape 424">
              <a:extLst>
                <a:ext uri="{FF2B5EF4-FFF2-40B4-BE49-F238E27FC236}">
                  <a16:creationId xmlns="" xmlns:a16="http://schemas.microsoft.com/office/drawing/2014/main" id="{604F227B-B325-48A4-9C51-240B99852F82}"/>
                </a:ext>
              </a:extLst>
            </p:cNvPr>
            <p:cNvSpPr/>
            <p:nvPr/>
          </p:nvSpPr>
          <p:spPr>
            <a:xfrm>
              <a:off x="5159896" y="2060848"/>
              <a:ext cx="2954330" cy="2955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99" y="10800"/>
                  </a:moveTo>
                  <a:cubicBezTo>
                    <a:pt x="5499" y="7872"/>
                    <a:pt x="7872" y="5499"/>
                    <a:pt x="10800" y="5499"/>
                  </a:cubicBezTo>
                  <a:cubicBezTo>
                    <a:pt x="13727" y="5499"/>
                    <a:pt x="16101" y="7872"/>
                    <a:pt x="16101" y="10800"/>
                  </a:cubicBezTo>
                  <a:cubicBezTo>
                    <a:pt x="16101" y="13727"/>
                    <a:pt x="13727" y="16101"/>
                    <a:pt x="10800" y="16101"/>
                  </a:cubicBezTo>
                  <a:cubicBezTo>
                    <a:pt x="7872" y="16101"/>
                    <a:pt x="5499" y="13727"/>
                    <a:pt x="5499" y="10800"/>
                  </a:cubicBezTo>
                  <a:close/>
                  <a:moveTo>
                    <a:pt x="0" y="9882"/>
                  </a:moveTo>
                  <a:lnTo>
                    <a:pt x="0" y="11719"/>
                  </a:lnTo>
                  <a:cubicBezTo>
                    <a:pt x="0" y="12203"/>
                    <a:pt x="397" y="12600"/>
                    <a:pt x="882" y="12600"/>
                  </a:cubicBezTo>
                  <a:lnTo>
                    <a:pt x="1963" y="12600"/>
                  </a:lnTo>
                  <a:cubicBezTo>
                    <a:pt x="2448" y="12600"/>
                    <a:pt x="2965" y="12978"/>
                    <a:pt x="3113" y="13440"/>
                  </a:cubicBezTo>
                  <a:lnTo>
                    <a:pt x="3495" y="14369"/>
                  </a:lnTo>
                  <a:cubicBezTo>
                    <a:pt x="3719" y="14800"/>
                    <a:pt x="3622" y="15433"/>
                    <a:pt x="3279" y="15776"/>
                  </a:cubicBezTo>
                  <a:lnTo>
                    <a:pt x="2514" y="16541"/>
                  </a:lnTo>
                  <a:cubicBezTo>
                    <a:pt x="2171" y="16884"/>
                    <a:pt x="2171" y="17444"/>
                    <a:pt x="2514" y="17788"/>
                  </a:cubicBezTo>
                  <a:lnTo>
                    <a:pt x="3812" y="19086"/>
                  </a:lnTo>
                  <a:cubicBezTo>
                    <a:pt x="4155" y="19429"/>
                    <a:pt x="4717" y="19429"/>
                    <a:pt x="5060" y="19086"/>
                  </a:cubicBezTo>
                  <a:lnTo>
                    <a:pt x="5825" y="18321"/>
                  </a:lnTo>
                  <a:cubicBezTo>
                    <a:pt x="6168" y="17978"/>
                    <a:pt x="6800" y="17880"/>
                    <a:pt x="7230" y="18105"/>
                  </a:cubicBezTo>
                  <a:lnTo>
                    <a:pt x="8160" y="18487"/>
                  </a:lnTo>
                  <a:cubicBezTo>
                    <a:pt x="8622" y="18634"/>
                    <a:pt x="9000" y="19152"/>
                    <a:pt x="9000" y="19637"/>
                  </a:cubicBezTo>
                  <a:lnTo>
                    <a:pt x="9000" y="20719"/>
                  </a:lnTo>
                  <a:cubicBezTo>
                    <a:pt x="9000" y="21203"/>
                    <a:pt x="9396" y="21600"/>
                    <a:pt x="9881" y="21600"/>
                  </a:cubicBezTo>
                  <a:lnTo>
                    <a:pt x="11718" y="21600"/>
                  </a:lnTo>
                  <a:cubicBezTo>
                    <a:pt x="12203" y="21600"/>
                    <a:pt x="12600" y="21203"/>
                    <a:pt x="12600" y="20719"/>
                  </a:cubicBezTo>
                  <a:lnTo>
                    <a:pt x="12600" y="19637"/>
                  </a:lnTo>
                  <a:cubicBezTo>
                    <a:pt x="12600" y="19152"/>
                    <a:pt x="12978" y="18634"/>
                    <a:pt x="13439" y="18487"/>
                  </a:cubicBezTo>
                  <a:lnTo>
                    <a:pt x="14370" y="18105"/>
                  </a:lnTo>
                  <a:cubicBezTo>
                    <a:pt x="14800" y="17880"/>
                    <a:pt x="15432" y="17978"/>
                    <a:pt x="15775" y="18321"/>
                  </a:cubicBezTo>
                  <a:lnTo>
                    <a:pt x="16540" y="19086"/>
                  </a:lnTo>
                  <a:cubicBezTo>
                    <a:pt x="16883" y="19429"/>
                    <a:pt x="17444" y="19429"/>
                    <a:pt x="17787" y="19086"/>
                  </a:cubicBezTo>
                  <a:lnTo>
                    <a:pt x="19086" y="17788"/>
                  </a:lnTo>
                  <a:cubicBezTo>
                    <a:pt x="19429" y="17444"/>
                    <a:pt x="19429" y="16884"/>
                    <a:pt x="19086" y="16541"/>
                  </a:cubicBezTo>
                  <a:lnTo>
                    <a:pt x="18321" y="15776"/>
                  </a:lnTo>
                  <a:cubicBezTo>
                    <a:pt x="17978" y="15433"/>
                    <a:pt x="17881" y="14800"/>
                    <a:pt x="18105" y="14369"/>
                  </a:cubicBezTo>
                  <a:lnTo>
                    <a:pt x="18486" y="13440"/>
                  </a:lnTo>
                  <a:cubicBezTo>
                    <a:pt x="18634" y="12978"/>
                    <a:pt x="19152" y="12600"/>
                    <a:pt x="19637" y="12600"/>
                  </a:cubicBezTo>
                  <a:lnTo>
                    <a:pt x="20718" y="12600"/>
                  </a:lnTo>
                  <a:cubicBezTo>
                    <a:pt x="21203" y="12600"/>
                    <a:pt x="21600" y="12203"/>
                    <a:pt x="21600" y="11719"/>
                  </a:cubicBezTo>
                  <a:lnTo>
                    <a:pt x="21600" y="9882"/>
                  </a:lnTo>
                  <a:cubicBezTo>
                    <a:pt x="21600" y="9397"/>
                    <a:pt x="21203" y="9000"/>
                    <a:pt x="20718" y="9000"/>
                  </a:cubicBezTo>
                  <a:lnTo>
                    <a:pt x="19637" y="9000"/>
                  </a:lnTo>
                  <a:cubicBezTo>
                    <a:pt x="19152" y="9000"/>
                    <a:pt x="18634" y="8622"/>
                    <a:pt x="18486" y="8161"/>
                  </a:cubicBezTo>
                  <a:lnTo>
                    <a:pt x="18105" y="7230"/>
                  </a:lnTo>
                  <a:cubicBezTo>
                    <a:pt x="17881" y="6800"/>
                    <a:pt x="17978" y="6168"/>
                    <a:pt x="18321" y="5825"/>
                  </a:cubicBezTo>
                  <a:lnTo>
                    <a:pt x="19086" y="5059"/>
                  </a:lnTo>
                  <a:cubicBezTo>
                    <a:pt x="19429" y="4717"/>
                    <a:pt x="19429" y="4156"/>
                    <a:pt x="19086" y="3812"/>
                  </a:cubicBezTo>
                  <a:lnTo>
                    <a:pt x="17787" y="2514"/>
                  </a:lnTo>
                  <a:cubicBezTo>
                    <a:pt x="17444" y="2171"/>
                    <a:pt x="16883" y="2171"/>
                    <a:pt x="16540" y="2514"/>
                  </a:cubicBezTo>
                  <a:lnTo>
                    <a:pt x="15775" y="3279"/>
                  </a:lnTo>
                  <a:cubicBezTo>
                    <a:pt x="15432" y="3622"/>
                    <a:pt x="14800" y="3719"/>
                    <a:pt x="14370" y="3495"/>
                  </a:cubicBezTo>
                  <a:lnTo>
                    <a:pt x="13439" y="3113"/>
                  </a:lnTo>
                  <a:cubicBezTo>
                    <a:pt x="12978" y="2965"/>
                    <a:pt x="12600" y="2448"/>
                    <a:pt x="12600" y="1963"/>
                  </a:cubicBezTo>
                  <a:lnTo>
                    <a:pt x="12600" y="882"/>
                  </a:lnTo>
                  <a:cubicBezTo>
                    <a:pt x="12600" y="396"/>
                    <a:pt x="12203" y="0"/>
                    <a:pt x="11718" y="0"/>
                  </a:cubicBezTo>
                  <a:lnTo>
                    <a:pt x="9881" y="0"/>
                  </a:lnTo>
                  <a:cubicBezTo>
                    <a:pt x="9396" y="0"/>
                    <a:pt x="9000" y="396"/>
                    <a:pt x="9000" y="882"/>
                  </a:cubicBezTo>
                  <a:lnTo>
                    <a:pt x="9000" y="1963"/>
                  </a:lnTo>
                  <a:cubicBezTo>
                    <a:pt x="9000" y="2448"/>
                    <a:pt x="8622" y="2965"/>
                    <a:pt x="8160" y="3113"/>
                  </a:cubicBezTo>
                  <a:lnTo>
                    <a:pt x="7230" y="3495"/>
                  </a:lnTo>
                  <a:cubicBezTo>
                    <a:pt x="6800" y="3719"/>
                    <a:pt x="6168" y="3622"/>
                    <a:pt x="5825" y="3279"/>
                  </a:cubicBezTo>
                  <a:lnTo>
                    <a:pt x="5060" y="2514"/>
                  </a:lnTo>
                  <a:cubicBezTo>
                    <a:pt x="4717" y="2171"/>
                    <a:pt x="4155" y="2171"/>
                    <a:pt x="3812" y="2514"/>
                  </a:cubicBezTo>
                  <a:lnTo>
                    <a:pt x="2514" y="3812"/>
                  </a:lnTo>
                  <a:cubicBezTo>
                    <a:pt x="2171" y="4156"/>
                    <a:pt x="2171" y="4717"/>
                    <a:pt x="2514" y="5059"/>
                  </a:cubicBezTo>
                  <a:lnTo>
                    <a:pt x="3279" y="5825"/>
                  </a:lnTo>
                  <a:cubicBezTo>
                    <a:pt x="3622" y="6168"/>
                    <a:pt x="3719" y="6800"/>
                    <a:pt x="3495" y="7230"/>
                  </a:cubicBezTo>
                  <a:lnTo>
                    <a:pt x="3113" y="8161"/>
                  </a:lnTo>
                  <a:cubicBezTo>
                    <a:pt x="2965" y="8622"/>
                    <a:pt x="2448" y="9000"/>
                    <a:pt x="1963" y="9000"/>
                  </a:cubicBezTo>
                  <a:lnTo>
                    <a:pt x="882" y="9000"/>
                  </a:lnTo>
                  <a:cubicBezTo>
                    <a:pt x="397" y="9000"/>
                    <a:pt x="0" y="9397"/>
                    <a:pt x="0" y="9882"/>
                  </a:cubicBezTo>
                  <a:close/>
                </a:path>
              </a:pathLst>
            </a:custGeom>
            <a:solidFill>
              <a:srgbClr val="16A085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2285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ource Sans Pro Light"/>
                  <a:ea typeface="Source Sans Pro Light"/>
                  <a:cs typeface="Source Sans Pro Light"/>
                  <a:sym typeface="Source Sans Pro Light"/>
                </a:defRPr>
              </a:pPr>
              <a:endParaRPr kumimoji="0" sz="3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Source Sans Pro Light"/>
                <a:ea typeface="Source Sans Pro Light"/>
                <a:cs typeface="Source Sans Pro Light"/>
                <a:sym typeface="Source Sans Pro Light"/>
              </a:endParaRPr>
            </a:p>
          </p:txBody>
        </p:sp>
        <p:sp>
          <p:nvSpPr>
            <p:cNvPr id="13" name="Shape 424">
              <a:extLst>
                <a:ext uri="{FF2B5EF4-FFF2-40B4-BE49-F238E27FC236}">
                  <a16:creationId xmlns="" xmlns:a16="http://schemas.microsoft.com/office/drawing/2014/main" id="{3B4EF050-A6FB-422C-8C4E-6F2E62FCF4B7}"/>
                </a:ext>
              </a:extLst>
            </p:cNvPr>
            <p:cNvSpPr/>
            <p:nvPr/>
          </p:nvSpPr>
          <p:spPr>
            <a:xfrm>
              <a:off x="8544272" y="2060848"/>
              <a:ext cx="2954330" cy="2955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99" y="10800"/>
                  </a:moveTo>
                  <a:cubicBezTo>
                    <a:pt x="5499" y="7872"/>
                    <a:pt x="7872" y="5499"/>
                    <a:pt x="10800" y="5499"/>
                  </a:cubicBezTo>
                  <a:cubicBezTo>
                    <a:pt x="13727" y="5499"/>
                    <a:pt x="16101" y="7872"/>
                    <a:pt x="16101" y="10800"/>
                  </a:cubicBezTo>
                  <a:cubicBezTo>
                    <a:pt x="16101" y="13727"/>
                    <a:pt x="13727" y="16101"/>
                    <a:pt x="10800" y="16101"/>
                  </a:cubicBezTo>
                  <a:cubicBezTo>
                    <a:pt x="7872" y="16101"/>
                    <a:pt x="5499" y="13727"/>
                    <a:pt x="5499" y="10800"/>
                  </a:cubicBezTo>
                  <a:close/>
                  <a:moveTo>
                    <a:pt x="0" y="9882"/>
                  </a:moveTo>
                  <a:lnTo>
                    <a:pt x="0" y="11719"/>
                  </a:lnTo>
                  <a:cubicBezTo>
                    <a:pt x="0" y="12203"/>
                    <a:pt x="397" y="12600"/>
                    <a:pt x="882" y="12600"/>
                  </a:cubicBezTo>
                  <a:lnTo>
                    <a:pt x="1963" y="12600"/>
                  </a:lnTo>
                  <a:cubicBezTo>
                    <a:pt x="2448" y="12600"/>
                    <a:pt x="2965" y="12978"/>
                    <a:pt x="3113" y="13440"/>
                  </a:cubicBezTo>
                  <a:lnTo>
                    <a:pt x="3495" y="14369"/>
                  </a:lnTo>
                  <a:cubicBezTo>
                    <a:pt x="3719" y="14800"/>
                    <a:pt x="3622" y="15433"/>
                    <a:pt x="3279" y="15776"/>
                  </a:cubicBezTo>
                  <a:lnTo>
                    <a:pt x="2514" y="16541"/>
                  </a:lnTo>
                  <a:cubicBezTo>
                    <a:pt x="2171" y="16884"/>
                    <a:pt x="2171" y="17444"/>
                    <a:pt x="2514" y="17788"/>
                  </a:cubicBezTo>
                  <a:lnTo>
                    <a:pt x="3812" y="19086"/>
                  </a:lnTo>
                  <a:cubicBezTo>
                    <a:pt x="4155" y="19429"/>
                    <a:pt x="4717" y="19429"/>
                    <a:pt x="5060" y="19086"/>
                  </a:cubicBezTo>
                  <a:lnTo>
                    <a:pt x="5825" y="18321"/>
                  </a:lnTo>
                  <a:cubicBezTo>
                    <a:pt x="6168" y="17978"/>
                    <a:pt x="6800" y="17880"/>
                    <a:pt x="7230" y="18105"/>
                  </a:cubicBezTo>
                  <a:lnTo>
                    <a:pt x="8160" y="18487"/>
                  </a:lnTo>
                  <a:cubicBezTo>
                    <a:pt x="8622" y="18634"/>
                    <a:pt x="9000" y="19152"/>
                    <a:pt x="9000" y="19637"/>
                  </a:cubicBezTo>
                  <a:lnTo>
                    <a:pt x="9000" y="20719"/>
                  </a:lnTo>
                  <a:cubicBezTo>
                    <a:pt x="9000" y="21203"/>
                    <a:pt x="9396" y="21600"/>
                    <a:pt x="9881" y="21600"/>
                  </a:cubicBezTo>
                  <a:lnTo>
                    <a:pt x="11718" y="21600"/>
                  </a:lnTo>
                  <a:cubicBezTo>
                    <a:pt x="12203" y="21600"/>
                    <a:pt x="12600" y="21203"/>
                    <a:pt x="12600" y="20719"/>
                  </a:cubicBezTo>
                  <a:lnTo>
                    <a:pt x="12600" y="19637"/>
                  </a:lnTo>
                  <a:cubicBezTo>
                    <a:pt x="12600" y="19152"/>
                    <a:pt x="12978" y="18634"/>
                    <a:pt x="13439" y="18487"/>
                  </a:cubicBezTo>
                  <a:lnTo>
                    <a:pt x="14370" y="18105"/>
                  </a:lnTo>
                  <a:cubicBezTo>
                    <a:pt x="14800" y="17880"/>
                    <a:pt x="15432" y="17978"/>
                    <a:pt x="15775" y="18321"/>
                  </a:cubicBezTo>
                  <a:lnTo>
                    <a:pt x="16540" y="19086"/>
                  </a:lnTo>
                  <a:cubicBezTo>
                    <a:pt x="16883" y="19429"/>
                    <a:pt x="17444" y="19429"/>
                    <a:pt x="17787" y="19086"/>
                  </a:cubicBezTo>
                  <a:lnTo>
                    <a:pt x="19086" y="17788"/>
                  </a:lnTo>
                  <a:cubicBezTo>
                    <a:pt x="19429" y="17444"/>
                    <a:pt x="19429" y="16884"/>
                    <a:pt x="19086" y="16541"/>
                  </a:cubicBezTo>
                  <a:lnTo>
                    <a:pt x="18321" y="15776"/>
                  </a:lnTo>
                  <a:cubicBezTo>
                    <a:pt x="17978" y="15433"/>
                    <a:pt x="17881" y="14800"/>
                    <a:pt x="18105" y="14369"/>
                  </a:cubicBezTo>
                  <a:lnTo>
                    <a:pt x="18486" y="13440"/>
                  </a:lnTo>
                  <a:cubicBezTo>
                    <a:pt x="18634" y="12978"/>
                    <a:pt x="19152" y="12600"/>
                    <a:pt x="19637" y="12600"/>
                  </a:cubicBezTo>
                  <a:lnTo>
                    <a:pt x="20718" y="12600"/>
                  </a:lnTo>
                  <a:cubicBezTo>
                    <a:pt x="21203" y="12600"/>
                    <a:pt x="21600" y="12203"/>
                    <a:pt x="21600" y="11719"/>
                  </a:cubicBezTo>
                  <a:lnTo>
                    <a:pt x="21600" y="9882"/>
                  </a:lnTo>
                  <a:cubicBezTo>
                    <a:pt x="21600" y="9397"/>
                    <a:pt x="21203" y="9000"/>
                    <a:pt x="20718" y="9000"/>
                  </a:cubicBezTo>
                  <a:lnTo>
                    <a:pt x="19637" y="9000"/>
                  </a:lnTo>
                  <a:cubicBezTo>
                    <a:pt x="19152" y="9000"/>
                    <a:pt x="18634" y="8622"/>
                    <a:pt x="18486" y="8161"/>
                  </a:cubicBezTo>
                  <a:lnTo>
                    <a:pt x="18105" y="7230"/>
                  </a:lnTo>
                  <a:cubicBezTo>
                    <a:pt x="17881" y="6800"/>
                    <a:pt x="17978" y="6168"/>
                    <a:pt x="18321" y="5825"/>
                  </a:cubicBezTo>
                  <a:lnTo>
                    <a:pt x="19086" y="5059"/>
                  </a:lnTo>
                  <a:cubicBezTo>
                    <a:pt x="19429" y="4717"/>
                    <a:pt x="19429" y="4156"/>
                    <a:pt x="19086" y="3812"/>
                  </a:cubicBezTo>
                  <a:lnTo>
                    <a:pt x="17787" y="2514"/>
                  </a:lnTo>
                  <a:cubicBezTo>
                    <a:pt x="17444" y="2171"/>
                    <a:pt x="16883" y="2171"/>
                    <a:pt x="16540" y="2514"/>
                  </a:cubicBezTo>
                  <a:lnTo>
                    <a:pt x="15775" y="3279"/>
                  </a:lnTo>
                  <a:cubicBezTo>
                    <a:pt x="15432" y="3622"/>
                    <a:pt x="14800" y="3719"/>
                    <a:pt x="14370" y="3495"/>
                  </a:cubicBezTo>
                  <a:lnTo>
                    <a:pt x="13439" y="3113"/>
                  </a:lnTo>
                  <a:cubicBezTo>
                    <a:pt x="12978" y="2965"/>
                    <a:pt x="12600" y="2448"/>
                    <a:pt x="12600" y="1963"/>
                  </a:cubicBezTo>
                  <a:lnTo>
                    <a:pt x="12600" y="882"/>
                  </a:lnTo>
                  <a:cubicBezTo>
                    <a:pt x="12600" y="396"/>
                    <a:pt x="12203" y="0"/>
                    <a:pt x="11718" y="0"/>
                  </a:cubicBezTo>
                  <a:lnTo>
                    <a:pt x="9881" y="0"/>
                  </a:lnTo>
                  <a:cubicBezTo>
                    <a:pt x="9396" y="0"/>
                    <a:pt x="9000" y="396"/>
                    <a:pt x="9000" y="882"/>
                  </a:cubicBezTo>
                  <a:lnTo>
                    <a:pt x="9000" y="1963"/>
                  </a:lnTo>
                  <a:cubicBezTo>
                    <a:pt x="9000" y="2448"/>
                    <a:pt x="8622" y="2965"/>
                    <a:pt x="8160" y="3113"/>
                  </a:cubicBezTo>
                  <a:lnTo>
                    <a:pt x="7230" y="3495"/>
                  </a:lnTo>
                  <a:cubicBezTo>
                    <a:pt x="6800" y="3719"/>
                    <a:pt x="6168" y="3622"/>
                    <a:pt x="5825" y="3279"/>
                  </a:cubicBezTo>
                  <a:lnTo>
                    <a:pt x="5060" y="2514"/>
                  </a:lnTo>
                  <a:cubicBezTo>
                    <a:pt x="4717" y="2171"/>
                    <a:pt x="4155" y="2171"/>
                    <a:pt x="3812" y="2514"/>
                  </a:cubicBezTo>
                  <a:lnTo>
                    <a:pt x="2514" y="3812"/>
                  </a:lnTo>
                  <a:cubicBezTo>
                    <a:pt x="2171" y="4156"/>
                    <a:pt x="2171" y="4717"/>
                    <a:pt x="2514" y="5059"/>
                  </a:cubicBezTo>
                  <a:lnTo>
                    <a:pt x="3279" y="5825"/>
                  </a:lnTo>
                  <a:cubicBezTo>
                    <a:pt x="3622" y="6168"/>
                    <a:pt x="3719" y="6800"/>
                    <a:pt x="3495" y="7230"/>
                  </a:cubicBezTo>
                  <a:lnTo>
                    <a:pt x="3113" y="8161"/>
                  </a:lnTo>
                  <a:cubicBezTo>
                    <a:pt x="2965" y="8622"/>
                    <a:pt x="2448" y="9000"/>
                    <a:pt x="1963" y="9000"/>
                  </a:cubicBezTo>
                  <a:lnTo>
                    <a:pt x="882" y="9000"/>
                  </a:lnTo>
                  <a:cubicBezTo>
                    <a:pt x="397" y="9000"/>
                    <a:pt x="0" y="9397"/>
                    <a:pt x="0" y="9882"/>
                  </a:cubicBezTo>
                  <a:close/>
                </a:path>
              </a:pathLst>
            </a:custGeom>
            <a:solidFill>
              <a:srgbClr val="F39C1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0" marR="0" lvl="0" indent="0" defTabSz="2285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ource Sans Pro Light"/>
                  <a:ea typeface="Source Sans Pro Light"/>
                  <a:cs typeface="Source Sans Pro Light"/>
                  <a:sym typeface="Source Sans Pro Light"/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Source Sans Pro Light"/>
                <a:ea typeface="Source Sans Pro Light"/>
                <a:cs typeface="Source Sans Pro Light"/>
                <a:sym typeface="Source Sans Pro Light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0A5021CB-E9E9-4927-8483-32851BC061CF}"/>
              </a:ext>
            </a:extLst>
          </p:cNvPr>
          <p:cNvGrpSpPr/>
          <p:nvPr/>
        </p:nvGrpSpPr>
        <p:grpSpPr>
          <a:xfrm>
            <a:off x="1272324" y="4417826"/>
            <a:ext cx="2954330" cy="1444949"/>
            <a:chOff x="-891337" y="4478455"/>
            <a:chExt cx="5052033" cy="1444949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0BB568A8-021D-4482-99CD-1BA2199F5FB3}"/>
                </a:ext>
              </a:extLst>
            </p:cNvPr>
            <p:cNvSpPr/>
            <p:nvPr/>
          </p:nvSpPr>
          <p:spPr>
            <a:xfrm>
              <a:off x="203098" y="4478455"/>
              <a:ext cx="324917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C0392B">
                      <a:lumMod val="50000"/>
                    </a:srgbClr>
                  </a:solidFill>
                  <a:effectLst/>
                  <a:uLnTx/>
                  <a:uFillTx/>
                </a:rPr>
                <a:t>SOURCE vs RÉSIDENCE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DE3D42A0-9D15-4CA4-8C81-EEEB5F7FFBCB}"/>
                </a:ext>
              </a:extLst>
            </p:cNvPr>
            <p:cNvSpPr/>
            <p:nvPr/>
          </p:nvSpPr>
          <p:spPr>
            <a:xfrm>
              <a:off x="-891337" y="5000074"/>
              <a:ext cx="505203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Les règles actuelles relatives aux ES ne permettent pas de résoudre le problème de l'économie numérique. W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CEF003BC-7B35-416D-91B1-70AEAEE00898}"/>
              </a:ext>
            </a:extLst>
          </p:cNvPr>
          <p:cNvGrpSpPr/>
          <p:nvPr/>
        </p:nvGrpSpPr>
        <p:grpSpPr>
          <a:xfrm>
            <a:off x="4640928" y="4072123"/>
            <a:ext cx="2954329" cy="2469361"/>
            <a:chOff x="-255723" y="4132752"/>
            <a:chExt cx="4230079" cy="2469361"/>
          </a:xfrm>
        </p:grpSpPr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C08F02A1-CDE1-4AA6-AF8B-0D182BD6E8C6}"/>
                </a:ext>
              </a:extLst>
            </p:cNvPr>
            <p:cNvSpPr/>
            <p:nvPr/>
          </p:nvSpPr>
          <p:spPr>
            <a:xfrm>
              <a:off x="203098" y="4132752"/>
              <a:ext cx="324916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6A085"/>
                  </a:solidFill>
                  <a:effectLst/>
                  <a:uLnTx/>
                  <a:uFillTx/>
                </a:rPr>
                <a:t>L'ALP vs l'approche basée sur les formules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618FFFD0-A569-41CC-814A-837A7BE52C4B}"/>
                </a:ext>
              </a:extLst>
            </p:cNvPr>
            <p:cNvSpPr/>
            <p:nvPr/>
          </p:nvSpPr>
          <p:spPr>
            <a:xfrm>
              <a:off x="-255723" y="4847787"/>
              <a:ext cx="4230079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Les méthodes de prix de transfert pour l'attribution des bénéfices ne sont pas suffisantes pour </a:t>
              </a: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r</a:t>
              </a: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é</a:t>
              </a: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gler </a:t>
              </a: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les problèmes des nouvelles activités numériques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FB5B4380-89EF-4D9D-8EF4-589AAFEB369D}"/>
              </a:ext>
            </a:extLst>
          </p:cNvPr>
          <p:cNvGrpSpPr/>
          <p:nvPr/>
        </p:nvGrpSpPr>
        <p:grpSpPr>
          <a:xfrm>
            <a:off x="8062307" y="4417826"/>
            <a:ext cx="2954328" cy="1320563"/>
            <a:chOff x="-202742" y="4478455"/>
            <a:chExt cx="4230078" cy="1320563"/>
          </a:xfrm>
        </p:grpSpPr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7D28A911-D9FE-4FD3-9ABE-047A58E2DF3A}"/>
                </a:ext>
              </a:extLst>
            </p:cNvPr>
            <p:cNvSpPr/>
            <p:nvPr/>
          </p:nvSpPr>
          <p:spPr>
            <a:xfrm>
              <a:off x="203098" y="4478455"/>
              <a:ext cx="32491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39C12"/>
                  </a:solidFill>
                  <a:effectLst/>
                  <a:uLnTx/>
                  <a:uFillTx/>
                </a:rPr>
                <a:t>SIMPLICITÉ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4EAE37E9-E4FB-4922-8D52-92D79D926FD7}"/>
                </a:ext>
              </a:extLst>
            </p:cNvPr>
            <p:cNvSpPr/>
            <p:nvPr/>
          </p:nvSpPr>
          <p:spPr>
            <a:xfrm>
              <a:off x="-202742" y="4875688"/>
              <a:ext cx="423007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35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 panose="020F0502020204030204" pitchFamily="34" charset="0"/>
                  <a:cs typeface="Times New Roman" panose="02020603050405020304" pitchFamily="18" charset="0"/>
                </a:rPr>
                <a:t>L'on est d'accord que la simplicité est nécessaire pour faire avancer le monde sur la base du consensus.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3" name="Freeform 410">
            <a:extLst>
              <a:ext uri="{FF2B5EF4-FFF2-40B4-BE49-F238E27FC236}">
                <a16:creationId xmlns="" xmlns:a16="http://schemas.microsoft.com/office/drawing/2014/main" id="{D15BD265-A261-405B-BA03-9945872F2D3E}"/>
              </a:ext>
            </a:extLst>
          </p:cNvPr>
          <p:cNvSpPr/>
          <p:nvPr/>
        </p:nvSpPr>
        <p:spPr>
          <a:xfrm>
            <a:off x="2308640" y="2306958"/>
            <a:ext cx="805966" cy="807616"/>
          </a:xfrm>
          <a:custGeom>
            <a:avLst/>
            <a:gdLst>
              <a:gd name="connsiteX0" fmla="*/ 84231 w 462284"/>
              <a:gd name="connsiteY0" fmla="*/ 360589 h 462850"/>
              <a:gd name="connsiteX1" fmla="*/ 71553 w 462284"/>
              <a:gd name="connsiteY1" fmla="*/ 365942 h 462850"/>
              <a:gd name="connsiteX2" fmla="*/ 66201 w 462284"/>
              <a:gd name="connsiteY2" fmla="*/ 378619 h 462850"/>
              <a:gd name="connsiteX3" fmla="*/ 71553 w 462284"/>
              <a:gd name="connsiteY3" fmla="*/ 391296 h 462850"/>
              <a:gd name="connsiteX4" fmla="*/ 84231 w 462284"/>
              <a:gd name="connsiteY4" fmla="*/ 396648 h 462850"/>
              <a:gd name="connsiteX5" fmla="*/ 96908 w 462284"/>
              <a:gd name="connsiteY5" fmla="*/ 391296 h 462850"/>
              <a:gd name="connsiteX6" fmla="*/ 102260 w 462284"/>
              <a:gd name="connsiteY6" fmla="*/ 378619 h 462850"/>
              <a:gd name="connsiteX7" fmla="*/ 96908 w 462284"/>
              <a:gd name="connsiteY7" fmla="*/ 365942 h 462850"/>
              <a:gd name="connsiteX8" fmla="*/ 84231 w 462284"/>
              <a:gd name="connsiteY8" fmla="*/ 360589 h 462850"/>
              <a:gd name="connsiteX9" fmla="*/ 202549 w 462284"/>
              <a:gd name="connsiteY9" fmla="*/ 179168 h 462850"/>
              <a:gd name="connsiteX10" fmla="*/ 234805 w 462284"/>
              <a:gd name="connsiteY10" fmla="*/ 228045 h 462850"/>
              <a:gd name="connsiteX11" fmla="*/ 283681 w 462284"/>
              <a:gd name="connsiteY11" fmla="*/ 260300 h 462850"/>
              <a:gd name="connsiteX12" fmla="*/ 91555 w 462284"/>
              <a:gd name="connsiteY12" fmla="*/ 452427 h 462850"/>
              <a:gd name="connsiteX13" fmla="*/ 66201 w 462284"/>
              <a:gd name="connsiteY13" fmla="*/ 462850 h 462850"/>
              <a:gd name="connsiteX14" fmla="*/ 40566 w 462284"/>
              <a:gd name="connsiteY14" fmla="*/ 452427 h 462850"/>
              <a:gd name="connsiteX15" fmla="*/ 10705 w 462284"/>
              <a:gd name="connsiteY15" fmla="*/ 422002 h 462850"/>
              <a:gd name="connsiteX16" fmla="*/ 0 w 462284"/>
              <a:gd name="connsiteY16" fmla="*/ 396648 h 462850"/>
              <a:gd name="connsiteX17" fmla="*/ 10705 w 462284"/>
              <a:gd name="connsiteY17" fmla="*/ 371013 h 462850"/>
              <a:gd name="connsiteX18" fmla="*/ 336642 w 462284"/>
              <a:gd name="connsiteY18" fmla="*/ 0 h 462850"/>
              <a:gd name="connsiteX19" fmla="*/ 370870 w 462284"/>
              <a:gd name="connsiteY19" fmla="*/ 4648 h 462850"/>
              <a:gd name="connsiteX20" fmla="*/ 401153 w 462284"/>
              <a:gd name="connsiteY20" fmla="*/ 17748 h 462850"/>
              <a:gd name="connsiteX21" fmla="*/ 405661 w 462284"/>
              <a:gd name="connsiteY21" fmla="*/ 25636 h 462850"/>
              <a:gd name="connsiteX22" fmla="*/ 401153 w 462284"/>
              <a:gd name="connsiteY22" fmla="*/ 33524 h 462850"/>
              <a:gd name="connsiteX23" fmla="*/ 318613 w 462284"/>
              <a:gd name="connsiteY23" fmla="*/ 81133 h 462850"/>
              <a:gd name="connsiteX24" fmla="*/ 318613 w 462284"/>
              <a:gd name="connsiteY24" fmla="*/ 144236 h 462850"/>
              <a:gd name="connsiteX25" fmla="*/ 372983 w 462284"/>
              <a:gd name="connsiteY25" fmla="*/ 174379 h 462850"/>
              <a:gd name="connsiteX26" fmla="*/ 395237 w 462284"/>
              <a:gd name="connsiteY26" fmla="*/ 160716 h 462850"/>
              <a:gd name="connsiteX27" fmla="*/ 433409 w 462284"/>
              <a:gd name="connsiteY27" fmla="*/ 137897 h 462850"/>
              <a:gd name="connsiteX28" fmla="*/ 453270 w 462284"/>
              <a:gd name="connsiteY28" fmla="*/ 127896 h 462850"/>
              <a:gd name="connsiteX29" fmla="*/ 459890 w 462284"/>
              <a:gd name="connsiteY29" fmla="*/ 130714 h 462850"/>
              <a:gd name="connsiteX30" fmla="*/ 462284 w 462284"/>
              <a:gd name="connsiteY30" fmla="*/ 137756 h 462850"/>
              <a:gd name="connsiteX31" fmla="*/ 455806 w 462284"/>
              <a:gd name="connsiteY31" fmla="*/ 167618 h 462850"/>
              <a:gd name="connsiteX32" fmla="*/ 409464 w 462284"/>
              <a:gd name="connsiteY32" fmla="*/ 228890 h 462850"/>
              <a:gd name="connsiteX33" fmla="*/ 336642 w 462284"/>
              <a:gd name="connsiteY33" fmla="*/ 252412 h 462850"/>
              <a:gd name="connsiteX34" fmla="*/ 247481 w 462284"/>
              <a:gd name="connsiteY34" fmla="*/ 215368 h 462850"/>
              <a:gd name="connsiteX35" fmla="*/ 210436 w 462284"/>
              <a:gd name="connsiteY35" fmla="*/ 126206 h 462850"/>
              <a:gd name="connsiteX36" fmla="*/ 247481 w 462284"/>
              <a:gd name="connsiteY36" fmla="*/ 37045 h 462850"/>
              <a:gd name="connsiteX37" fmla="*/ 336642 w 462284"/>
              <a:gd name="connsiteY37" fmla="*/ 0 h 46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62284" h="462850">
                <a:moveTo>
                  <a:pt x="84231" y="360589"/>
                </a:moveTo>
                <a:cubicBezTo>
                  <a:pt x="79348" y="360589"/>
                  <a:pt x="75122" y="362373"/>
                  <a:pt x="71553" y="365942"/>
                </a:cubicBezTo>
                <a:cubicBezTo>
                  <a:pt x="67986" y="369510"/>
                  <a:pt x="66201" y="373736"/>
                  <a:pt x="66201" y="378619"/>
                </a:cubicBezTo>
                <a:cubicBezTo>
                  <a:pt x="66201" y="383502"/>
                  <a:pt x="67986" y="387727"/>
                  <a:pt x="71553" y="391296"/>
                </a:cubicBezTo>
                <a:cubicBezTo>
                  <a:pt x="75122" y="394864"/>
                  <a:pt x="79348" y="396648"/>
                  <a:pt x="84231" y="396648"/>
                </a:cubicBezTo>
                <a:cubicBezTo>
                  <a:pt x="89114" y="396648"/>
                  <a:pt x="93340" y="394864"/>
                  <a:pt x="96908" y="391296"/>
                </a:cubicBezTo>
                <a:cubicBezTo>
                  <a:pt x="100476" y="387727"/>
                  <a:pt x="102260" y="383502"/>
                  <a:pt x="102260" y="378619"/>
                </a:cubicBezTo>
                <a:cubicBezTo>
                  <a:pt x="102260" y="373736"/>
                  <a:pt x="100476" y="369510"/>
                  <a:pt x="96908" y="365942"/>
                </a:cubicBezTo>
                <a:cubicBezTo>
                  <a:pt x="93340" y="362373"/>
                  <a:pt x="89114" y="360589"/>
                  <a:pt x="84231" y="360589"/>
                </a:cubicBezTo>
                <a:close/>
                <a:moveTo>
                  <a:pt x="202549" y="179168"/>
                </a:moveTo>
                <a:cubicBezTo>
                  <a:pt x="209873" y="197573"/>
                  <a:pt x="220626" y="213865"/>
                  <a:pt x="234805" y="228045"/>
                </a:cubicBezTo>
                <a:cubicBezTo>
                  <a:pt x="248984" y="242224"/>
                  <a:pt x="265277" y="252976"/>
                  <a:pt x="283681" y="260300"/>
                </a:cubicBezTo>
                <a:lnTo>
                  <a:pt x="91555" y="452427"/>
                </a:lnTo>
                <a:cubicBezTo>
                  <a:pt x="84607" y="459376"/>
                  <a:pt x="76156" y="462850"/>
                  <a:pt x="66201" y="462850"/>
                </a:cubicBezTo>
                <a:cubicBezTo>
                  <a:pt x="56436" y="462850"/>
                  <a:pt x="47890" y="459376"/>
                  <a:pt x="40566" y="452427"/>
                </a:cubicBezTo>
                <a:lnTo>
                  <a:pt x="10705" y="422002"/>
                </a:lnTo>
                <a:cubicBezTo>
                  <a:pt x="3568" y="415241"/>
                  <a:pt x="0" y="406790"/>
                  <a:pt x="0" y="396648"/>
                </a:cubicBezTo>
                <a:cubicBezTo>
                  <a:pt x="0" y="386694"/>
                  <a:pt x="3568" y="378149"/>
                  <a:pt x="10705" y="371013"/>
                </a:cubicBezTo>
                <a:close/>
                <a:moveTo>
                  <a:pt x="336642" y="0"/>
                </a:moveTo>
                <a:cubicBezTo>
                  <a:pt x="347536" y="0"/>
                  <a:pt x="358944" y="1549"/>
                  <a:pt x="370870" y="4648"/>
                </a:cubicBezTo>
                <a:cubicBezTo>
                  <a:pt x="382796" y="7747"/>
                  <a:pt x="392891" y="12114"/>
                  <a:pt x="401153" y="17748"/>
                </a:cubicBezTo>
                <a:cubicBezTo>
                  <a:pt x="404159" y="19814"/>
                  <a:pt x="405661" y="22443"/>
                  <a:pt x="405661" y="25636"/>
                </a:cubicBezTo>
                <a:cubicBezTo>
                  <a:pt x="405661" y="28828"/>
                  <a:pt x="404159" y="31458"/>
                  <a:pt x="401153" y="33524"/>
                </a:cubicBezTo>
                <a:lnTo>
                  <a:pt x="318613" y="81133"/>
                </a:lnTo>
                <a:lnTo>
                  <a:pt x="318613" y="144236"/>
                </a:lnTo>
                <a:lnTo>
                  <a:pt x="372983" y="174379"/>
                </a:lnTo>
                <a:cubicBezTo>
                  <a:pt x="373922" y="173815"/>
                  <a:pt x="381341" y="169261"/>
                  <a:pt x="395237" y="160716"/>
                </a:cubicBezTo>
                <a:cubicBezTo>
                  <a:pt x="409137" y="152171"/>
                  <a:pt x="421859" y="144564"/>
                  <a:pt x="433409" y="137897"/>
                </a:cubicBezTo>
                <a:cubicBezTo>
                  <a:pt x="444960" y="131230"/>
                  <a:pt x="451580" y="127896"/>
                  <a:pt x="453270" y="127896"/>
                </a:cubicBezTo>
                <a:cubicBezTo>
                  <a:pt x="456087" y="127896"/>
                  <a:pt x="458295" y="128835"/>
                  <a:pt x="459890" y="130714"/>
                </a:cubicBezTo>
                <a:cubicBezTo>
                  <a:pt x="461487" y="132592"/>
                  <a:pt x="462284" y="134939"/>
                  <a:pt x="462284" y="137756"/>
                </a:cubicBezTo>
                <a:cubicBezTo>
                  <a:pt x="462284" y="145081"/>
                  <a:pt x="460126" y="155035"/>
                  <a:pt x="455806" y="167618"/>
                </a:cubicBezTo>
                <a:cubicBezTo>
                  <a:pt x="446980" y="192784"/>
                  <a:pt x="431533" y="213208"/>
                  <a:pt x="409464" y="228890"/>
                </a:cubicBezTo>
                <a:cubicBezTo>
                  <a:pt x="387397" y="244572"/>
                  <a:pt x="363123" y="252412"/>
                  <a:pt x="336642" y="252412"/>
                </a:cubicBezTo>
                <a:cubicBezTo>
                  <a:pt x="301898" y="252412"/>
                  <a:pt x="272177" y="240064"/>
                  <a:pt x="247481" y="215368"/>
                </a:cubicBezTo>
                <a:cubicBezTo>
                  <a:pt x="222785" y="190671"/>
                  <a:pt x="210436" y="160951"/>
                  <a:pt x="210436" y="126206"/>
                </a:cubicBezTo>
                <a:cubicBezTo>
                  <a:pt x="210436" y="91462"/>
                  <a:pt x="222785" y="61741"/>
                  <a:pt x="247481" y="37045"/>
                </a:cubicBezTo>
                <a:cubicBezTo>
                  <a:pt x="272177" y="12348"/>
                  <a:pt x="301898" y="0"/>
                  <a:pt x="336642" y="0"/>
                </a:cubicBezTo>
                <a:close/>
              </a:path>
            </a:pathLst>
          </a:custGeom>
          <a:solidFill>
            <a:srgbClr val="2C3E50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Freeform 425">
            <a:extLst>
              <a:ext uri="{FF2B5EF4-FFF2-40B4-BE49-F238E27FC236}">
                <a16:creationId xmlns="" xmlns:a16="http://schemas.microsoft.com/office/drawing/2014/main" id="{BDD6CF7D-60E2-43D3-9B1D-BBA0A05B0355}"/>
              </a:ext>
            </a:extLst>
          </p:cNvPr>
          <p:cNvSpPr/>
          <p:nvPr/>
        </p:nvSpPr>
        <p:spPr>
          <a:xfrm>
            <a:off x="9008873" y="2256266"/>
            <a:ext cx="943003" cy="880859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rgbClr val="2C3E50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Freeform 455">
            <a:extLst>
              <a:ext uri="{FF2B5EF4-FFF2-40B4-BE49-F238E27FC236}">
                <a16:creationId xmlns="" xmlns:a16="http://schemas.microsoft.com/office/drawing/2014/main" id="{0808574D-E2B4-45EF-BDE5-64990106736E}"/>
              </a:ext>
            </a:extLst>
          </p:cNvPr>
          <p:cNvSpPr/>
          <p:nvPr/>
        </p:nvSpPr>
        <p:spPr>
          <a:xfrm>
            <a:off x="5655931" y="2322514"/>
            <a:ext cx="880135" cy="692101"/>
          </a:xfrm>
          <a:custGeom>
            <a:avLst/>
            <a:gdLst/>
            <a:ahLst/>
            <a:cxnLst/>
            <a:rect l="l" t="t" r="r" b="b"/>
            <a:pathLst>
              <a:path w="504825" h="396648">
                <a:moveTo>
                  <a:pt x="252413" y="0"/>
                </a:moveTo>
                <a:cubicBezTo>
                  <a:pt x="286593" y="0"/>
                  <a:pt x="319272" y="6667"/>
                  <a:pt x="350447" y="20001"/>
                </a:cubicBezTo>
                <a:cubicBezTo>
                  <a:pt x="381623" y="33336"/>
                  <a:pt x="408480" y="51271"/>
                  <a:pt x="431017" y="73808"/>
                </a:cubicBezTo>
                <a:cubicBezTo>
                  <a:pt x="453554" y="96345"/>
                  <a:pt x="471489" y="123201"/>
                  <a:pt x="484824" y="154377"/>
                </a:cubicBezTo>
                <a:cubicBezTo>
                  <a:pt x="498158" y="185553"/>
                  <a:pt x="504825" y="218231"/>
                  <a:pt x="504825" y="252412"/>
                </a:cubicBezTo>
                <a:cubicBezTo>
                  <a:pt x="504825" y="301430"/>
                  <a:pt x="491584" y="346785"/>
                  <a:pt x="465104" y="388479"/>
                </a:cubicBezTo>
                <a:cubicBezTo>
                  <a:pt x="461535" y="393925"/>
                  <a:pt x="456465" y="396648"/>
                  <a:pt x="449891" y="396648"/>
                </a:cubicBezTo>
                <a:lnTo>
                  <a:pt x="54933" y="396648"/>
                </a:lnTo>
                <a:cubicBezTo>
                  <a:pt x="48360" y="396648"/>
                  <a:pt x="43290" y="393925"/>
                  <a:pt x="39721" y="388479"/>
                </a:cubicBezTo>
                <a:cubicBezTo>
                  <a:pt x="13241" y="346973"/>
                  <a:pt x="0" y="301618"/>
                  <a:pt x="0" y="252412"/>
                </a:cubicBezTo>
                <a:cubicBezTo>
                  <a:pt x="0" y="218231"/>
                  <a:pt x="6667" y="185553"/>
                  <a:pt x="20001" y="154377"/>
                </a:cubicBezTo>
                <a:cubicBezTo>
                  <a:pt x="33335" y="123201"/>
                  <a:pt x="51271" y="96345"/>
                  <a:pt x="73808" y="73808"/>
                </a:cubicBezTo>
                <a:cubicBezTo>
                  <a:pt x="96345" y="51271"/>
                  <a:pt x="123201" y="33336"/>
                  <a:pt x="154377" y="20001"/>
                </a:cubicBezTo>
                <a:cubicBezTo>
                  <a:pt x="185553" y="6667"/>
                  <a:pt x="218232" y="0"/>
                  <a:pt x="252413" y="0"/>
                </a:cubicBezTo>
                <a:close/>
                <a:moveTo>
                  <a:pt x="252413" y="36059"/>
                </a:moveTo>
                <a:cubicBezTo>
                  <a:pt x="242459" y="36059"/>
                  <a:pt x="233960" y="39580"/>
                  <a:pt x="226918" y="46623"/>
                </a:cubicBezTo>
                <a:cubicBezTo>
                  <a:pt x="219875" y="53666"/>
                  <a:pt x="216353" y="62164"/>
                  <a:pt x="216353" y="72118"/>
                </a:cubicBezTo>
                <a:cubicBezTo>
                  <a:pt x="216353" y="82071"/>
                  <a:pt x="219875" y="90570"/>
                  <a:pt x="226918" y="97613"/>
                </a:cubicBezTo>
                <a:cubicBezTo>
                  <a:pt x="233960" y="104655"/>
                  <a:pt x="242459" y="108177"/>
                  <a:pt x="252413" y="108177"/>
                </a:cubicBezTo>
                <a:cubicBezTo>
                  <a:pt x="262366" y="108177"/>
                  <a:pt x="270864" y="104655"/>
                  <a:pt x="277907" y="97613"/>
                </a:cubicBezTo>
                <a:cubicBezTo>
                  <a:pt x="284949" y="90570"/>
                  <a:pt x="288471" y="82071"/>
                  <a:pt x="288471" y="72118"/>
                </a:cubicBezTo>
                <a:cubicBezTo>
                  <a:pt x="288471" y="62164"/>
                  <a:pt x="284949" y="53666"/>
                  <a:pt x="277907" y="46623"/>
                </a:cubicBezTo>
                <a:cubicBezTo>
                  <a:pt x="270864" y="39580"/>
                  <a:pt x="262366" y="36059"/>
                  <a:pt x="252413" y="36059"/>
                </a:cubicBezTo>
                <a:close/>
                <a:moveTo>
                  <a:pt x="378618" y="90147"/>
                </a:moveTo>
                <a:cubicBezTo>
                  <a:pt x="368665" y="90147"/>
                  <a:pt x="360166" y="93669"/>
                  <a:pt x="353124" y="100711"/>
                </a:cubicBezTo>
                <a:cubicBezTo>
                  <a:pt x="346081" y="107754"/>
                  <a:pt x="342560" y="116252"/>
                  <a:pt x="342560" y="126206"/>
                </a:cubicBezTo>
                <a:cubicBezTo>
                  <a:pt x="342560" y="136160"/>
                  <a:pt x="346081" y="144658"/>
                  <a:pt x="353124" y="151701"/>
                </a:cubicBezTo>
                <a:cubicBezTo>
                  <a:pt x="360166" y="158744"/>
                  <a:pt x="368665" y="162265"/>
                  <a:pt x="378618" y="162265"/>
                </a:cubicBezTo>
                <a:cubicBezTo>
                  <a:pt x="388572" y="162265"/>
                  <a:pt x="397071" y="158744"/>
                  <a:pt x="404113" y="151701"/>
                </a:cubicBezTo>
                <a:cubicBezTo>
                  <a:pt x="411156" y="144658"/>
                  <a:pt x="414678" y="136160"/>
                  <a:pt x="414678" y="126206"/>
                </a:cubicBezTo>
                <a:cubicBezTo>
                  <a:pt x="414678" y="116252"/>
                  <a:pt x="411156" y="107754"/>
                  <a:pt x="404113" y="100711"/>
                </a:cubicBezTo>
                <a:cubicBezTo>
                  <a:pt x="397071" y="93669"/>
                  <a:pt x="388572" y="90147"/>
                  <a:pt x="378618" y="90147"/>
                </a:cubicBezTo>
                <a:close/>
                <a:moveTo>
                  <a:pt x="126206" y="90147"/>
                </a:moveTo>
                <a:cubicBezTo>
                  <a:pt x="116252" y="90147"/>
                  <a:pt x="107754" y="93669"/>
                  <a:pt x="100712" y="100711"/>
                </a:cubicBezTo>
                <a:cubicBezTo>
                  <a:pt x="93668" y="107754"/>
                  <a:pt x="90147" y="116252"/>
                  <a:pt x="90147" y="126206"/>
                </a:cubicBezTo>
                <a:cubicBezTo>
                  <a:pt x="90147" y="136160"/>
                  <a:pt x="93668" y="144658"/>
                  <a:pt x="100712" y="151701"/>
                </a:cubicBezTo>
                <a:cubicBezTo>
                  <a:pt x="107754" y="158744"/>
                  <a:pt x="116252" y="162265"/>
                  <a:pt x="126206" y="162265"/>
                </a:cubicBezTo>
                <a:cubicBezTo>
                  <a:pt x="136160" y="162265"/>
                  <a:pt x="144658" y="158744"/>
                  <a:pt x="151701" y="151701"/>
                </a:cubicBezTo>
                <a:cubicBezTo>
                  <a:pt x="158744" y="144658"/>
                  <a:pt x="162265" y="136160"/>
                  <a:pt x="162265" y="126206"/>
                </a:cubicBezTo>
                <a:cubicBezTo>
                  <a:pt x="162265" y="116252"/>
                  <a:pt x="158744" y="107754"/>
                  <a:pt x="151701" y="100711"/>
                </a:cubicBezTo>
                <a:cubicBezTo>
                  <a:pt x="144658" y="93669"/>
                  <a:pt x="136160" y="90147"/>
                  <a:pt x="126206" y="90147"/>
                </a:cubicBezTo>
                <a:close/>
                <a:moveTo>
                  <a:pt x="291429" y="131594"/>
                </a:moveTo>
                <a:cubicBezTo>
                  <a:pt x="289175" y="131899"/>
                  <a:pt x="286969" y="132685"/>
                  <a:pt x="284809" y="133953"/>
                </a:cubicBezTo>
                <a:cubicBezTo>
                  <a:pt x="280489" y="136488"/>
                  <a:pt x="277672" y="140198"/>
                  <a:pt x="276358" y="145081"/>
                </a:cubicBezTo>
                <a:lnTo>
                  <a:pt x="247905" y="252694"/>
                </a:lnTo>
                <a:cubicBezTo>
                  <a:pt x="236636" y="253633"/>
                  <a:pt x="226589" y="257718"/>
                  <a:pt x="217762" y="264948"/>
                </a:cubicBezTo>
                <a:cubicBezTo>
                  <a:pt x="208935" y="272179"/>
                  <a:pt x="203019" y="281428"/>
                  <a:pt x="200015" y="292697"/>
                </a:cubicBezTo>
                <a:cubicBezTo>
                  <a:pt x="196258" y="307158"/>
                  <a:pt x="198136" y="320868"/>
                  <a:pt x="205648" y="333827"/>
                </a:cubicBezTo>
                <a:cubicBezTo>
                  <a:pt x="213161" y="346785"/>
                  <a:pt x="224147" y="355143"/>
                  <a:pt x="238609" y="358899"/>
                </a:cubicBezTo>
                <a:cubicBezTo>
                  <a:pt x="253070" y="362655"/>
                  <a:pt x="266780" y="360777"/>
                  <a:pt x="279739" y="353265"/>
                </a:cubicBezTo>
                <a:cubicBezTo>
                  <a:pt x="292697" y="345752"/>
                  <a:pt x="301054" y="334766"/>
                  <a:pt x="304811" y="320305"/>
                </a:cubicBezTo>
                <a:cubicBezTo>
                  <a:pt x="307815" y="309036"/>
                  <a:pt x="307252" y="298050"/>
                  <a:pt x="303120" y="287344"/>
                </a:cubicBezTo>
                <a:cubicBezTo>
                  <a:pt x="298988" y="276639"/>
                  <a:pt x="292227" y="268094"/>
                  <a:pt x="282837" y="261709"/>
                </a:cubicBezTo>
                <a:lnTo>
                  <a:pt x="311290" y="154096"/>
                </a:lnTo>
                <a:cubicBezTo>
                  <a:pt x="312417" y="149212"/>
                  <a:pt x="311712" y="144658"/>
                  <a:pt x="309177" y="140432"/>
                </a:cubicBezTo>
                <a:cubicBezTo>
                  <a:pt x="306642" y="136207"/>
                  <a:pt x="303026" y="133437"/>
                  <a:pt x="298331" y="132122"/>
                </a:cubicBezTo>
                <a:cubicBezTo>
                  <a:pt x="295983" y="131465"/>
                  <a:pt x="293683" y="131289"/>
                  <a:pt x="291429" y="131594"/>
                </a:cubicBezTo>
                <a:close/>
                <a:moveTo>
                  <a:pt x="432707" y="216353"/>
                </a:moveTo>
                <a:cubicBezTo>
                  <a:pt x="422753" y="216353"/>
                  <a:pt x="414255" y="219875"/>
                  <a:pt x="407213" y="226918"/>
                </a:cubicBezTo>
                <a:cubicBezTo>
                  <a:pt x="400169" y="233960"/>
                  <a:pt x="396648" y="242458"/>
                  <a:pt x="396648" y="252412"/>
                </a:cubicBezTo>
                <a:cubicBezTo>
                  <a:pt x="396648" y="262366"/>
                  <a:pt x="400169" y="270864"/>
                  <a:pt x="407213" y="277907"/>
                </a:cubicBezTo>
                <a:cubicBezTo>
                  <a:pt x="414255" y="284950"/>
                  <a:pt x="422753" y="288471"/>
                  <a:pt x="432707" y="288471"/>
                </a:cubicBezTo>
                <a:cubicBezTo>
                  <a:pt x="442661" y="288471"/>
                  <a:pt x="451159" y="284950"/>
                  <a:pt x="458202" y="277907"/>
                </a:cubicBezTo>
                <a:cubicBezTo>
                  <a:pt x="465245" y="270864"/>
                  <a:pt x="468766" y="262366"/>
                  <a:pt x="468766" y="252412"/>
                </a:cubicBezTo>
                <a:cubicBezTo>
                  <a:pt x="468766" y="242458"/>
                  <a:pt x="465245" y="233960"/>
                  <a:pt x="458202" y="226918"/>
                </a:cubicBezTo>
                <a:cubicBezTo>
                  <a:pt x="451159" y="219875"/>
                  <a:pt x="442661" y="216353"/>
                  <a:pt x="432707" y="216353"/>
                </a:cubicBezTo>
                <a:close/>
                <a:moveTo>
                  <a:pt x="72118" y="216353"/>
                </a:moveTo>
                <a:cubicBezTo>
                  <a:pt x="62164" y="216353"/>
                  <a:pt x="53666" y="219875"/>
                  <a:pt x="46623" y="226918"/>
                </a:cubicBezTo>
                <a:cubicBezTo>
                  <a:pt x="39580" y="233960"/>
                  <a:pt x="36059" y="242458"/>
                  <a:pt x="36059" y="252412"/>
                </a:cubicBezTo>
                <a:cubicBezTo>
                  <a:pt x="36059" y="262366"/>
                  <a:pt x="39580" y="270864"/>
                  <a:pt x="46623" y="277907"/>
                </a:cubicBezTo>
                <a:cubicBezTo>
                  <a:pt x="53666" y="284950"/>
                  <a:pt x="62164" y="288471"/>
                  <a:pt x="72118" y="288471"/>
                </a:cubicBezTo>
                <a:cubicBezTo>
                  <a:pt x="82072" y="288471"/>
                  <a:pt x="90570" y="284950"/>
                  <a:pt x="97612" y="277907"/>
                </a:cubicBezTo>
                <a:cubicBezTo>
                  <a:pt x="104655" y="270864"/>
                  <a:pt x="108177" y="262366"/>
                  <a:pt x="108177" y="252412"/>
                </a:cubicBezTo>
                <a:cubicBezTo>
                  <a:pt x="108177" y="242458"/>
                  <a:pt x="104655" y="233960"/>
                  <a:pt x="97612" y="226918"/>
                </a:cubicBezTo>
                <a:cubicBezTo>
                  <a:pt x="90570" y="219875"/>
                  <a:pt x="82072" y="216353"/>
                  <a:pt x="72118" y="216353"/>
                </a:cubicBezTo>
                <a:close/>
              </a:path>
            </a:pathLst>
          </a:custGeom>
          <a:solidFill>
            <a:srgbClr val="2C3E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2490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2017 -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Forum sur l'administration fiscale africaine (</a:t>
            </a:r>
            <a:r>
              <a:rPr kumimoji="0" lang="fr-FR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ATAF).</a:t>
            </a:r>
            <a:r>
              <a:rPr kumimoji="0" lang="fr-FR" sz="8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r-FR" sz="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Tous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droits réservés.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Content Placeholder 1">
            <a:extLst>
              <a:ext uri="{FF2B5EF4-FFF2-40B4-BE49-F238E27FC236}">
                <a16:creationId xmlns="" xmlns:a16="http://schemas.microsoft.com/office/drawing/2014/main" id="{B692321E-E46E-414C-9B53-6CFBB5DF5A65}"/>
              </a:ext>
            </a:extLst>
          </p:cNvPr>
          <p:cNvSpPr txBox="1">
            <a:spLocks/>
          </p:cNvSpPr>
          <p:nvPr/>
        </p:nvSpPr>
        <p:spPr>
          <a:xfrm>
            <a:off x="495299" y="723900"/>
            <a:ext cx="10433255" cy="563245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l" defTabSz="457200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ontent Placeholder 1">
            <a:extLst>
              <a:ext uri="{FF2B5EF4-FFF2-40B4-BE49-F238E27FC236}">
                <a16:creationId xmlns="" xmlns:a16="http://schemas.microsoft.com/office/drawing/2014/main" id="{4AE43163-63F0-48DD-A2A1-A6977D4CD24C}"/>
              </a:ext>
            </a:extLst>
          </p:cNvPr>
          <p:cNvSpPr txBox="1">
            <a:spLocks/>
          </p:cNvSpPr>
          <p:nvPr/>
        </p:nvSpPr>
        <p:spPr>
          <a:xfrm>
            <a:off x="647699" y="876300"/>
            <a:ext cx="11165759" cy="563245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6" name="Group 75">
            <a:extLst>
              <a:ext uri="{FF2B5EF4-FFF2-40B4-BE49-F238E27FC236}">
                <a16:creationId xmlns="" xmlns:a16="http://schemas.microsoft.com/office/drawing/2014/main" id="{63C709C5-A8CF-40FD-92E6-BFCE7C731310}"/>
              </a:ext>
            </a:extLst>
          </p:cNvPr>
          <p:cNvGrpSpPr/>
          <p:nvPr/>
        </p:nvGrpSpPr>
        <p:grpSpPr>
          <a:xfrm>
            <a:off x="4499698" y="1122628"/>
            <a:ext cx="3016993" cy="4645698"/>
            <a:chOff x="4375151" y="1629202"/>
            <a:chExt cx="3016993" cy="4645698"/>
          </a:xfrm>
        </p:grpSpPr>
        <p:sp>
          <p:nvSpPr>
            <p:cNvPr id="77" name="Freeform 187">
              <a:extLst>
                <a:ext uri="{FF2B5EF4-FFF2-40B4-BE49-F238E27FC236}">
                  <a16:creationId xmlns="" xmlns:a16="http://schemas.microsoft.com/office/drawing/2014/main" id="{FC4D9CEB-4A30-4F20-9F54-9DB26C92B1D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2038" y="5128414"/>
              <a:ext cx="1220138" cy="209842"/>
            </a:xfrm>
            <a:custGeom>
              <a:avLst/>
              <a:gdLst>
                <a:gd name="T0" fmla="*/ 75 w 878"/>
                <a:gd name="T1" fmla="*/ 0 h 151"/>
                <a:gd name="T2" fmla="*/ 802 w 878"/>
                <a:gd name="T3" fmla="*/ 0 h 151"/>
                <a:gd name="T4" fmla="*/ 826 w 878"/>
                <a:gd name="T5" fmla="*/ 4 h 151"/>
                <a:gd name="T6" fmla="*/ 847 w 878"/>
                <a:gd name="T7" fmla="*/ 15 h 151"/>
                <a:gd name="T8" fmla="*/ 864 w 878"/>
                <a:gd name="T9" fmla="*/ 30 h 151"/>
                <a:gd name="T10" fmla="*/ 874 w 878"/>
                <a:gd name="T11" fmla="*/ 51 h 151"/>
                <a:gd name="T12" fmla="*/ 878 w 878"/>
                <a:gd name="T13" fmla="*/ 75 h 151"/>
                <a:gd name="T14" fmla="*/ 874 w 878"/>
                <a:gd name="T15" fmla="*/ 100 h 151"/>
                <a:gd name="T16" fmla="*/ 864 w 878"/>
                <a:gd name="T17" fmla="*/ 119 h 151"/>
                <a:gd name="T18" fmla="*/ 847 w 878"/>
                <a:gd name="T19" fmla="*/ 136 h 151"/>
                <a:gd name="T20" fmla="*/ 826 w 878"/>
                <a:gd name="T21" fmla="*/ 147 h 151"/>
                <a:gd name="T22" fmla="*/ 802 w 878"/>
                <a:gd name="T23" fmla="*/ 151 h 151"/>
                <a:gd name="T24" fmla="*/ 75 w 878"/>
                <a:gd name="T25" fmla="*/ 151 h 151"/>
                <a:gd name="T26" fmla="*/ 52 w 878"/>
                <a:gd name="T27" fmla="*/ 147 h 151"/>
                <a:gd name="T28" fmla="*/ 31 w 878"/>
                <a:gd name="T29" fmla="*/ 136 h 151"/>
                <a:gd name="T30" fmla="*/ 15 w 878"/>
                <a:gd name="T31" fmla="*/ 119 h 151"/>
                <a:gd name="T32" fmla="*/ 4 w 878"/>
                <a:gd name="T33" fmla="*/ 100 h 151"/>
                <a:gd name="T34" fmla="*/ 0 w 878"/>
                <a:gd name="T35" fmla="*/ 75 h 151"/>
                <a:gd name="T36" fmla="*/ 4 w 878"/>
                <a:gd name="T37" fmla="*/ 51 h 151"/>
                <a:gd name="T38" fmla="*/ 15 w 878"/>
                <a:gd name="T39" fmla="*/ 30 h 151"/>
                <a:gd name="T40" fmla="*/ 31 w 878"/>
                <a:gd name="T41" fmla="*/ 15 h 151"/>
                <a:gd name="T42" fmla="*/ 52 w 878"/>
                <a:gd name="T43" fmla="*/ 4 h 151"/>
                <a:gd name="T44" fmla="*/ 75 w 878"/>
                <a:gd name="T4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8" h="151">
                  <a:moveTo>
                    <a:pt x="75" y="0"/>
                  </a:moveTo>
                  <a:lnTo>
                    <a:pt x="802" y="0"/>
                  </a:lnTo>
                  <a:lnTo>
                    <a:pt x="826" y="4"/>
                  </a:lnTo>
                  <a:lnTo>
                    <a:pt x="847" y="15"/>
                  </a:lnTo>
                  <a:lnTo>
                    <a:pt x="864" y="30"/>
                  </a:lnTo>
                  <a:lnTo>
                    <a:pt x="874" y="51"/>
                  </a:lnTo>
                  <a:lnTo>
                    <a:pt x="878" y="75"/>
                  </a:lnTo>
                  <a:lnTo>
                    <a:pt x="874" y="100"/>
                  </a:lnTo>
                  <a:lnTo>
                    <a:pt x="864" y="119"/>
                  </a:lnTo>
                  <a:lnTo>
                    <a:pt x="847" y="136"/>
                  </a:lnTo>
                  <a:lnTo>
                    <a:pt x="826" y="147"/>
                  </a:lnTo>
                  <a:lnTo>
                    <a:pt x="802" y="151"/>
                  </a:lnTo>
                  <a:lnTo>
                    <a:pt x="75" y="151"/>
                  </a:lnTo>
                  <a:lnTo>
                    <a:pt x="52" y="147"/>
                  </a:lnTo>
                  <a:lnTo>
                    <a:pt x="31" y="136"/>
                  </a:lnTo>
                  <a:lnTo>
                    <a:pt x="15" y="119"/>
                  </a:lnTo>
                  <a:lnTo>
                    <a:pt x="4" y="100"/>
                  </a:lnTo>
                  <a:lnTo>
                    <a:pt x="0" y="75"/>
                  </a:lnTo>
                  <a:lnTo>
                    <a:pt x="4" y="51"/>
                  </a:lnTo>
                  <a:lnTo>
                    <a:pt x="15" y="30"/>
                  </a:lnTo>
                  <a:lnTo>
                    <a:pt x="31" y="15"/>
                  </a:lnTo>
                  <a:lnTo>
                    <a:pt x="52" y="4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8" name="Freeform 188">
              <a:extLst>
                <a:ext uri="{FF2B5EF4-FFF2-40B4-BE49-F238E27FC236}">
                  <a16:creationId xmlns="" xmlns:a16="http://schemas.microsoft.com/office/drawing/2014/main" id="{E07359DB-3360-457A-93F0-BDFF311B8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2038" y="5398012"/>
              <a:ext cx="1220138" cy="211231"/>
            </a:xfrm>
            <a:custGeom>
              <a:avLst/>
              <a:gdLst>
                <a:gd name="T0" fmla="*/ 75 w 878"/>
                <a:gd name="T1" fmla="*/ 0 h 152"/>
                <a:gd name="T2" fmla="*/ 802 w 878"/>
                <a:gd name="T3" fmla="*/ 0 h 152"/>
                <a:gd name="T4" fmla="*/ 826 w 878"/>
                <a:gd name="T5" fmla="*/ 4 h 152"/>
                <a:gd name="T6" fmla="*/ 847 w 878"/>
                <a:gd name="T7" fmla="*/ 16 h 152"/>
                <a:gd name="T8" fmla="*/ 864 w 878"/>
                <a:gd name="T9" fmla="*/ 31 h 152"/>
                <a:gd name="T10" fmla="*/ 874 w 878"/>
                <a:gd name="T11" fmla="*/ 52 h 152"/>
                <a:gd name="T12" fmla="*/ 878 w 878"/>
                <a:gd name="T13" fmla="*/ 76 h 152"/>
                <a:gd name="T14" fmla="*/ 874 w 878"/>
                <a:gd name="T15" fmla="*/ 100 h 152"/>
                <a:gd name="T16" fmla="*/ 864 w 878"/>
                <a:gd name="T17" fmla="*/ 121 h 152"/>
                <a:gd name="T18" fmla="*/ 847 w 878"/>
                <a:gd name="T19" fmla="*/ 138 h 152"/>
                <a:gd name="T20" fmla="*/ 826 w 878"/>
                <a:gd name="T21" fmla="*/ 148 h 152"/>
                <a:gd name="T22" fmla="*/ 802 w 878"/>
                <a:gd name="T23" fmla="*/ 152 h 152"/>
                <a:gd name="T24" fmla="*/ 75 w 878"/>
                <a:gd name="T25" fmla="*/ 152 h 152"/>
                <a:gd name="T26" fmla="*/ 52 w 878"/>
                <a:gd name="T27" fmla="*/ 148 h 152"/>
                <a:gd name="T28" fmla="*/ 31 w 878"/>
                <a:gd name="T29" fmla="*/ 138 h 152"/>
                <a:gd name="T30" fmla="*/ 15 w 878"/>
                <a:gd name="T31" fmla="*/ 121 h 152"/>
                <a:gd name="T32" fmla="*/ 4 w 878"/>
                <a:gd name="T33" fmla="*/ 100 h 152"/>
                <a:gd name="T34" fmla="*/ 0 w 878"/>
                <a:gd name="T35" fmla="*/ 76 h 152"/>
                <a:gd name="T36" fmla="*/ 4 w 878"/>
                <a:gd name="T37" fmla="*/ 52 h 152"/>
                <a:gd name="T38" fmla="*/ 15 w 878"/>
                <a:gd name="T39" fmla="*/ 31 h 152"/>
                <a:gd name="T40" fmla="*/ 31 w 878"/>
                <a:gd name="T41" fmla="*/ 16 h 152"/>
                <a:gd name="T42" fmla="*/ 52 w 878"/>
                <a:gd name="T43" fmla="*/ 4 h 152"/>
                <a:gd name="T44" fmla="*/ 75 w 878"/>
                <a:gd name="T45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8" h="152">
                  <a:moveTo>
                    <a:pt x="75" y="0"/>
                  </a:moveTo>
                  <a:lnTo>
                    <a:pt x="802" y="0"/>
                  </a:lnTo>
                  <a:lnTo>
                    <a:pt x="826" y="4"/>
                  </a:lnTo>
                  <a:lnTo>
                    <a:pt x="847" y="16"/>
                  </a:lnTo>
                  <a:lnTo>
                    <a:pt x="864" y="31"/>
                  </a:lnTo>
                  <a:lnTo>
                    <a:pt x="874" y="52"/>
                  </a:lnTo>
                  <a:lnTo>
                    <a:pt x="878" y="76"/>
                  </a:lnTo>
                  <a:lnTo>
                    <a:pt x="874" y="100"/>
                  </a:lnTo>
                  <a:lnTo>
                    <a:pt x="864" y="121"/>
                  </a:lnTo>
                  <a:lnTo>
                    <a:pt x="847" y="138"/>
                  </a:lnTo>
                  <a:lnTo>
                    <a:pt x="826" y="148"/>
                  </a:lnTo>
                  <a:lnTo>
                    <a:pt x="802" y="152"/>
                  </a:lnTo>
                  <a:lnTo>
                    <a:pt x="75" y="152"/>
                  </a:lnTo>
                  <a:lnTo>
                    <a:pt x="52" y="148"/>
                  </a:lnTo>
                  <a:lnTo>
                    <a:pt x="31" y="138"/>
                  </a:lnTo>
                  <a:lnTo>
                    <a:pt x="15" y="121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4" y="52"/>
                  </a:lnTo>
                  <a:lnTo>
                    <a:pt x="15" y="31"/>
                  </a:lnTo>
                  <a:lnTo>
                    <a:pt x="31" y="16"/>
                  </a:lnTo>
                  <a:lnTo>
                    <a:pt x="52" y="4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9" name="Freeform 189">
              <a:extLst>
                <a:ext uri="{FF2B5EF4-FFF2-40B4-BE49-F238E27FC236}">
                  <a16:creationId xmlns="" xmlns:a16="http://schemas.microsoft.com/office/drawing/2014/main" id="{A226BF88-F419-45A9-B600-A2E8871D5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2038" y="5669000"/>
              <a:ext cx="1220138" cy="209842"/>
            </a:xfrm>
            <a:custGeom>
              <a:avLst/>
              <a:gdLst>
                <a:gd name="T0" fmla="*/ 75 w 878"/>
                <a:gd name="T1" fmla="*/ 0 h 151"/>
                <a:gd name="T2" fmla="*/ 802 w 878"/>
                <a:gd name="T3" fmla="*/ 0 h 151"/>
                <a:gd name="T4" fmla="*/ 826 w 878"/>
                <a:gd name="T5" fmla="*/ 4 h 151"/>
                <a:gd name="T6" fmla="*/ 847 w 878"/>
                <a:gd name="T7" fmla="*/ 15 h 151"/>
                <a:gd name="T8" fmla="*/ 864 w 878"/>
                <a:gd name="T9" fmla="*/ 32 h 151"/>
                <a:gd name="T10" fmla="*/ 874 w 878"/>
                <a:gd name="T11" fmla="*/ 51 h 151"/>
                <a:gd name="T12" fmla="*/ 878 w 878"/>
                <a:gd name="T13" fmla="*/ 76 h 151"/>
                <a:gd name="T14" fmla="*/ 874 w 878"/>
                <a:gd name="T15" fmla="*/ 100 h 151"/>
                <a:gd name="T16" fmla="*/ 864 w 878"/>
                <a:gd name="T17" fmla="*/ 121 h 151"/>
                <a:gd name="T18" fmla="*/ 847 w 878"/>
                <a:gd name="T19" fmla="*/ 136 h 151"/>
                <a:gd name="T20" fmla="*/ 826 w 878"/>
                <a:gd name="T21" fmla="*/ 147 h 151"/>
                <a:gd name="T22" fmla="*/ 802 w 878"/>
                <a:gd name="T23" fmla="*/ 151 h 151"/>
                <a:gd name="T24" fmla="*/ 75 w 878"/>
                <a:gd name="T25" fmla="*/ 151 h 151"/>
                <a:gd name="T26" fmla="*/ 52 w 878"/>
                <a:gd name="T27" fmla="*/ 147 h 151"/>
                <a:gd name="T28" fmla="*/ 31 w 878"/>
                <a:gd name="T29" fmla="*/ 136 h 151"/>
                <a:gd name="T30" fmla="*/ 15 w 878"/>
                <a:gd name="T31" fmla="*/ 121 h 151"/>
                <a:gd name="T32" fmla="*/ 4 w 878"/>
                <a:gd name="T33" fmla="*/ 100 h 151"/>
                <a:gd name="T34" fmla="*/ 0 w 878"/>
                <a:gd name="T35" fmla="*/ 76 h 151"/>
                <a:gd name="T36" fmla="*/ 4 w 878"/>
                <a:gd name="T37" fmla="*/ 51 h 151"/>
                <a:gd name="T38" fmla="*/ 15 w 878"/>
                <a:gd name="T39" fmla="*/ 32 h 151"/>
                <a:gd name="T40" fmla="*/ 31 w 878"/>
                <a:gd name="T41" fmla="*/ 15 h 151"/>
                <a:gd name="T42" fmla="*/ 52 w 878"/>
                <a:gd name="T43" fmla="*/ 4 h 151"/>
                <a:gd name="T44" fmla="*/ 75 w 878"/>
                <a:gd name="T4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8" h="151">
                  <a:moveTo>
                    <a:pt x="75" y="0"/>
                  </a:moveTo>
                  <a:lnTo>
                    <a:pt x="802" y="0"/>
                  </a:lnTo>
                  <a:lnTo>
                    <a:pt x="826" y="4"/>
                  </a:lnTo>
                  <a:lnTo>
                    <a:pt x="847" y="15"/>
                  </a:lnTo>
                  <a:lnTo>
                    <a:pt x="864" y="32"/>
                  </a:lnTo>
                  <a:lnTo>
                    <a:pt x="874" y="51"/>
                  </a:lnTo>
                  <a:lnTo>
                    <a:pt x="878" y="76"/>
                  </a:lnTo>
                  <a:lnTo>
                    <a:pt x="874" y="100"/>
                  </a:lnTo>
                  <a:lnTo>
                    <a:pt x="864" y="121"/>
                  </a:lnTo>
                  <a:lnTo>
                    <a:pt x="847" y="136"/>
                  </a:lnTo>
                  <a:lnTo>
                    <a:pt x="826" y="147"/>
                  </a:lnTo>
                  <a:lnTo>
                    <a:pt x="802" y="151"/>
                  </a:lnTo>
                  <a:lnTo>
                    <a:pt x="75" y="151"/>
                  </a:lnTo>
                  <a:lnTo>
                    <a:pt x="52" y="147"/>
                  </a:lnTo>
                  <a:lnTo>
                    <a:pt x="31" y="136"/>
                  </a:lnTo>
                  <a:lnTo>
                    <a:pt x="15" y="121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4" y="51"/>
                  </a:lnTo>
                  <a:lnTo>
                    <a:pt x="15" y="32"/>
                  </a:lnTo>
                  <a:lnTo>
                    <a:pt x="31" y="15"/>
                  </a:lnTo>
                  <a:lnTo>
                    <a:pt x="52" y="4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0" name="Freeform 190">
              <a:extLst>
                <a:ext uri="{FF2B5EF4-FFF2-40B4-BE49-F238E27FC236}">
                  <a16:creationId xmlns="" xmlns:a16="http://schemas.microsoft.com/office/drawing/2014/main" id="{36198504-DC8F-49E8-A2EC-87BAC6623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9945" y="5942766"/>
              <a:ext cx="764324" cy="332134"/>
            </a:xfrm>
            <a:custGeom>
              <a:avLst/>
              <a:gdLst>
                <a:gd name="T0" fmla="*/ 0 w 550"/>
                <a:gd name="T1" fmla="*/ 0 h 239"/>
                <a:gd name="T2" fmla="*/ 550 w 550"/>
                <a:gd name="T3" fmla="*/ 0 h 239"/>
                <a:gd name="T4" fmla="*/ 550 w 550"/>
                <a:gd name="T5" fmla="*/ 43 h 239"/>
                <a:gd name="T6" fmla="*/ 546 w 550"/>
                <a:gd name="T7" fmla="*/ 83 h 239"/>
                <a:gd name="T8" fmla="*/ 535 w 550"/>
                <a:gd name="T9" fmla="*/ 119 h 239"/>
                <a:gd name="T10" fmla="*/ 516 w 550"/>
                <a:gd name="T11" fmla="*/ 153 h 239"/>
                <a:gd name="T12" fmla="*/ 493 w 550"/>
                <a:gd name="T13" fmla="*/ 182 h 239"/>
                <a:gd name="T14" fmla="*/ 464 w 550"/>
                <a:gd name="T15" fmla="*/ 205 h 239"/>
                <a:gd name="T16" fmla="*/ 431 w 550"/>
                <a:gd name="T17" fmla="*/ 224 h 239"/>
                <a:gd name="T18" fmla="*/ 394 w 550"/>
                <a:gd name="T19" fmla="*/ 235 h 239"/>
                <a:gd name="T20" fmla="*/ 355 w 550"/>
                <a:gd name="T21" fmla="*/ 239 h 239"/>
                <a:gd name="T22" fmla="*/ 195 w 550"/>
                <a:gd name="T23" fmla="*/ 239 h 239"/>
                <a:gd name="T24" fmla="*/ 156 w 550"/>
                <a:gd name="T25" fmla="*/ 235 h 239"/>
                <a:gd name="T26" fmla="*/ 119 w 550"/>
                <a:gd name="T27" fmla="*/ 224 h 239"/>
                <a:gd name="T28" fmla="*/ 85 w 550"/>
                <a:gd name="T29" fmla="*/ 205 h 239"/>
                <a:gd name="T30" fmla="*/ 56 w 550"/>
                <a:gd name="T31" fmla="*/ 182 h 239"/>
                <a:gd name="T32" fmla="*/ 33 w 550"/>
                <a:gd name="T33" fmla="*/ 153 h 239"/>
                <a:gd name="T34" fmla="*/ 15 w 550"/>
                <a:gd name="T35" fmla="*/ 119 h 239"/>
                <a:gd name="T36" fmla="*/ 4 w 550"/>
                <a:gd name="T37" fmla="*/ 83 h 239"/>
                <a:gd name="T38" fmla="*/ 0 w 550"/>
                <a:gd name="T39" fmla="*/ 43 h 239"/>
                <a:gd name="T40" fmla="*/ 0 w 550"/>
                <a:gd name="T41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50" h="239">
                  <a:moveTo>
                    <a:pt x="0" y="0"/>
                  </a:moveTo>
                  <a:lnTo>
                    <a:pt x="550" y="0"/>
                  </a:lnTo>
                  <a:lnTo>
                    <a:pt x="550" y="43"/>
                  </a:lnTo>
                  <a:lnTo>
                    <a:pt x="546" y="83"/>
                  </a:lnTo>
                  <a:lnTo>
                    <a:pt x="535" y="119"/>
                  </a:lnTo>
                  <a:lnTo>
                    <a:pt x="516" y="153"/>
                  </a:lnTo>
                  <a:lnTo>
                    <a:pt x="493" y="182"/>
                  </a:lnTo>
                  <a:lnTo>
                    <a:pt x="464" y="205"/>
                  </a:lnTo>
                  <a:lnTo>
                    <a:pt x="431" y="224"/>
                  </a:lnTo>
                  <a:lnTo>
                    <a:pt x="394" y="235"/>
                  </a:lnTo>
                  <a:lnTo>
                    <a:pt x="355" y="239"/>
                  </a:lnTo>
                  <a:lnTo>
                    <a:pt x="195" y="239"/>
                  </a:lnTo>
                  <a:lnTo>
                    <a:pt x="156" y="235"/>
                  </a:lnTo>
                  <a:lnTo>
                    <a:pt x="119" y="224"/>
                  </a:lnTo>
                  <a:lnTo>
                    <a:pt x="85" y="205"/>
                  </a:lnTo>
                  <a:lnTo>
                    <a:pt x="56" y="182"/>
                  </a:lnTo>
                  <a:lnTo>
                    <a:pt x="33" y="153"/>
                  </a:lnTo>
                  <a:lnTo>
                    <a:pt x="15" y="119"/>
                  </a:lnTo>
                  <a:lnTo>
                    <a:pt x="4" y="83"/>
                  </a:lnTo>
                  <a:lnTo>
                    <a:pt x="0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1" name="Freeform 191">
              <a:extLst>
                <a:ext uri="{FF2B5EF4-FFF2-40B4-BE49-F238E27FC236}">
                  <a16:creationId xmlns="" xmlns:a16="http://schemas.microsoft.com/office/drawing/2014/main" id="{9C855909-7538-4EA3-9C69-FEF7DDBF49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44098" y="3426058"/>
              <a:ext cx="826860" cy="825469"/>
            </a:xfrm>
            <a:custGeom>
              <a:avLst/>
              <a:gdLst>
                <a:gd name="T0" fmla="*/ 263 w 595"/>
                <a:gd name="T1" fmla="*/ 133 h 594"/>
                <a:gd name="T2" fmla="*/ 205 w 595"/>
                <a:gd name="T3" fmla="*/ 158 h 594"/>
                <a:gd name="T4" fmla="*/ 159 w 595"/>
                <a:gd name="T5" fmla="*/ 204 h 594"/>
                <a:gd name="T6" fmla="*/ 134 w 595"/>
                <a:gd name="T7" fmla="*/ 264 h 594"/>
                <a:gd name="T8" fmla="*/ 134 w 595"/>
                <a:gd name="T9" fmla="*/ 331 h 594"/>
                <a:gd name="T10" fmla="*/ 159 w 595"/>
                <a:gd name="T11" fmla="*/ 391 h 594"/>
                <a:gd name="T12" fmla="*/ 205 w 595"/>
                <a:gd name="T13" fmla="*/ 436 h 594"/>
                <a:gd name="T14" fmla="*/ 263 w 595"/>
                <a:gd name="T15" fmla="*/ 461 h 594"/>
                <a:gd name="T16" fmla="*/ 332 w 595"/>
                <a:gd name="T17" fmla="*/ 461 h 594"/>
                <a:gd name="T18" fmla="*/ 391 w 595"/>
                <a:gd name="T19" fmla="*/ 436 h 594"/>
                <a:gd name="T20" fmla="*/ 436 w 595"/>
                <a:gd name="T21" fmla="*/ 391 h 594"/>
                <a:gd name="T22" fmla="*/ 461 w 595"/>
                <a:gd name="T23" fmla="*/ 331 h 594"/>
                <a:gd name="T24" fmla="*/ 461 w 595"/>
                <a:gd name="T25" fmla="*/ 264 h 594"/>
                <a:gd name="T26" fmla="*/ 436 w 595"/>
                <a:gd name="T27" fmla="*/ 204 h 594"/>
                <a:gd name="T28" fmla="*/ 391 w 595"/>
                <a:gd name="T29" fmla="*/ 158 h 594"/>
                <a:gd name="T30" fmla="*/ 332 w 595"/>
                <a:gd name="T31" fmla="*/ 133 h 594"/>
                <a:gd name="T32" fmla="*/ 261 w 595"/>
                <a:gd name="T33" fmla="*/ 0 h 594"/>
                <a:gd name="T34" fmla="*/ 334 w 595"/>
                <a:gd name="T35" fmla="*/ 58 h 594"/>
                <a:gd name="T36" fmla="*/ 384 w 595"/>
                <a:gd name="T37" fmla="*/ 72 h 594"/>
                <a:gd name="T38" fmla="*/ 478 w 595"/>
                <a:gd name="T39" fmla="*/ 58 h 594"/>
                <a:gd name="T40" fmla="*/ 468 w 595"/>
                <a:gd name="T41" fmla="*/ 127 h 594"/>
                <a:gd name="T42" fmla="*/ 536 w 595"/>
                <a:gd name="T43" fmla="*/ 116 h 594"/>
                <a:gd name="T44" fmla="*/ 523 w 595"/>
                <a:gd name="T45" fmla="*/ 210 h 594"/>
                <a:gd name="T46" fmla="*/ 536 w 595"/>
                <a:gd name="T47" fmla="*/ 260 h 594"/>
                <a:gd name="T48" fmla="*/ 595 w 595"/>
                <a:gd name="T49" fmla="*/ 335 h 594"/>
                <a:gd name="T50" fmla="*/ 531 w 595"/>
                <a:gd name="T51" fmla="*/ 360 h 594"/>
                <a:gd name="T52" fmla="*/ 574 w 595"/>
                <a:gd name="T53" fmla="*/ 413 h 594"/>
                <a:gd name="T54" fmla="*/ 486 w 595"/>
                <a:gd name="T55" fmla="*/ 449 h 594"/>
                <a:gd name="T56" fmla="*/ 449 w 595"/>
                <a:gd name="T57" fmla="*/ 485 h 594"/>
                <a:gd name="T58" fmla="*/ 414 w 595"/>
                <a:gd name="T59" fmla="*/ 573 h 594"/>
                <a:gd name="T60" fmla="*/ 360 w 595"/>
                <a:gd name="T61" fmla="*/ 530 h 594"/>
                <a:gd name="T62" fmla="*/ 334 w 595"/>
                <a:gd name="T63" fmla="*/ 594 h 594"/>
                <a:gd name="T64" fmla="*/ 261 w 595"/>
                <a:gd name="T65" fmla="*/ 535 h 594"/>
                <a:gd name="T66" fmla="*/ 211 w 595"/>
                <a:gd name="T67" fmla="*/ 522 h 594"/>
                <a:gd name="T68" fmla="*/ 117 w 595"/>
                <a:gd name="T69" fmla="*/ 536 h 594"/>
                <a:gd name="T70" fmla="*/ 127 w 595"/>
                <a:gd name="T71" fmla="*/ 468 h 594"/>
                <a:gd name="T72" fmla="*/ 59 w 595"/>
                <a:gd name="T73" fmla="*/ 478 h 594"/>
                <a:gd name="T74" fmla="*/ 72 w 595"/>
                <a:gd name="T75" fmla="*/ 385 h 594"/>
                <a:gd name="T76" fmla="*/ 59 w 595"/>
                <a:gd name="T77" fmla="*/ 335 h 594"/>
                <a:gd name="T78" fmla="*/ 0 w 595"/>
                <a:gd name="T79" fmla="*/ 260 h 594"/>
                <a:gd name="T80" fmla="*/ 64 w 595"/>
                <a:gd name="T81" fmla="*/ 235 h 594"/>
                <a:gd name="T82" fmla="*/ 21 w 595"/>
                <a:gd name="T83" fmla="*/ 180 h 594"/>
                <a:gd name="T84" fmla="*/ 109 w 595"/>
                <a:gd name="T85" fmla="*/ 146 h 594"/>
                <a:gd name="T86" fmla="*/ 146 w 595"/>
                <a:gd name="T87" fmla="*/ 110 h 594"/>
                <a:gd name="T88" fmla="*/ 181 w 595"/>
                <a:gd name="T89" fmla="*/ 22 h 594"/>
                <a:gd name="T90" fmla="*/ 235 w 595"/>
                <a:gd name="T91" fmla="*/ 64 h 594"/>
                <a:gd name="T92" fmla="*/ 261 w 595"/>
                <a:gd name="T93" fmla="*/ 0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95" h="594">
                  <a:moveTo>
                    <a:pt x="298" y="131"/>
                  </a:moveTo>
                  <a:lnTo>
                    <a:pt x="263" y="133"/>
                  </a:lnTo>
                  <a:lnTo>
                    <a:pt x="232" y="144"/>
                  </a:lnTo>
                  <a:lnTo>
                    <a:pt x="205" y="158"/>
                  </a:lnTo>
                  <a:lnTo>
                    <a:pt x="180" y="179"/>
                  </a:lnTo>
                  <a:lnTo>
                    <a:pt x="159" y="204"/>
                  </a:lnTo>
                  <a:lnTo>
                    <a:pt x="143" y="233"/>
                  </a:lnTo>
                  <a:lnTo>
                    <a:pt x="134" y="264"/>
                  </a:lnTo>
                  <a:lnTo>
                    <a:pt x="130" y="297"/>
                  </a:lnTo>
                  <a:lnTo>
                    <a:pt x="134" y="331"/>
                  </a:lnTo>
                  <a:lnTo>
                    <a:pt x="143" y="362"/>
                  </a:lnTo>
                  <a:lnTo>
                    <a:pt x="159" y="391"/>
                  </a:lnTo>
                  <a:lnTo>
                    <a:pt x="180" y="416"/>
                  </a:lnTo>
                  <a:lnTo>
                    <a:pt x="205" y="436"/>
                  </a:lnTo>
                  <a:lnTo>
                    <a:pt x="232" y="451"/>
                  </a:lnTo>
                  <a:lnTo>
                    <a:pt x="263" y="461"/>
                  </a:lnTo>
                  <a:lnTo>
                    <a:pt x="298" y="464"/>
                  </a:lnTo>
                  <a:lnTo>
                    <a:pt x="332" y="461"/>
                  </a:lnTo>
                  <a:lnTo>
                    <a:pt x="363" y="451"/>
                  </a:lnTo>
                  <a:lnTo>
                    <a:pt x="391" y="436"/>
                  </a:lnTo>
                  <a:lnTo>
                    <a:pt x="415" y="416"/>
                  </a:lnTo>
                  <a:lnTo>
                    <a:pt x="436" y="391"/>
                  </a:lnTo>
                  <a:lnTo>
                    <a:pt x="452" y="362"/>
                  </a:lnTo>
                  <a:lnTo>
                    <a:pt x="461" y="331"/>
                  </a:lnTo>
                  <a:lnTo>
                    <a:pt x="465" y="297"/>
                  </a:lnTo>
                  <a:lnTo>
                    <a:pt x="461" y="264"/>
                  </a:lnTo>
                  <a:lnTo>
                    <a:pt x="452" y="233"/>
                  </a:lnTo>
                  <a:lnTo>
                    <a:pt x="436" y="204"/>
                  </a:lnTo>
                  <a:lnTo>
                    <a:pt x="415" y="179"/>
                  </a:lnTo>
                  <a:lnTo>
                    <a:pt x="391" y="158"/>
                  </a:lnTo>
                  <a:lnTo>
                    <a:pt x="363" y="144"/>
                  </a:lnTo>
                  <a:lnTo>
                    <a:pt x="332" y="133"/>
                  </a:lnTo>
                  <a:lnTo>
                    <a:pt x="298" y="131"/>
                  </a:lnTo>
                  <a:close/>
                  <a:moveTo>
                    <a:pt x="261" y="0"/>
                  </a:moveTo>
                  <a:lnTo>
                    <a:pt x="334" y="0"/>
                  </a:lnTo>
                  <a:lnTo>
                    <a:pt x="334" y="58"/>
                  </a:lnTo>
                  <a:lnTo>
                    <a:pt x="360" y="64"/>
                  </a:lnTo>
                  <a:lnTo>
                    <a:pt x="384" y="72"/>
                  </a:lnTo>
                  <a:lnTo>
                    <a:pt x="414" y="22"/>
                  </a:lnTo>
                  <a:lnTo>
                    <a:pt x="478" y="58"/>
                  </a:lnTo>
                  <a:lnTo>
                    <a:pt x="449" y="110"/>
                  </a:lnTo>
                  <a:lnTo>
                    <a:pt x="468" y="127"/>
                  </a:lnTo>
                  <a:lnTo>
                    <a:pt x="486" y="146"/>
                  </a:lnTo>
                  <a:lnTo>
                    <a:pt x="536" y="116"/>
                  </a:lnTo>
                  <a:lnTo>
                    <a:pt x="574" y="180"/>
                  </a:lnTo>
                  <a:lnTo>
                    <a:pt x="523" y="210"/>
                  </a:lnTo>
                  <a:lnTo>
                    <a:pt x="531" y="235"/>
                  </a:lnTo>
                  <a:lnTo>
                    <a:pt x="536" y="260"/>
                  </a:lnTo>
                  <a:lnTo>
                    <a:pt x="595" y="260"/>
                  </a:lnTo>
                  <a:lnTo>
                    <a:pt x="595" y="335"/>
                  </a:lnTo>
                  <a:lnTo>
                    <a:pt x="536" y="335"/>
                  </a:lnTo>
                  <a:lnTo>
                    <a:pt x="531" y="360"/>
                  </a:lnTo>
                  <a:lnTo>
                    <a:pt x="523" y="385"/>
                  </a:lnTo>
                  <a:lnTo>
                    <a:pt x="574" y="413"/>
                  </a:lnTo>
                  <a:lnTo>
                    <a:pt x="536" y="478"/>
                  </a:lnTo>
                  <a:lnTo>
                    <a:pt x="486" y="449"/>
                  </a:lnTo>
                  <a:lnTo>
                    <a:pt x="468" y="468"/>
                  </a:lnTo>
                  <a:lnTo>
                    <a:pt x="449" y="485"/>
                  </a:lnTo>
                  <a:lnTo>
                    <a:pt x="478" y="536"/>
                  </a:lnTo>
                  <a:lnTo>
                    <a:pt x="414" y="573"/>
                  </a:lnTo>
                  <a:lnTo>
                    <a:pt x="384" y="522"/>
                  </a:lnTo>
                  <a:lnTo>
                    <a:pt x="360" y="530"/>
                  </a:lnTo>
                  <a:lnTo>
                    <a:pt x="334" y="535"/>
                  </a:lnTo>
                  <a:lnTo>
                    <a:pt x="334" y="594"/>
                  </a:lnTo>
                  <a:lnTo>
                    <a:pt x="261" y="594"/>
                  </a:lnTo>
                  <a:lnTo>
                    <a:pt x="261" y="535"/>
                  </a:lnTo>
                  <a:lnTo>
                    <a:pt x="235" y="530"/>
                  </a:lnTo>
                  <a:lnTo>
                    <a:pt x="211" y="522"/>
                  </a:lnTo>
                  <a:lnTo>
                    <a:pt x="181" y="573"/>
                  </a:lnTo>
                  <a:lnTo>
                    <a:pt x="117" y="536"/>
                  </a:lnTo>
                  <a:lnTo>
                    <a:pt x="146" y="485"/>
                  </a:lnTo>
                  <a:lnTo>
                    <a:pt x="127" y="468"/>
                  </a:lnTo>
                  <a:lnTo>
                    <a:pt x="109" y="449"/>
                  </a:lnTo>
                  <a:lnTo>
                    <a:pt x="59" y="478"/>
                  </a:lnTo>
                  <a:lnTo>
                    <a:pt x="21" y="413"/>
                  </a:lnTo>
                  <a:lnTo>
                    <a:pt x="72" y="385"/>
                  </a:lnTo>
                  <a:lnTo>
                    <a:pt x="64" y="360"/>
                  </a:lnTo>
                  <a:lnTo>
                    <a:pt x="59" y="335"/>
                  </a:lnTo>
                  <a:lnTo>
                    <a:pt x="0" y="335"/>
                  </a:lnTo>
                  <a:lnTo>
                    <a:pt x="0" y="260"/>
                  </a:lnTo>
                  <a:lnTo>
                    <a:pt x="59" y="260"/>
                  </a:lnTo>
                  <a:lnTo>
                    <a:pt x="64" y="235"/>
                  </a:lnTo>
                  <a:lnTo>
                    <a:pt x="72" y="210"/>
                  </a:lnTo>
                  <a:lnTo>
                    <a:pt x="21" y="180"/>
                  </a:lnTo>
                  <a:lnTo>
                    <a:pt x="59" y="116"/>
                  </a:lnTo>
                  <a:lnTo>
                    <a:pt x="109" y="146"/>
                  </a:lnTo>
                  <a:lnTo>
                    <a:pt x="127" y="127"/>
                  </a:lnTo>
                  <a:lnTo>
                    <a:pt x="146" y="110"/>
                  </a:lnTo>
                  <a:lnTo>
                    <a:pt x="117" y="58"/>
                  </a:lnTo>
                  <a:lnTo>
                    <a:pt x="181" y="22"/>
                  </a:lnTo>
                  <a:lnTo>
                    <a:pt x="211" y="72"/>
                  </a:lnTo>
                  <a:lnTo>
                    <a:pt x="235" y="64"/>
                  </a:lnTo>
                  <a:lnTo>
                    <a:pt x="261" y="58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Freeform 192">
              <a:extLst>
                <a:ext uri="{FF2B5EF4-FFF2-40B4-BE49-F238E27FC236}">
                  <a16:creationId xmlns="" xmlns:a16="http://schemas.microsoft.com/office/drawing/2014/main" id="{A94D8F53-87A6-4BB8-9992-7D75EB959B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14745" y="4843530"/>
              <a:ext cx="226518" cy="225128"/>
            </a:xfrm>
            <a:custGeom>
              <a:avLst/>
              <a:gdLst>
                <a:gd name="T0" fmla="*/ 63 w 163"/>
                <a:gd name="T1" fmla="*/ 39 h 162"/>
                <a:gd name="T2" fmla="*/ 39 w 163"/>
                <a:gd name="T3" fmla="*/ 63 h 162"/>
                <a:gd name="T4" fmla="*/ 39 w 163"/>
                <a:gd name="T5" fmla="*/ 98 h 162"/>
                <a:gd name="T6" fmla="*/ 63 w 163"/>
                <a:gd name="T7" fmla="*/ 123 h 162"/>
                <a:gd name="T8" fmla="*/ 100 w 163"/>
                <a:gd name="T9" fmla="*/ 123 h 162"/>
                <a:gd name="T10" fmla="*/ 123 w 163"/>
                <a:gd name="T11" fmla="*/ 98 h 162"/>
                <a:gd name="T12" fmla="*/ 123 w 163"/>
                <a:gd name="T13" fmla="*/ 63 h 162"/>
                <a:gd name="T14" fmla="*/ 100 w 163"/>
                <a:gd name="T15" fmla="*/ 39 h 162"/>
                <a:gd name="T16" fmla="*/ 71 w 163"/>
                <a:gd name="T17" fmla="*/ 0 h 162"/>
                <a:gd name="T18" fmla="*/ 92 w 163"/>
                <a:gd name="T19" fmla="*/ 15 h 162"/>
                <a:gd name="T20" fmla="*/ 105 w 163"/>
                <a:gd name="T21" fmla="*/ 19 h 162"/>
                <a:gd name="T22" fmla="*/ 131 w 163"/>
                <a:gd name="T23" fmla="*/ 15 h 162"/>
                <a:gd name="T24" fmla="*/ 127 w 163"/>
                <a:gd name="T25" fmla="*/ 34 h 162"/>
                <a:gd name="T26" fmla="*/ 147 w 163"/>
                <a:gd name="T27" fmla="*/ 31 h 162"/>
                <a:gd name="T28" fmla="*/ 143 w 163"/>
                <a:gd name="T29" fmla="*/ 57 h 162"/>
                <a:gd name="T30" fmla="*/ 147 w 163"/>
                <a:gd name="T31" fmla="*/ 70 h 162"/>
                <a:gd name="T32" fmla="*/ 163 w 163"/>
                <a:gd name="T33" fmla="*/ 90 h 162"/>
                <a:gd name="T34" fmla="*/ 144 w 163"/>
                <a:gd name="T35" fmla="*/ 98 h 162"/>
                <a:gd name="T36" fmla="*/ 156 w 163"/>
                <a:gd name="T37" fmla="*/ 112 h 162"/>
                <a:gd name="T38" fmla="*/ 132 w 163"/>
                <a:gd name="T39" fmla="*/ 121 h 162"/>
                <a:gd name="T40" fmla="*/ 122 w 163"/>
                <a:gd name="T41" fmla="*/ 132 h 162"/>
                <a:gd name="T42" fmla="*/ 113 w 163"/>
                <a:gd name="T43" fmla="*/ 155 h 162"/>
                <a:gd name="T44" fmla="*/ 98 w 163"/>
                <a:gd name="T45" fmla="*/ 144 h 162"/>
                <a:gd name="T46" fmla="*/ 92 w 163"/>
                <a:gd name="T47" fmla="*/ 162 h 162"/>
                <a:gd name="T48" fmla="*/ 71 w 163"/>
                <a:gd name="T49" fmla="*/ 145 h 162"/>
                <a:gd name="T50" fmla="*/ 58 w 163"/>
                <a:gd name="T51" fmla="*/ 142 h 162"/>
                <a:gd name="T52" fmla="*/ 32 w 163"/>
                <a:gd name="T53" fmla="*/ 145 h 162"/>
                <a:gd name="T54" fmla="*/ 35 w 163"/>
                <a:gd name="T55" fmla="*/ 127 h 162"/>
                <a:gd name="T56" fmla="*/ 16 w 163"/>
                <a:gd name="T57" fmla="*/ 129 h 162"/>
                <a:gd name="T58" fmla="*/ 20 w 163"/>
                <a:gd name="T59" fmla="*/ 104 h 162"/>
                <a:gd name="T60" fmla="*/ 16 w 163"/>
                <a:gd name="T61" fmla="*/ 90 h 162"/>
                <a:gd name="T62" fmla="*/ 0 w 163"/>
                <a:gd name="T63" fmla="*/ 70 h 162"/>
                <a:gd name="T64" fmla="*/ 18 w 163"/>
                <a:gd name="T65" fmla="*/ 64 h 162"/>
                <a:gd name="T66" fmla="*/ 7 w 163"/>
                <a:gd name="T67" fmla="*/ 49 h 162"/>
                <a:gd name="T68" fmla="*/ 30 w 163"/>
                <a:gd name="T69" fmla="*/ 39 h 162"/>
                <a:gd name="T70" fmla="*/ 39 w 163"/>
                <a:gd name="T71" fmla="*/ 30 h 162"/>
                <a:gd name="T72" fmla="*/ 50 w 163"/>
                <a:gd name="T73" fmla="*/ 5 h 162"/>
                <a:gd name="T74" fmla="*/ 64 w 163"/>
                <a:gd name="T75" fmla="*/ 17 h 162"/>
                <a:gd name="T76" fmla="*/ 71 w 163"/>
                <a:gd name="T77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" h="162">
                  <a:moveTo>
                    <a:pt x="81" y="35"/>
                  </a:moveTo>
                  <a:lnTo>
                    <a:pt x="63" y="39"/>
                  </a:lnTo>
                  <a:lnTo>
                    <a:pt x="49" y="48"/>
                  </a:lnTo>
                  <a:lnTo>
                    <a:pt x="39" y="63"/>
                  </a:lnTo>
                  <a:lnTo>
                    <a:pt x="35" y="81"/>
                  </a:lnTo>
                  <a:lnTo>
                    <a:pt x="39" y="98"/>
                  </a:lnTo>
                  <a:lnTo>
                    <a:pt x="49" y="112"/>
                  </a:lnTo>
                  <a:lnTo>
                    <a:pt x="63" y="123"/>
                  </a:lnTo>
                  <a:lnTo>
                    <a:pt x="81" y="125"/>
                  </a:lnTo>
                  <a:lnTo>
                    <a:pt x="100" y="123"/>
                  </a:lnTo>
                  <a:lnTo>
                    <a:pt x="114" y="112"/>
                  </a:lnTo>
                  <a:lnTo>
                    <a:pt x="123" y="98"/>
                  </a:lnTo>
                  <a:lnTo>
                    <a:pt x="127" y="81"/>
                  </a:lnTo>
                  <a:lnTo>
                    <a:pt x="123" y="63"/>
                  </a:lnTo>
                  <a:lnTo>
                    <a:pt x="114" y="48"/>
                  </a:lnTo>
                  <a:lnTo>
                    <a:pt x="100" y="39"/>
                  </a:lnTo>
                  <a:lnTo>
                    <a:pt x="81" y="35"/>
                  </a:lnTo>
                  <a:close/>
                  <a:moveTo>
                    <a:pt x="71" y="0"/>
                  </a:moveTo>
                  <a:lnTo>
                    <a:pt x="92" y="0"/>
                  </a:lnTo>
                  <a:lnTo>
                    <a:pt x="92" y="15"/>
                  </a:lnTo>
                  <a:lnTo>
                    <a:pt x="98" y="17"/>
                  </a:lnTo>
                  <a:lnTo>
                    <a:pt x="105" y="19"/>
                  </a:lnTo>
                  <a:lnTo>
                    <a:pt x="113" y="5"/>
                  </a:lnTo>
                  <a:lnTo>
                    <a:pt x="131" y="15"/>
                  </a:lnTo>
                  <a:lnTo>
                    <a:pt x="122" y="30"/>
                  </a:lnTo>
                  <a:lnTo>
                    <a:pt x="127" y="34"/>
                  </a:lnTo>
                  <a:lnTo>
                    <a:pt x="132" y="39"/>
                  </a:lnTo>
                  <a:lnTo>
                    <a:pt x="147" y="31"/>
                  </a:lnTo>
                  <a:lnTo>
                    <a:pt x="156" y="49"/>
                  </a:lnTo>
                  <a:lnTo>
                    <a:pt x="143" y="57"/>
                  </a:lnTo>
                  <a:lnTo>
                    <a:pt x="144" y="64"/>
                  </a:lnTo>
                  <a:lnTo>
                    <a:pt x="147" y="70"/>
                  </a:lnTo>
                  <a:lnTo>
                    <a:pt x="163" y="70"/>
                  </a:lnTo>
                  <a:lnTo>
                    <a:pt x="163" y="90"/>
                  </a:lnTo>
                  <a:lnTo>
                    <a:pt x="147" y="90"/>
                  </a:lnTo>
                  <a:lnTo>
                    <a:pt x="144" y="98"/>
                  </a:lnTo>
                  <a:lnTo>
                    <a:pt x="143" y="104"/>
                  </a:lnTo>
                  <a:lnTo>
                    <a:pt x="156" y="112"/>
                  </a:lnTo>
                  <a:lnTo>
                    <a:pt x="147" y="129"/>
                  </a:lnTo>
                  <a:lnTo>
                    <a:pt x="132" y="121"/>
                  </a:lnTo>
                  <a:lnTo>
                    <a:pt x="127" y="127"/>
                  </a:lnTo>
                  <a:lnTo>
                    <a:pt x="122" y="132"/>
                  </a:lnTo>
                  <a:lnTo>
                    <a:pt x="131" y="145"/>
                  </a:lnTo>
                  <a:lnTo>
                    <a:pt x="113" y="155"/>
                  </a:lnTo>
                  <a:lnTo>
                    <a:pt x="105" y="142"/>
                  </a:lnTo>
                  <a:lnTo>
                    <a:pt x="98" y="144"/>
                  </a:lnTo>
                  <a:lnTo>
                    <a:pt x="92" y="145"/>
                  </a:lnTo>
                  <a:lnTo>
                    <a:pt x="92" y="162"/>
                  </a:lnTo>
                  <a:lnTo>
                    <a:pt x="71" y="162"/>
                  </a:lnTo>
                  <a:lnTo>
                    <a:pt x="71" y="145"/>
                  </a:lnTo>
                  <a:lnTo>
                    <a:pt x="64" y="144"/>
                  </a:lnTo>
                  <a:lnTo>
                    <a:pt x="58" y="142"/>
                  </a:lnTo>
                  <a:lnTo>
                    <a:pt x="50" y="155"/>
                  </a:lnTo>
                  <a:lnTo>
                    <a:pt x="32" y="145"/>
                  </a:lnTo>
                  <a:lnTo>
                    <a:pt x="39" y="132"/>
                  </a:lnTo>
                  <a:lnTo>
                    <a:pt x="35" y="127"/>
                  </a:lnTo>
                  <a:lnTo>
                    <a:pt x="30" y="121"/>
                  </a:lnTo>
                  <a:lnTo>
                    <a:pt x="16" y="129"/>
                  </a:lnTo>
                  <a:lnTo>
                    <a:pt x="7" y="112"/>
                  </a:lnTo>
                  <a:lnTo>
                    <a:pt x="20" y="104"/>
                  </a:lnTo>
                  <a:lnTo>
                    <a:pt x="18" y="98"/>
                  </a:lnTo>
                  <a:lnTo>
                    <a:pt x="16" y="90"/>
                  </a:lnTo>
                  <a:lnTo>
                    <a:pt x="0" y="90"/>
                  </a:lnTo>
                  <a:lnTo>
                    <a:pt x="0" y="70"/>
                  </a:lnTo>
                  <a:lnTo>
                    <a:pt x="16" y="70"/>
                  </a:lnTo>
                  <a:lnTo>
                    <a:pt x="18" y="64"/>
                  </a:lnTo>
                  <a:lnTo>
                    <a:pt x="20" y="57"/>
                  </a:lnTo>
                  <a:lnTo>
                    <a:pt x="7" y="49"/>
                  </a:lnTo>
                  <a:lnTo>
                    <a:pt x="16" y="31"/>
                  </a:lnTo>
                  <a:lnTo>
                    <a:pt x="30" y="39"/>
                  </a:lnTo>
                  <a:lnTo>
                    <a:pt x="35" y="34"/>
                  </a:lnTo>
                  <a:lnTo>
                    <a:pt x="39" y="30"/>
                  </a:lnTo>
                  <a:lnTo>
                    <a:pt x="32" y="15"/>
                  </a:lnTo>
                  <a:lnTo>
                    <a:pt x="50" y="5"/>
                  </a:lnTo>
                  <a:lnTo>
                    <a:pt x="58" y="19"/>
                  </a:lnTo>
                  <a:lnTo>
                    <a:pt x="64" y="17"/>
                  </a:lnTo>
                  <a:lnTo>
                    <a:pt x="71" y="1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3" name="Freeform 193">
              <a:extLst>
                <a:ext uri="{FF2B5EF4-FFF2-40B4-BE49-F238E27FC236}">
                  <a16:creationId xmlns="" xmlns:a16="http://schemas.microsoft.com/office/drawing/2014/main" id="{C076289F-B484-49EA-B6CF-26E7724D48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6788" y="3956915"/>
              <a:ext cx="202893" cy="201504"/>
            </a:xfrm>
            <a:custGeom>
              <a:avLst/>
              <a:gdLst>
                <a:gd name="T0" fmla="*/ 58 w 146"/>
                <a:gd name="T1" fmla="*/ 35 h 145"/>
                <a:gd name="T2" fmla="*/ 36 w 146"/>
                <a:gd name="T3" fmla="*/ 56 h 145"/>
                <a:gd name="T4" fmla="*/ 36 w 146"/>
                <a:gd name="T5" fmla="*/ 89 h 145"/>
                <a:gd name="T6" fmla="*/ 58 w 146"/>
                <a:gd name="T7" fmla="*/ 110 h 145"/>
                <a:gd name="T8" fmla="*/ 89 w 146"/>
                <a:gd name="T9" fmla="*/ 110 h 145"/>
                <a:gd name="T10" fmla="*/ 112 w 146"/>
                <a:gd name="T11" fmla="*/ 89 h 145"/>
                <a:gd name="T12" fmla="*/ 112 w 146"/>
                <a:gd name="T13" fmla="*/ 56 h 145"/>
                <a:gd name="T14" fmla="*/ 89 w 146"/>
                <a:gd name="T15" fmla="*/ 35 h 145"/>
                <a:gd name="T16" fmla="*/ 64 w 146"/>
                <a:gd name="T17" fmla="*/ 0 h 145"/>
                <a:gd name="T18" fmla="*/ 83 w 146"/>
                <a:gd name="T19" fmla="*/ 13 h 145"/>
                <a:gd name="T20" fmla="*/ 95 w 146"/>
                <a:gd name="T21" fmla="*/ 17 h 145"/>
                <a:gd name="T22" fmla="*/ 118 w 146"/>
                <a:gd name="T23" fmla="*/ 13 h 145"/>
                <a:gd name="T24" fmla="*/ 116 w 146"/>
                <a:gd name="T25" fmla="*/ 30 h 145"/>
                <a:gd name="T26" fmla="*/ 131 w 146"/>
                <a:gd name="T27" fmla="*/ 29 h 145"/>
                <a:gd name="T28" fmla="*/ 129 w 146"/>
                <a:gd name="T29" fmla="*/ 51 h 145"/>
                <a:gd name="T30" fmla="*/ 131 w 146"/>
                <a:gd name="T31" fmla="*/ 63 h 145"/>
                <a:gd name="T32" fmla="*/ 146 w 146"/>
                <a:gd name="T33" fmla="*/ 81 h 145"/>
                <a:gd name="T34" fmla="*/ 130 w 146"/>
                <a:gd name="T35" fmla="*/ 88 h 145"/>
                <a:gd name="T36" fmla="*/ 140 w 146"/>
                <a:gd name="T37" fmla="*/ 101 h 145"/>
                <a:gd name="T38" fmla="*/ 119 w 146"/>
                <a:gd name="T39" fmla="*/ 110 h 145"/>
                <a:gd name="T40" fmla="*/ 110 w 146"/>
                <a:gd name="T41" fmla="*/ 119 h 145"/>
                <a:gd name="T42" fmla="*/ 102 w 146"/>
                <a:gd name="T43" fmla="*/ 140 h 145"/>
                <a:gd name="T44" fmla="*/ 88 w 146"/>
                <a:gd name="T45" fmla="*/ 130 h 145"/>
                <a:gd name="T46" fmla="*/ 83 w 146"/>
                <a:gd name="T47" fmla="*/ 145 h 145"/>
                <a:gd name="T48" fmla="*/ 64 w 146"/>
                <a:gd name="T49" fmla="*/ 131 h 145"/>
                <a:gd name="T50" fmla="*/ 53 w 146"/>
                <a:gd name="T51" fmla="*/ 127 h 145"/>
                <a:gd name="T52" fmla="*/ 29 w 146"/>
                <a:gd name="T53" fmla="*/ 131 h 145"/>
                <a:gd name="T54" fmla="*/ 32 w 146"/>
                <a:gd name="T55" fmla="*/ 114 h 145"/>
                <a:gd name="T56" fmla="*/ 15 w 146"/>
                <a:gd name="T57" fmla="*/ 116 h 145"/>
                <a:gd name="T58" fmla="*/ 19 w 146"/>
                <a:gd name="T59" fmla="*/ 94 h 145"/>
                <a:gd name="T60" fmla="*/ 15 w 146"/>
                <a:gd name="T61" fmla="*/ 81 h 145"/>
                <a:gd name="T62" fmla="*/ 0 w 146"/>
                <a:gd name="T63" fmla="*/ 63 h 145"/>
                <a:gd name="T64" fmla="*/ 16 w 146"/>
                <a:gd name="T65" fmla="*/ 58 h 145"/>
                <a:gd name="T66" fmla="*/ 5 w 146"/>
                <a:gd name="T67" fmla="*/ 44 h 145"/>
                <a:gd name="T68" fmla="*/ 28 w 146"/>
                <a:gd name="T69" fmla="*/ 35 h 145"/>
                <a:gd name="T70" fmla="*/ 36 w 146"/>
                <a:gd name="T71" fmla="*/ 26 h 145"/>
                <a:gd name="T72" fmla="*/ 45 w 146"/>
                <a:gd name="T73" fmla="*/ 5 h 145"/>
                <a:gd name="T74" fmla="*/ 58 w 146"/>
                <a:gd name="T75" fmla="*/ 16 h 145"/>
                <a:gd name="T76" fmla="*/ 64 w 146"/>
                <a:gd name="T7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6" h="145">
                  <a:moveTo>
                    <a:pt x="74" y="31"/>
                  </a:moveTo>
                  <a:lnTo>
                    <a:pt x="58" y="35"/>
                  </a:lnTo>
                  <a:lnTo>
                    <a:pt x="45" y="43"/>
                  </a:lnTo>
                  <a:lnTo>
                    <a:pt x="36" y="56"/>
                  </a:lnTo>
                  <a:lnTo>
                    <a:pt x="33" y="72"/>
                  </a:lnTo>
                  <a:lnTo>
                    <a:pt x="36" y="89"/>
                  </a:lnTo>
                  <a:lnTo>
                    <a:pt x="45" y="101"/>
                  </a:lnTo>
                  <a:lnTo>
                    <a:pt x="58" y="110"/>
                  </a:lnTo>
                  <a:lnTo>
                    <a:pt x="74" y="114"/>
                  </a:lnTo>
                  <a:lnTo>
                    <a:pt x="89" y="110"/>
                  </a:lnTo>
                  <a:lnTo>
                    <a:pt x="102" y="101"/>
                  </a:lnTo>
                  <a:lnTo>
                    <a:pt x="112" y="89"/>
                  </a:lnTo>
                  <a:lnTo>
                    <a:pt x="114" y="72"/>
                  </a:lnTo>
                  <a:lnTo>
                    <a:pt x="112" y="56"/>
                  </a:lnTo>
                  <a:lnTo>
                    <a:pt x="102" y="43"/>
                  </a:lnTo>
                  <a:lnTo>
                    <a:pt x="89" y="35"/>
                  </a:lnTo>
                  <a:lnTo>
                    <a:pt x="74" y="31"/>
                  </a:lnTo>
                  <a:close/>
                  <a:moveTo>
                    <a:pt x="64" y="0"/>
                  </a:moveTo>
                  <a:lnTo>
                    <a:pt x="83" y="0"/>
                  </a:lnTo>
                  <a:lnTo>
                    <a:pt x="83" y="13"/>
                  </a:lnTo>
                  <a:lnTo>
                    <a:pt x="88" y="16"/>
                  </a:lnTo>
                  <a:lnTo>
                    <a:pt x="95" y="17"/>
                  </a:lnTo>
                  <a:lnTo>
                    <a:pt x="102" y="5"/>
                  </a:lnTo>
                  <a:lnTo>
                    <a:pt x="118" y="13"/>
                  </a:lnTo>
                  <a:lnTo>
                    <a:pt x="110" y="26"/>
                  </a:lnTo>
                  <a:lnTo>
                    <a:pt x="116" y="30"/>
                  </a:lnTo>
                  <a:lnTo>
                    <a:pt x="119" y="35"/>
                  </a:lnTo>
                  <a:lnTo>
                    <a:pt x="131" y="29"/>
                  </a:lnTo>
                  <a:lnTo>
                    <a:pt x="140" y="44"/>
                  </a:lnTo>
                  <a:lnTo>
                    <a:pt x="129" y="51"/>
                  </a:lnTo>
                  <a:lnTo>
                    <a:pt x="130" y="58"/>
                  </a:lnTo>
                  <a:lnTo>
                    <a:pt x="131" y="63"/>
                  </a:lnTo>
                  <a:lnTo>
                    <a:pt x="146" y="63"/>
                  </a:lnTo>
                  <a:lnTo>
                    <a:pt x="146" y="81"/>
                  </a:lnTo>
                  <a:lnTo>
                    <a:pt x="131" y="81"/>
                  </a:lnTo>
                  <a:lnTo>
                    <a:pt x="130" y="88"/>
                  </a:lnTo>
                  <a:lnTo>
                    <a:pt x="129" y="94"/>
                  </a:lnTo>
                  <a:lnTo>
                    <a:pt x="140" y="101"/>
                  </a:lnTo>
                  <a:lnTo>
                    <a:pt x="131" y="116"/>
                  </a:lnTo>
                  <a:lnTo>
                    <a:pt x="119" y="110"/>
                  </a:lnTo>
                  <a:lnTo>
                    <a:pt x="116" y="114"/>
                  </a:lnTo>
                  <a:lnTo>
                    <a:pt x="110" y="119"/>
                  </a:lnTo>
                  <a:lnTo>
                    <a:pt x="118" y="131"/>
                  </a:lnTo>
                  <a:lnTo>
                    <a:pt x="102" y="140"/>
                  </a:lnTo>
                  <a:lnTo>
                    <a:pt x="95" y="127"/>
                  </a:lnTo>
                  <a:lnTo>
                    <a:pt x="88" y="130"/>
                  </a:lnTo>
                  <a:lnTo>
                    <a:pt x="83" y="131"/>
                  </a:lnTo>
                  <a:lnTo>
                    <a:pt x="83" y="145"/>
                  </a:lnTo>
                  <a:lnTo>
                    <a:pt x="64" y="145"/>
                  </a:lnTo>
                  <a:lnTo>
                    <a:pt x="64" y="131"/>
                  </a:lnTo>
                  <a:lnTo>
                    <a:pt x="58" y="130"/>
                  </a:lnTo>
                  <a:lnTo>
                    <a:pt x="53" y="127"/>
                  </a:lnTo>
                  <a:lnTo>
                    <a:pt x="45" y="140"/>
                  </a:lnTo>
                  <a:lnTo>
                    <a:pt x="29" y="131"/>
                  </a:lnTo>
                  <a:lnTo>
                    <a:pt x="36" y="119"/>
                  </a:lnTo>
                  <a:lnTo>
                    <a:pt x="32" y="114"/>
                  </a:lnTo>
                  <a:lnTo>
                    <a:pt x="28" y="110"/>
                  </a:lnTo>
                  <a:lnTo>
                    <a:pt x="15" y="116"/>
                  </a:lnTo>
                  <a:lnTo>
                    <a:pt x="5" y="101"/>
                  </a:lnTo>
                  <a:lnTo>
                    <a:pt x="19" y="94"/>
                  </a:lnTo>
                  <a:lnTo>
                    <a:pt x="16" y="88"/>
                  </a:lnTo>
                  <a:lnTo>
                    <a:pt x="15" y="81"/>
                  </a:lnTo>
                  <a:lnTo>
                    <a:pt x="0" y="81"/>
                  </a:lnTo>
                  <a:lnTo>
                    <a:pt x="0" y="63"/>
                  </a:lnTo>
                  <a:lnTo>
                    <a:pt x="15" y="63"/>
                  </a:lnTo>
                  <a:lnTo>
                    <a:pt x="16" y="58"/>
                  </a:lnTo>
                  <a:lnTo>
                    <a:pt x="19" y="51"/>
                  </a:lnTo>
                  <a:lnTo>
                    <a:pt x="5" y="44"/>
                  </a:lnTo>
                  <a:lnTo>
                    <a:pt x="15" y="29"/>
                  </a:lnTo>
                  <a:lnTo>
                    <a:pt x="28" y="35"/>
                  </a:lnTo>
                  <a:lnTo>
                    <a:pt x="32" y="30"/>
                  </a:lnTo>
                  <a:lnTo>
                    <a:pt x="36" y="26"/>
                  </a:lnTo>
                  <a:lnTo>
                    <a:pt x="29" y="13"/>
                  </a:lnTo>
                  <a:lnTo>
                    <a:pt x="45" y="5"/>
                  </a:lnTo>
                  <a:lnTo>
                    <a:pt x="53" y="17"/>
                  </a:lnTo>
                  <a:lnTo>
                    <a:pt x="58" y="16"/>
                  </a:lnTo>
                  <a:lnTo>
                    <a:pt x="64" y="13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4" name="Freeform 194">
              <a:extLst>
                <a:ext uri="{FF2B5EF4-FFF2-40B4-BE49-F238E27FC236}">
                  <a16:creationId xmlns="" xmlns:a16="http://schemas.microsoft.com/office/drawing/2014/main" id="{A6E08460-6967-469D-9755-BFBA52216D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12136" y="4151470"/>
              <a:ext cx="201504" cy="201504"/>
            </a:xfrm>
            <a:custGeom>
              <a:avLst/>
              <a:gdLst>
                <a:gd name="T0" fmla="*/ 56 w 145"/>
                <a:gd name="T1" fmla="*/ 35 h 145"/>
                <a:gd name="T2" fmla="*/ 34 w 145"/>
                <a:gd name="T3" fmla="*/ 56 h 145"/>
                <a:gd name="T4" fmla="*/ 34 w 145"/>
                <a:gd name="T5" fmla="*/ 89 h 145"/>
                <a:gd name="T6" fmla="*/ 56 w 145"/>
                <a:gd name="T7" fmla="*/ 110 h 145"/>
                <a:gd name="T8" fmla="*/ 87 w 145"/>
                <a:gd name="T9" fmla="*/ 110 h 145"/>
                <a:gd name="T10" fmla="*/ 110 w 145"/>
                <a:gd name="T11" fmla="*/ 89 h 145"/>
                <a:gd name="T12" fmla="*/ 110 w 145"/>
                <a:gd name="T13" fmla="*/ 56 h 145"/>
                <a:gd name="T14" fmla="*/ 87 w 145"/>
                <a:gd name="T15" fmla="*/ 35 h 145"/>
                <a:gd name="T16" fmla="*/ 62 w 145"/>
                <a:gd name="T17" fmla="*/ 0 h 145"/>
                <a:gd name="T18" fmla="*/ 81 w 145"/>
                <a:gd name="T19" fmla="*/ 14 h 145"/>
                <a:gd name="T20" fmla="*/ 93 w 145"/>
                <a:gd name="T21" fmla="*/ 17 h 145"/>
                <a:gd name="T22" fmla="*/ 116 w 145"/>
                <a:gd name="T23" fmla="*/ 14 h 145"/>
                <a:gd name="T24" fmla="*/ 114 w 145"/>
                <a:gd name="T25" fmla="*/ 30 h 145"/>
                <a:gd name="T26" fmla="*/ 131 w 145"/>
                <a:gd name="T27" fmla="*/ 29 h 145"/>
                <a:gd name="T28" fmla="*/ 127 w 145"/>
                <a:gd name="T29" fmla="*/ 51 h 145"/>
                <a:gd name="T30" fmla="*/ 131 w 145"/>
                <a:gd name="T31" fmla="*/ 63 h 145"/>
                <a:gd name="T32" fmla="*/ 145 w 145"/>
                <a:gd name="T33" fmla="*/ 81 h 145"/>
                <a:gd name="T34" fmla="*/ 129 w 145"/>
                <a:gd name="T35" fmla="*/ 88 h 145"/>
                <a:gd name="T36" fmla="*/ 140 w 145"/>
                <a:gd name="T37" fmla="*/ 101 h 145"/>
                <a:gd name="T38" fmla="*/ 118 w 145"/>
                <a:gd name="T39" fmla="*/ 110 h 145"/>
                <a:gd name="T40" fmla="*/ 108 w 145"/>
                <a:gd name="T41" fmla="*/ 119 h 145"/>
                <a:gd name="T42" fmla="*/ 100 w 145"/>
                <a:gd name="T43" fmla="*/ 140 h 145"/>
                <a:gd name="T44" fmla="*/ 87 w 145"/>
                <a:gd name="T45" fmla="*/ 130 h 145"/>
                <a:gd name="T46" fmla="*/ 81 w 145"/>
                <a:gd name="T47" fmla="*/ 145 h 145"/>
                <a:gd name="T48" fmla="*/ 62 w 145"/>
                <a:gd name="T49" fmla="*/ 131 h 145"/>
                <a:gd name="T50" fmla="*/ 51 w 145"/>
                <a:gd name="T51" fmla="*/ 127 h 145"/>
                <a:gd name="T52" fmla="*/ 27 w 145"/>
                <a:gd name="T53" fmla="*/ 131 h 145"/>
                <a:gd name="T54" fmla="*/ 30 w 145"/>
                <a:gd name="T55" fmla="*/ 114 h 145"/>
                <a:gd name="T56" fmla="*/ 13 w 145"/>
                <a:gd name="T57" fmla="*/ 117 h 145"/>
                <a:gd name="T58" fmla="*/ 17 w 145"/>
                <a:gd name="T59" fmla="*/ 94 h 145"/>
                <a:gd name="T60" fmla="*/ 14 w 145"/>
                <a:gd name="T61" fmla="*/ 81 h 145"/>
                <a:gd name="T62" fmla="*/ 0 w 145"/>
                <a:gd name="T63" fmla="*/ 63 h 145"/>
                <a:gd name="T64" fmla="*/ 15 w 145"/>
                <a:gd name="T65" fmla="*/ 58 h 145"/>
                <a:gd name="T66" fmla="*/ 4 w 145"/>
                <a:gd name="T67" fmla="*/ 45 h 145"/>
                <a:gd name="T68" fmla="*/ 26 w 145"/>
                <a:gd name="T69" fmla="*/ 35 h 145"/>
                <a:gd name="T70" fmla="*/ 35 w 145"/>
                <a:gd name="T71" fmla="*/ 26 h 145"/>
                <a:gd name="T72" fmla="*/ 43 w 145"/>
                <a:gd name="T73" fmla="*/ 5 h 145"/>
                <a:gd name="T74" fmla="*/ 56 w 145"/>
                <a:gd name="T75" fmla="*/ 16 h 145"/>
                <a:gd name="T76" fmla="*/ 62 w 145"/>
                <a:gd name="T7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45" h="145">
                  <a:moveTo>
                    <a:pt x="72" y="31"/>
                  </a:moveTo>
                  <a:lnTo>
                    <a:pt x="56" y="35"/>
                  </a:lnTo>
                  <a:lnTo>
                    <a:pt x="43" y="43"/>
                  </a:lnTo>
                  <a:lnTo>
                    <a:pt x="34" y="56"/>
                  </a:lnTo>
                  <a:lnTo>
                    <a:pt x="31" y="72"/>
                  </a:lnTo>
                  <a:lnTo>
                    <a:pt x="34" y="89"/>
                  </a:lnTo>
                  <a:lnTo>
                    <a:pt x="43" y="101"/>
                  </a:lnTo>
                  <a:lnTo>
                    <a:pt x="56" y="110"/>
                  </a:lnTo>
                  <a:lnTo>
                    <a:pt x="72" y="114"/>
                  </a:lnTo>
                  <a:lnTo>
                    <a:pt x="87" y="110"/>
                  </a:lnTo>
                  <a:lnTo>
                    <a:pt x="100" y="101"/>
                  </a:lnTo>
                  <a:lnTo>
                    <a:pt x="110" y="89"/>
                  </a:lnTo>
                  <a:lnTo>
                    <a:pt x="112" y="72"/>
                  </a:lnTo>
                  <a:lnTo>
                    <a:pt x="110" y="56"/>
                  </a:lnTo>
                  <a:lnTo>
                    <a:pt x="100" y="43"/>
                  </a:lnTo>
                  <a:lnTo>
                    <a:pt x="87" y="35"/>
                  </a:lnTo>
                  <a:lnTo>
                    <a:pt x="72" y="31"/>
                  </a:lnTo>
                  <a:close/>
                  <a:moveTo>
                    <a:pt x="62" y="0"/>
                  </a:moveTo>
                  <a:lnTo>
                    <a:pt x="81" y="0"/>
                  </a:lnTo>
                  <a:lnTo>
                    <a:pt x="81" y="14"/>
                  </a:lnTo>
                  <a:lnTo>
                    <a:pt x="87" y="16"/>
                  </a:lnTo>
                  <a:lnTo>
                    <a:pt x="93" y="17"/>
                  </a:lnTo>
                  <a:lnTo>
                    <a:pt x="100" y="5"/>
                  </a:lnTo>
                  <a:lnTo>
                    <a:pt x="116" y="14"/>
                  </a:lnTo>
                  <a:lnTo>
                    <a:pt x="108" y="26"/>
                  </a:lnTo>
                  <a:lnTo>
                    <a:pt x="114" y="30"/>
                  </a:lnTo>
                  <a:lnTo>
                    <a:pt x="118" y="35"/>
                  </a:lnTo>
                  <a:lnTo>
                    <a:pt x="131" y="29"/>
                  </a:lnTo>
                  <a:lnTo>
                    <a:pt x="140" y="45"/>
                  </a:lnTo>
                  <a:lnTo>
                    <a:pt x="127" y="51"/>
                  </a:lnTo>
                  <a:lnTo>
                    <a:pt x="129" y="58"/>
                  </a:lnTo>
                  <a:lnTo>
                    <a:pt x="131" y="63"/>
                  </a:lnTo>
                  <a:lnTo>
                    <a:pt x="145" y="63"/>
                  </a:lnTo>
                  <a:lnTo>
                    <a:pt x="145" y="81"/>
                  </a:lnTo>
                  <a:lnTo>
                    <a:pt x="131" y="81"/>
                  </a:lnTo>
                  <a:lnTo>
                    <a:pt x="129" y="88"/>
                  </a:lnTo>
                  <a:lnTo>
                    <a:pt x="127" y="94"/>
                  </a:lnTo>
                  <a:lnTo>
                    <a:pt x="140" y="101"/>
                  </a:lnTo>
                  <a:lnTo>
                    <a:pt x="131" y="117"/>
                  </a:lnTo>
                  <a:lnTo>
                    <a:pt x="118" y="110"/>
                  </a:lnTo>
                  <a:lnTo>
                    <a:pt x="114" y="114"/>
                  </a:lnTo>
                  <a:lnTo>
                    <a:pt x="108" y="119"/>
                  </a:lnTo>
                  <a:lnTo>
                    <a:pt x="116" y="131"/>
                  </a:lnTo>
                  <a:lnTo>
                    <a:pt x="100" y="140"/>
                  </a:lnTo>
                  <a:lnTo>
                    <a:pt x="93" y="127"/>
                  </a:lnTo>
                  <a:lnTo>
                    <a:pt x="87" y="130"/>
                  </a:lnTo>
                  <a:lnTo>
                    <a:pt x="81" y="131"/>
                  </a:lnTo>
                  <a:lnTo>
                    <a:pt x="81" y="145"/>
                  </a:lnTo>
                  <a:lnTo>
                    <a:pt x="62" y="145"/>
                  </a:lnTo>
                  <a:lnTo>
                    <a:pt x="62" y="131"/>
                  </a:lnTo>
                  <a:lnTo>
                    <a:pt x="56" y="130"/>
                  </a:lnTo>
                  <a:lnTo>
                    <a:pt x="51" y="127"/>
                  </a:lnTo>
                  <a:lnTo>
                    <a:pt x="43" y="140"/>
                  </a:lnTo>
                  <a:lnTo>
                    <a:pt x="27" y="131"/>
                  </a:lnTo>
                  <a:lnTo>
                    <a:pt x="35" y="119"/>
                  </a:lnTo>
                  <a:lnTo>
                    <a:pt x="30" y="114"/>
                  </a:lnTo>
                  <a:lnTo>
                    <a:pt x="26" y="110"/>
                  </a:lnTo>
                  <a:lnTo>
                    <a:pt x="13" y="117"/>
                  </a:lnTo>
                  <a:lnTo>
                    <a:pt x="4" y="101"/>
                  </a:lnTo>
                  <a:lnTo>
                    <a:pt x="17" y="94"/>
                  </a:lnTo>
                  <a:lnTo>
                    <a:pt x="15" y="88"/>
                  </a:lnTo>
                  <a:lnTo>
                    <a:pt x="14" y="81"/>
                  </a:lnTo>
                  <a:lnTo>
                    <a:pt x="0" y="81"/>
                  </a:lnTo>
                  <a:lnTo>
                    <a:pt x="0" y="63"/>
                  </a:lnTo>
                  <a:lnTo>
                    <a:pt x="14" y="63"/>
                  </a:lnTo>
                  <a:lnTo>
                    <a:pt x="15" y="58"/>
                  </a:lnTo>
                  <a:lnTo>
                    <a:pt x="17" y="51"/>
                  </a:lnTo>
                  <a:lnTo>
                    <a:pt x="4" y="45"/>
                  </a:lnTo>
                  <a:lnTo>
                    <a:pt x="13" y="29"/>
                  </a:lnTo>
                  <a:lnTo>
                    <a:pt x="26" y="35"/>
                  </a:lnTo>
                  <a:lnTo>
                    <a:pt x="30" y="30"/>
                  </a:lnTo>
                  <a:lnTo>
                    <a:pt x="35" y="26"/>
                  </a:lnTo>
                  <a:lnTo>
                    <a:pt x="27" y="14"/>
                  </a:lnTo>
                  <a:lnTo>
                    <a:pt x="43" y="5"/>
                  </a:lnTo>
                  <a:lnTo>
                    <a:pt x="51" y="17"/>
                  </a:lnTo>
                  <a:lnTo>
                    <a:pt x="56" y="16"/>
                  </a:lnTo>
                  <a:lnTo>
                    <a:pt x="62" y="14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5" name="Freeform 195">
              <a:extLst>
                <a:ext uri="{FF2B5EF4-FFF2-40B4-BE49-F238E27FC236}">
                  <a16:creationId xmlns="" xmlns:a16="http://schemas.microsoft.com/office/drawing/2014/main" id="{4354DBC9-88BD-4377-A4C0-F893F0B55B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95801" y="1898800"/>
              <a:ext cx="423853" cy="425242"/>
            </a:xfrm>
            <a:custGeom>
              <a:avLst/>
              <a:gdLst>
                <a:gd name="T0" fmla="*/ 130 w 305"/>
                <a:gd name="T1" fmla="*/ 71 h 306"/>
                <a:gd name="T2" fmla="*/ 92 w 305"/>
                <a:gd name="T3" fmla="*/ 92 h 306"/>
                <a:gd name="T4" fmla="*/ 70 w 305"/>
                <a:gd name="T5" fmla="*/ 130 h 306"/>
                <a:gd name="T6" fmla="*/ 70 w 305"/>
                <a:gd name="T7" fmla="*/ 175 h 306"/>
                <a:gd name="T8" fmla="*/ 92 w 305"/>
                <a:gd name="T9" fmla="*/ 213 h 306"/>
                <a:gd name="T10" fmla="*/ 130 w 305"/>
                <a:gd name="T11" fmla="*/ 236 h 306"/>
                <a:gd name="T12" fmla="*/ 176 w 305"/>
                <a:gd name="T13" fmla="*/ 236 h 306"/>
                <a:gd name="T14" fmla="*/ 214 w 305"/>
                <a:gd name="T15" fmla="*/ 213 h 306"/>
                <a:gd name="T16" fmla="*/ 236 w 305"/>
                <a:gd name="T17" fmla="*/ 175 h 306"/>
                <a:gd name="T18" fmla="*/ 236 w 305"/>
                <a:gd name="T19" fmla="*/ 130 h 306"/>
                <a:gd name="T20" fmla="*/ 214 w 305"/>
                <a:gd name="T21" fmla="*/ 92 h 306"/>
                <a:gd name="T22" fmla="*/ 176 w 305"/>
                <a:gd name="T23" fmla="*/ 71 h 306"/>
                <a:gd name="T24" fmla="*/ 134 w 305"/>
                <a:gd name="T25" fmla="*/ 0 h 306"/>
                <a:gd name="T26" fmla="*/ 172 w 305"/>
                <a:gd name="T27" fmla="*/ 30 h 306"/>
                <a:gd name="T28" fmla="*/ 212 w 305"/>
                <a:gd name="T29" fmla="*/ 12 h 306"/>
                <a:gd name="T30" fmla="*/ 231 w 305"/>
                <a:gd name="T31" fmla="*/ 56 h 306"/>
                <a:gd name="T32" fmla="*/ 249 w 305"/>
                <a:gd name="T33" fmla="*/ 75 h 306"/>
                <a:gd name="T34" fmla="*/ 295 w 305"/>
                <a:gd name="T35" fmla="*/ 93 h 306"/>
                <a:gd name="T36" fmla="*/ 275 w 305"/>
                <a:gd name="T37" fmla="*/ 133 h 306"/>
                <a:gd name="T38" fmla="*/ 305 w 305"/>
                <a:gd name="T39" fmla="*/ 171 h 306"/>
                <a:gd name="T40" fmla="*/ 269 w 305"/>
                <a:gd name="T41" fmla="*/ 198 h 306"/>
                <a:gd name="T42" fmla="*/ 275 w 305"/>
                <a:gd name="T43" fmla="*/ 246 h 306"/>
                <a:gd name="T44" fmla="*/ 240 w 305"/>
                <a:gd name="T45" fmla="*/ 241 h 306"/>
                <a:gd name="T46" fmla="*/ 245 w 305"/>
                <a:gd name="T47" fmla="*/ 276 h 306"/>
                <a:gd name="T48" fmla="*/ 198 w 305"/>
                <a:gd name="T49" fmla="*/ 268 h 306"/>
                <a:gd name="T50" fmla="*/ 172 w 305"/>
                <a:gd name="T51" fmla="*/ 306 h 306"/>
                <a:gd name="T52" fmla="*/ 134 w 305"/>
                <a:gd name="T53" fmla="*/ 275 h 306"/>
                <a:gd name="T54" fmla="*/ 93 w 305"/>
                <a:gd name="T55" fmla="*/ 295 h 306"/>
                <a:gd name="T56" fmla="*/ 75 w 305"/>
                <a:gd name="T57" fmla="*/ 250 h 306"/>
                <a:gd name="T58" fmla="*/ 56 w 305"/>
                <a:gd name="T59" fmla="*/ 230 h 306"/>
                <a:gd name="T60" fmla="*/ 11 w 305"/>
                <a:gd name="T61" fmla="*/ 213 h 306"/>
                <a:gd name="T62" fmla="*/ 30 w 305"/>
                <a:gd name="T63" fmla="*/ 171 h 306"/>
                <a:gd name="T64" fmla="*/ 0 w 305"/>
                <a:gd name="T65" fmla="*/ 133 h 306"/>
                <a:gd name="T66" fmla="*/ 37 w 305"/>
                <a:gd name="T67" fmla="*/ 109 h 306"/>
                <a:gd name="T68" fmla="*/ 30 w 305"/>
                <a:gd name="T69" fmla="*/ 60 h 306"/>
                <a:gd name="T70" fmla="*/ 64 w 305"/>
                <a:gd name="T71" fmla="*/ 65 h 306"/>
                <a:gd name="T72" fmla="*/ 59 w 305"/>
                <a:gd name="T73" fmla="*/ 30 h 306"/>
                <a:gd name="T74" fmla="*/ 107 w 305"/>
                <a:gd name="T75" fmla="*/ 38 h 306"/>
                <a:gd name="T76" fmla="*/ 134 w 305"/>
                <a:gd name="T77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5" h="306">
                  <a:moveTo>
                    <a:pt x="152" y="67"/>
                  </a:moveTo>
                  <a:lnTo>
                    <a:pt x="130" y="71"/>
                  </a:lnTo>
                  <a:lnTo>
                    <a:pt x="109" y="78"/>
                  </a:lnTo>
                  <a:lnTo>
                    <a:pt x="92" y="92"/>
                  </a:lnTo>
                  <a:lnTo>
                    <a:pt x="79" y="110"/>
                  </a:lnTo>
                  <a:lnTo>
                    <a:pt x="70" y="130"/>
                  </a:lnTo>
                  <a:lnTo>
                    <a:pt x="67" y="153"/>
                  </a:lnTo>
                  <a:lnTo>
                    <a:pt x="70" y="175"/>
                  </a:lnTo>
                  <a:lnTo>
                    <a:pt x="79" y="196"/>
                  </a:lnTo>
                  <a:lnTo>
                    <a:pt x="92" y="213"/>
                  </a:lnTo>
                  <a:lnTo>
                    <a:pt x="109" y="228"/>
                  </a:lnTo>
                  <a:lnTo>
                    <a:pt x="130" y="236"/>
                  </a:lnTo>
                  <a:lnTo>
                    <a:pt x="152" y="240"/>
                  </a:lnTo>
                  <a:lnTo>
                    <a:pt x="176" y="236"/>
                  </a:lnTo>
                  <a:lnTo>
                    <a:pt x="197" y="228"/>
                  </a:lnTo>
                  <a:lnTo>
                    <a:pt x="214" y="213"/>
                  </a:lnTo>
                  <a:lnTo>
                    <a:pt x="227" y="196"/>
                  </a:lnTo>
                  <a:lnTo>
                    <a:pt x="236" y="175"/>
                  </a:lnTo>
                  <a:lnTo>
                    <a:pt x="238" y="153"/>
                  </a:lnTo>
                  <a:lnTo>
                    <a:pt x="236" y="130"/>
                  </a:lnTo>
                  <a:lnTo>
                    <a:pt x="227" y="110"/>
                  </a:lnTo>
                  <a:lnTo>
                    <a:pt x="214" y="92"/>
                  </a:lnTo>
                  <a:lnTo>
                    <a:pt x="197" y="78"/>
                  </a:lnTo>
                  <a:lnTo>
                    <a:pt x="176" y="71"/>
                  </a:lnTo>
                  <a:lnTo>
                    <a:pt x="152" y="67"/>
                  </a:lnTo>
                  <a:close/>
                  <a:moveTo>
                    <a:pt x="134" y="0"/>
                  </a:moveTo>
                  <a:lnTo>
                    <a:pt x="172" y="0"/>
                  </a:lnTo>
                  <a:lnTo>
                    <a:pt x="172" y="30"/>
                  </a:lnTo>
                  <a:lnTo>
                    <a:pt x="198" y="38"/>
                  </a:lnTo>
                  <a:lnTo>
                    <a:pt x="212" y="12"/>
                  </a:lnTo>
                  <a:lnTo>
                    <a:pt x="245" y="30"/>
                  </a:lnTo>
                  <a:lnTo>
                    <a:pt x="231" y="56"/>
                  </a:lnTo>
                  <a:lnTo>
                    <a:pt x="240" y="65"/>
                  </a:lnTo>
                  <a:lnTo>
                    <a:pt x="249" y="75"/>
                  </a:lnTo>
                  <a:lnTo>
                    <a:pt x="275" y="60"/>
                  </a:lnTo>
                  <a:lnTo>
                    <a:pt x="295" y="93"/>
                  </a:lnTo>
                  <a:lnTo>
                    <a:pt x="269" y="109"/>
                  </a:lnTo>
                  <a:lnTo>
                    <a:pt x="275" y="133"/>
                  </a:lnTo>
                  <a:lnTo>
                    <a:pt x="305" y="133"/>
                  </a:lnTo>
                  <a:lnTo>
                    <a:pt x="305" y="171"/>
                  </a:lnTo>
                  <a:lnTo>
                    <a:pt x="275" y="171"/>
                  </a:lnTo>
                  <a:lnTo>
                    <a:pt x="269" y="198"/>
                  </a:lnTo>
                  <a:lnTo>
                    <a:pt x="295" y="213"/>
                  </a:lnTo>
                  <a:lnTo>
                    <a:pt x="275" y="246"/>
                  </a:lnTo>
                  <a:lnTo>
                    <a:pt x="249" y="230"/>
                  </a:lnTo>
                  <a:lnTo>
                    <a:pt x="240" y="241"/>
                  </a:lnTo>
                  <a:lnTo>
                    <a:pt x="231" y="250"/>
                  </a:lnTo>
                  <a:lnTo>
                    <a:pt x="245" y="276"/>
                  </a:lnTo>
                  <a:lnTo>
                    <a:pt x="212" y="295"/>
                  </a:lnTo>
                  <a:lnTo>
                    <a:pt x="198" y="268"/>
                  </a:lnTo>
                  <a:lnTo>
                    <a:pt x="172" y="275"/>
                  </a:lnTo>
                  <a:lnTo>
                    <a:pt x="172" y="306"/>
                  </a:lnTo>
                  <a:lnTo>
                    <a:pt x="134" y="306"/>
                  </a:lnTo>
                  <a:lnTo>
                    <a:pt x="134" y="275"/>
                  </a:lnTo>
                  <a:lnTo>
                    <a:pt x="107" y="268"/>
                  </a:lnTo>
                  <a:lnTo>
                    <a:pt x="93" y="295"/>
                  </a:lnTo>
                  <a:lnTo>
                    <a:pt x="59" y="276"/>
                  </a:lnTo>
                  <a:lnTo>
                    <a:pt x="75" y="250"/>
                  </a:lnTo>
                  <a:lnTo>
                    <a:pt x="64" y="241"/>
                  </a:lnTo>
                  <a:lnTo>
                    <a:pt x="56" y="230"/>
                  </a:lnTo>
                  <a:lnTo>
                    <a:pt x="30" y="246"/>
                  </a:lnTo>
                  <a:lnTo>
                    <a:pt x="11" y="213"/>
                  </a:lnTo>
                  <a:lnTo>
                    <a:pt x="37" y="198"/>
                  </a:lnTo>
                  <a:lnTo>
                    <a:pt x="30" y="171"/>
                  </a:lnTo>
                  <a:lnTo>
                    <a:pt x="0" y="171"/>
                  </a:lnTo>
                  <a:lnTo>
                    <a:pt x="0" y="133"/>
                  </a:lnTo>
                  <a:lnTo>
                    <a:pt x="30" y="133"/>
                  </a:lnTo>
                  <a:lnTo>
                    <a:pt x="37" y="109"/>
                  </a:lnTo>
                  <a:lnTo>
                    <a:pt x="11" y="93"/>
                  </a:lnTo>
                  <a:lnTo>
                    <a:pt x="30" y="60"/>
                  </a:lnTo>
                  <a:lnTo>
                    <a:pt x="56" y="75"/>
                  </a:lnTo>
                  <a:lnTo>
                    <a:pt x="64" y="65"/>
                  </a:lnTo>
                  <a:lnTo>
                    <a:pt x="75" y="56"/>
                  </a:lnTo>
                  <a:lnTo>
                    <a:pt x="59" y="30"/>
                  </a:lnTo>
                  <a:lnTo>
                    <a:pt x="93" y="12"/>
                  </a:lnTo>
                  <a:lnTo>
                    <a:pt x="107" y="38"/>
                  </a:lnTo>
                  <a:lnTo>
                    <a:pt x="134" y="3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2980B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6" name="Freeform 196">
              <a:extLst>
                <a:ext uri="{FF2B5EF4-FFF2-40B4-BE49-F238E27FC236}">
                  <a16:creationId xmlns="" xmlns:a16="http://schemas.microsoft.com/office/drawing/2014/main" id="{7A5704CF-0EBD-4E40-8954-25EE0DE42B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75151" y="2347667"/>
              <a:ext cx="917188" cy="919968"/>
            </a:xfrm>
            <a:custGeom>
              <a:avLst/>
              <a:gdLst>
                <a:gd name="T0" fmla="*/ 300 w 660"/>
                <a:gd name="T1" fmla="*/ 228 h 662"/>
                <a:gd name="T2" fmla="*/ 258 w 660"/>
                <a:gd name="T3" fmla="*/ 252 h 662"/>
                <a:gd name="T4" fmla="*/ 231 w 660"/>
                <a:gd name="T5" fmla="*/ 291 h 662"/>
                <a:gd name="T6" fmla="*/ 223 w 660"/>
                <a:gd name="T7" fmla="*/ 337 h 662"/>
                <a:gd name="T8" fmla="*/ 236 w 660"/>
                <a:gd name="T9" fmla="*/ 383 h 662"/>
                <a:gd name="T10" fmla="*/ 269 w 660"/>
                <a:gd name="T11" fmla="*/ 419 h 662"/>
                <a:gd name="T12" fmla="*/ 313 w 660"/>
                <a:gd name="T13" fmla="*/ 436 h 662"/>
                <a:gd name="T14" fmla="*/ 359 w 660"/>
                <a:gd name="T15" fmla="*/ 434 h 662"/>
                <a:gd name="T16" fmla="*/ 402 w 660"/>
                <a:gd name="T17" fmla="*/ 410 h 662"/>
                <a:gd name="T18" fmla="*/ 430 w 660"/>
                <a:gd name="T19" fmla="*/ 371 h 662"/>
                <a:gd name="T20" fmla="*/ 438 w 660"/>
                <a:gd name="T21" fmla="*/ 325 h 662"/>
                <a:gd name="T22" fmla="*/ 424 w 660"/>
                <a:gd name="T23" fmla="*/ 279 h 662"/>
                <a:gd name="T24" fmla="*/ 392 w 660"/>
                <a:gd name="T25" fmla="*/ 243 h 662"/>
                <a:gd name="T26" fmla="*/ 347 w 660"/>
                <a:gd name="T27" fmla="*/ 226 h 662"/>
                <a:gd name="T28" fmla="*/ 311 w 660"/>
                <a:gd name="T29" fmla="*/ 0 h 662"/>
                <a:gd name="T30" fmla="*/ 324 w 660"/>
                <a:gd name="T31" fmla="*/ 63 h 662"/>
                <a:gd name="T32" fmla="*/ 380 w 660"/>
                <a:gd name="T33" fmla="*/ 15 h 662"/>
                <a:gd name="T34" fmla="*/ 393 w 660"/>
                <a:gd name="T35" fmla="*/ 8 h 662"/>
                <a:gd name="T36" fmla="*/ 478 w 660"/>
                <a:gd name="T37" fmla="*/ 36 h 662"/>
                <a:gd name="T38" fmla="*/ 459 w 660"/>
                <a:gd name="T39" fmla="*/ 96 h 662"/>
                <a:gd name="T40" fmla="*/ 532 w 660"/>
                <a:gd name="T41" fmla="*/ 82 h 662"/>
                <a:gd name="T42" fmla="*/ 546 w 660"/>
                <a:gd name="T43" fmla="*/ 83 h 662"/>
                <a:gd name="T44" fmla="*/ 607 w 660"/>
                <a:gd name="T45" fmla="*/ 150 h 662"/>
                <a:gd name="T46" fmla="*/ 558 w 660"/>
                <a:gd name="T47" fmla="*/ 192 h 662"/>
                <a:gd name="T48" fmla="*/ 629 w 660"/>
                <a:gd name="T49" fmla="*/ 216 h 662"/>
                <a:gd name="T50" fmla="*/ 642 w 660"/>
                <a:gd name="T51" fmla="*/ 224 h 662"/>
                <a:gd name="T52" fmla="*/ 660 w 660"/>
                <a:gd name="T53" fmla="*/ 312 h 662"/>
                <a:gd name="T54" fmla="*/ 597 w 660"/>
                <a:gd name="T55" fmla="*/ 325 h 662"/>
                <a:gd name="T56" fmla="*/ 647 w 660"/>
                <a:gd name="T57" fmla="*/ 381 h 662"/>
                <a:gd name="T58" fmla="*/ 654 w 660"/>
                <a:gd name="T59" fmla="*/ 395 h 662"/>
                <a:gd name="T60" fmla="*/ 626 w 660"/>
                <a:gd name="T61" fmla="*/ 480 h 662"/>
                <a:gd name="T62" fmla="*/ 565 w 660"/>
                <a:gd name="T63" fmla="*/ 459 h 662"/>
                <a:gd name="T64" fmla="*/ 579 w 660"/>
                <a:gd name="T65" fmla="*/ 533 h 662"/>
                <a:gd name="T66" fmla="*/ 578 w 660"/>
                <a:gd name="T67" fmla="*/ 548 h 662"/>
                <a:gd name="T68" fmla="*/ 512 w 660"/>
                <a:gd name="T69" fmla="*/ 607 h 662"/>
                <a:gd name="T70" fmla="*/ 469 w 660"/>
                <a:gd name="T71" fmla="*/ 560 h 662"/>
                <a:gd name="T72" fmla="*/ 444 w 660"/>
                <a:gd name="T73" fmla="*/ 630 h 662"/>
                <a:gd name="T74" fmla="*/ 436 w 660"/>
                <a:gd name="T75" fmla="*/ 642 h 662"/>
                <a:gd name="T76" fmla="*/ 350 w 660"/>
                <a:gd name="T77" fmla="*/ 662 h 662"/>
                <a:gd name="T78" fmla="*/ 335 w 660"/>
                <a:gd name="T79" fmla="*/ 599 h 662"/>
                <a:gd name="T80" fmla="*/ 279 w 660"/>
                <a:gd name="T81" fmla="*/ 647 h 662"/>
                <a:gd name="T82" fmla="*/ 267 w 660"/>
                <a:gd name="T83" fmla="*/ 654 h 662"/>
                <a:gd name="T84" fmla="*/ 182 w 660"/>
                <a:gd name="T85" fmla="*/ 626 h 662"/>
                <a:gd name="T86" fmla="*/ 202 w 660"/>
                <a:gd name="T87" fmla="*/ 566 h 662"/>
                <a:gd name="T88" fmla="*/ 128 w 660"/>
                <a:gd name="T89" fmla="*/ 580 h 662"/>
                <a:gd name="T90" fmla="*/ 114 w 660"/>
                <a:gd name="T91" fmla="*/ 579 h 662"/>
                <a:gd name="T92" fmla="*/ 54 w 660"/>
                <a:gd name="T93" fmla="*/ 512 h 662"/>
                <a:gd name="T94" fmla="*/ 102 w 660"/>
                <a:gd name="T95" fmla="*/ 470 h 662"/>
                <a:gd name="T96" fmla="*/ 30 w 660"/>
                <a:gd name="T97" fmla="*/ 446 h 662"/>
                <a:gd name="T98" fmla="*/ 18 w 660"/>
                <a:gd name="T99" fmla="*/ 438 h 662"/>
                <a:gd name="T100" fmla="*/ 0 w 660"/>
                <a:gd name="T101" fmla="*/ 350 h 662"/>
                <a:gd name="T102" fmla="*/ 63 w 660"/>
                <a:gd name="T103" fmla="*/ 337 h 662"/>
                <a:gd name="T104" fmla="*/ 13 w 660"/>
                <a:gd name="T105" fmla="*/ 281 h 662"/>
                <a:gd name="T106" fmla="*/ 7 w 660"/>
                <a:gd name="T107" fmla="*/ 267 h 662"/>
                <a:gd name="T108" fmla="*/ 34 w 660"/>
                <a:gd name="T109" fmla="*/ 182 h 662"/>
                <a:gd name="T110" fmla="*/ 96 w 660"/>
                <a:gd name="T111" fmla="*/ 203 h 662"/>
                <a:gd name="T112" fmla="*/ 81 w 660"/>
                <a:gd name="T113" fmla="*/ 129 h 662"/>
                <a:gd name="T114" fmla="*/ 81 w 660"/>
                <a:gd name="T115" fmla="*/ 114 h 662"/>
                <a:gd name="T116" fmla="*/ 148 w 660"/>
                <a:gd name="T117" fmla="*/ 55 h 662"/>
                <a:gd name="T118" fmla="*/ 191 w 660"/>
                <a:gd name="T119" fmla="*/ 102 h 662"/>
                <a:gd name="T120" fmla="*/ 215 w 660"/>
                <a:gd name="T121" fmla="*/ 32 h 662"/>
                <a:gd name="T122" fmla="*/ 223 w 660"/>
                <a:gd name="T123" fmla="*/ 20 h 662"/>
                <a:gd name="T124" fmla="*/ 311 w 660"/>
                <a:gd name="T125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60" h="662">
                  <a:moveTo>
                    <a:pt x="324" y="224"/>
                  </a:moveTo>
                  <a:lnTo>
                    <a:pt x="300" y="228"/>
                  </a:lnTo>
                  <a:lnTo>
                    <a:pt x="278" y="237"/>
                  </a:lnTo>
                  <a:lnTo>
                    <a:pt x="258" y="252"/>
                  </a:lnTo>
                  <a:lnTo>
                    <a:pt x="241" y="270"/>
                  </a:lnTo>
                  <a:lnTo>
                    <a:pt x="231" y="291"/>
                  </a:lnTo>
                  <a:lnTo>
                    <a:pt x="224" y="313"/>
                  </a:lnTo>
                  <a:lnTo>
                    <a:pt x="223" y="337"/>
                  </a:lnTo>
                  <a:lnTo>
                    <a:pt x="227" y="360"/>
                  </a:lnTo>
                  <a:lnTo>
                    <a:pt x="236" y="383"/>
                  </a:lnTo>
                  <a:lnTo>
                    <a:pt x="250" y="402"/>
                  </a:lnTo>
                  <a:lnTo>
                    <a:pt x="269" y="419"/>
                  </a:lnTo>
                  <a:lnTo>
                    <a:pt x="290" y="431"/>
                  </a:lnTo>
                  <a:lnTo>
                    <a:pt x="313" y="436"/>
                  </a:lnTo>
                  <a:lnTo>
                    <a:pt x="337" y="438"/>
                  </a:lnTo>
                  <a:lnTo>
                    <a:pt x="359" y="434"/>
                  </a:lnTo>
                  <a:lnTo>
                    <a:pt x="381" y="425"/>
                  </a:lnTo>
                  <a:lnTo>
                    <a:pt x="402" y="410"/>
                  </a:lnTo>
                  <a:lnTo>
                    <a:pt x="418" y="392"/>
                  </a:lnTo>
                  <a:lnTo>
                    <a:pt x="430" y="371"/>
                  </a:lnTo>
                  <a:lnTo>
                    <a:pt x="436" y="349"/>
                  </a:lnTo>
                  <a:lnTo>
                    <a:pt x="438" y="325"/>
                  </a:lnTo>
                  <a:lnTo>
                    <a:pt x="434" y="302"/>
                  </a:lnTo>
                  <a:lnTo>
                    <a:pt x="424" y="279"/>
                  </a:lnTo>
                  <a:lnTo>
                    <a:pt x="410" y="260"/>
                  </a:lnTo>
                  <a:lnTo>
                    <a:pt x="392" y="243"/>
                  </a:lnTo>
                  <a:lnTo>
                    <a:pt x="369" y="231"/>
                  </a:lnTo>
                  <a:lnTo>
                    <a:pt x="347" y="226"/>
                  </a:lnTo>
                  <a:lnTo>
                    <a:pt x="324" y="224"/>
                  </a:lnTo>
                  <a:close/>
                  <a:moveTo>
                    <a:pt x="311" y="0"/>
                  </a:moveTo>
                  <a:lnTo>
                    <a:pt x="313" y="11"/>
                  </a:lnTo>
                  <a:lnTo>
                    <a:pt x="324" y="63"/>
                  </a:lnTo>
                  <a:lnTo>
                    <a:pt x="364" y="66"/>
                  </a:lnTo>
                  <a:lnTo>
                    <a:pt x="380" y="15"/>
                  </a:lnTo>
                  <a:lnTo>
                    <a:pt x="384" y="4"/>
                  </a:lnTo>
                  <a:lnTo>
                    <a:pt x="393" y="8"/>
                  </a:lnTo>
                  <a:lnTo>
                    <a:pt x="469" y="32"/>
                  </a:lnTo>
                  <a:lnTo>
                    <a:pt x="478" y="36"/>
                  </a:lnTo>
                  <a:lnTo>
                    <a:pt x="476" y="45"/>
                  </a:lnTo>
                  <a:lnTo>
                    <a:pt x="459" y="96"/>
                  </a:lnTo>
                  <a:lnTo>
                    <a:pt x="491" y="118"/>
                  </a:lnTo>
                  <a:lnTo>
                    <a:pt x="532" y="82"/>
                  </a:lnTo>
                  <a:lnTo>
                    <a:pt x="540" y="75"/>
                  </a:lnTo>
                  <a:lnTo>
                    <a:pt x="546" y="83"/>
                  </a:lnTo>
                  <a:lnTo>
                    <a:pt x="599" y="142"/>
                  </a:lnTo>
                  <a:lnTo>
                    <a:pt x="607" y="150"/>
                  </a:lnTo>
                  <a:lnTo>
                    <a:pt x="599" y="156"/>
                  </a:lnTo>
                  <a:lnTo>
                    <a:pt x="558" y="192"/>
                  </a:lnTo>
                  <a:lnTo>
                    <a:pt x="576" y="227"/>
                  </a:lnTo>
                  <a:lnTo>
                    <a:pt x="629" y="216"/>
                  </a:lnTo>
                  <a:lnTo>
                    <a:pt x="639" y="214"/>
                  </a:lnTo>
                  <a:lnTo>
                    <a:pt x="642" y="224"/>
                  </a:lnTo>
                  <a:lnTo>
                    <a:pt x="658" y="302"/>
                  </a:lnTo>
                  <a:lnTo>
                    <a:pt x="660" y="312"/>
                  </a:lnTo>
                  <a:lnTo>
                    <a:pt x="650" y="313"/>
                  </a:lnTo>
                  <a:lnTo>
                    <a:pt x="597" y="325"/>
                  </a:lnTo>
                  <a:lnTo>
                    <a:pt x="595" y="364"/>
                  </a:lnTo>
                  <a:lnTo>
                    <a:pt x="647" y="381"/>
                  </a:lnTo>
                  <a:lnTo>
                    <a:pt x="656" y="384"/>
                  </a:lnTo>
                  <a:lnTo>
                    <a:pt x="654" y="395"/>
                  </a:lnTo>
                  <a:lnTo>
                    <a:pt x="629" y="469"/>
                  </a:lnTo>
                  <a:lnTo>
                    <a:pt x="626" y="480"/>
                  </a:lnTo>
                  <a:lnTo>
                    <a:pt x="616" y="476"/>
                  </a:lnTo>
                  <a:lnTo>
                    <a:pt x="565" y="459"/>
                  </a:lnTo>
                  <a:lnTo>
                    <a:pt x="542" y="493"/>
                  </a:lnTo>
                  <a:lnTo>
                    <a:pt x="579" y="533"/>
                  </a:lnTo>
                  <a:lnTo>
                    <a:pt x="586" y="540"/>
                  </a:lnTo>
                  <a:lnTo>
                    <a:pt x="578" y="548"/>
                  </a:lnTo>
                  <a:lnTo>
                    <a:pt x="520" y="600"/>
                  </a:lnTo>
                  <a:lnTo>
                    <a:pt x="512" y="607"/>
                  </a:lnTo>
                  <a:lnTo>
                    <a:pt x="506" y="600"/>
                  </a:lnTo>
                  <a:lnTo>
                    <a:pt x="469" y="560"/>
                  </a:lnTo>
                  <a:lnTo>
                    <a:pt x="434" y="578"/>
                  </a:lnTo>
                  <a:lnTo>
                    <a:pt x="444" y="630"/>
                  </a:lnTo>
                  <a:lnTo>
                    <a:pt x="447" y="641"/>
                  </a:lnTo>
                  <a:lnTo>
                    <a:pt x="436" y="642"/>
                  </a:lnTo>
                  <a:lnTo>
                    <a:pt x="359" y="659"/>
                  </a:lnTo>
                  <a:lnTo>
                    <a:pt x="350" y="662"/>
                  </a:lnTo>
                  <a:lnTo>
                    <a:pt x="347" y="651"/>
                  </a:lnTo>
                  <a:lnTo>
                    <a:pt x="335" y="599"/>
                  </a:lnTo>
                  <a:lnTo>
                    <a:pt x="296" y="596"/>
                  </a:lnTo>
                  <a:lnTo>
                    <a:pt x="279" y="647"/>
                  </a:lnTo>
                  <a:lnTo>
                    <a:pt x="276" y="658"/>
                  </a:lnTo>
                  <a:lnTo>
                    <a:pt x="267" y="654"/>
                  </a:lnTo>
                  <a:lnTo>
                    <a:pt x="191" y="630"/>
                  </a:lnTo>
                  <a:lnTo>
                    <a:pt x="182" y="626"/>
                  </a:lnTo>
                  <a:lnTo>
                    <a:pt x="185" y="617"/>
                  </a:lnTo>
                  <a:lnTo>
                    <a:pt x="202" y="566"/>
                  </a:lnTo>
                  <a:lnTo>
                    <a:pt x="168" y="544"/>
                  </a:lnTo>
                  <a:lnTo>
                    <a:pt x="128" y="580"/>
                  </a:lnTo>
                  <a:lnTo>
                    <a:pt x="121" y="587"/>
                  </a:lnTo>
                  <a:lnTo>
                    <a:pt x="114" y="579"/>
                  </a:lnTo>
                  <a:lnTo>
                    <a:pt x="60" y="520"/>
                  </a:lnTo>
                  <a:lnTo>
                    <a:pt x="54" y="512"/>
                  </a:lnTo>
                  <a:lnTo>
                    <a:pt x="62" y="506"/>
                  </a:lnTo>
                  <a:lnTo>
                    <a:pt x="102" y="470"/>
                  </a:lnTo>
                  <a:lnTo>
                    <a:pt x="84" y="434"/>
                  </a:lnTo>
                  <a:lnTo>
                    <a:pt x="30" y="446"/>
                  </a:lnTo>
                  <a:lnTo>
                    <a:pt x="21" y="448"/>
                  </a:lnTo>
                  <a:lnTo>
                    <a:pt x="18" y="438"/>
                  </a:lnTo>
                  <a:lnTo>
                    <a:pt x="1" y="360"/>
                  </a:lnTo>
                  <a:lnTo>
                    <a:pt x="0" y="350"/>
                  </a:lnTo>
                  <a:lnTo>
                    <a:pt x="9" y="349"/>
                  </a:lnTo>
                  <a:lnTo>
                    <a:pt x="63" y="337"/>
                  </a:lnTo>
                  <a:lnTo>
                    <a:pt x="64" y="298"/>
                  </a:lnTo>
                  <a:lnTo>
                    <a:pt x="13" y="281"/>
                  </a:lnTo>
                  <a:lnTo>
                    <a:pt x="4" y="278"/>
                  </a:lnTo>
                  <a:lnTo>
                    <a:pt x="7" y="267"/>
                  </a:lnTo>
                  <a:lnTo>
                    <a:pt x="32" y="193"/>
                  </a:lnTo>
                  <a:lnTo>
                    <a:pt x="34" y="182"/>
                  </a:lnTo>
                  <a:lnTo>
                    <a:pt x="45" y="186"/>
                  </a:lnTo>
                  <a:lnTo>
                    <a:pt x="96" y="203"/>
                  </a:lnTo>
                  <a:lnTo>
                    <a:pt x="117" y="169"/>
                  </a:lnTo>
                  <a:lnTo>
                    <a:pt x="81" y="129"/>
                  </a:lnTo>
                  <a:lnTo>
                    <a:pt x="73" y="122"/>
                  </a:lnTo>
                  <a:lnTo>
                    <a:pt x="81" y="114"/>
                  </a:lnTo>
                  <a:lnTo>
                    <a:pt x="140" y="62"/>
                  </a:lnTo>
                  <a:lnTo>
                    <a:pt x="148" y="55"/>
                  </a:lnTo>
                  <a:lnTo>
                    <a:pt x="155" y="62"/>
                  </a:lnTo>
                  <a:lnTo>
                    <a:pt x="191" y="102"/>
                  </a:lnTo>
                  <a:lnTo>
                    <a:pt x="227" y="84"/>
                  </a:lnTo>
                  <a:lnTo>
                    <a:pt x="215" y="32"/>
                  </a:lnTo>
                  <a:lnTo>
                    <a:pt x="214" y="21"/>
                  </a:lnTo>
                  <a:lnTo>
                    <a:pt x="223" y="20"/>
                  </a:lnTo>
                  <a:lnTo>
                    <a:pt x="300" y="3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2980B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7" name="Freeform 197">
              <a:extLst>
                <a:ext uri="{FF2B5EF4-FFF2-40B4-BE49-F238E27FC236}">
                  <a16:creationId xmlns="" xmlns:a16="http://schemas.microsoft.com/office/drawing/2014/main" id="{11F6DF10-1277-4B6F-B57D-06EBE6F6C5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08251" y="2324042"/>
              <a:ext cx="322406" cy="322406"/>
            </a:xfrm>
            <a:custGeom>
              <a:avLst/>
              <a:gdLst>
                <a:gd name="T0" fmla="*/ 104 w 232"/>
                <a:gd name="T1" fmla="*/ 80 h 232"/>
                <a:gd name="T2" fmla="*/ 83 w 232"/>
                <a:gd name="T3" fmla="*/ 100 h 232"/>
                <a:gd name="T4" fmla="*/ 81 w 232"/>
                <a:gd name="T5" fmla="*/ 129 h 232"/>
                <a:gd name="T6" fmla="*/ 101 w 232"/>
                <a:gd name="T7" fmla="*/ 150 h 232"/>
                <a:gd name="T8" fmla="*/ 129 w 232"/>
                <a:gd name="T9" fmla="*/ 151 h 232"/>
                <a:gd name="T10" fmla="*/ 151 w 232"/>
                <a:gd name="T11" fmla="*/ 131 h 232"/>
                <a:gd name="T12" fmla="*/ 152 w 232"/>
                <a:gd name="T13" fmla="*/ 104 h 232"/>
                <a:gd name="T14" fmla="*/ 133 w 232"/>
                <a:gd name="T15" fmla="*/ 82 h 232"/>
                <a:gd name="T16" fmla="*/ 110 w 232"/>
                <a:gd name="T17" fmla="*/ 0 h 232"/>
                <a:gd name="T18" fmla="*/ 114 w 232"/>
                <a:gd name="T19" fmla="*/ 21 h 232"/>
                <a:gd name="T20" fmla="*/ 134 w 232"/>
                <a:gd name="T21" fmla="*/ 4 h 232"/>
                <a:gd name="T22" fmla="*/ 139 w 232"/>
                <a:gd name="T23" fmla="*/ 2 h 232"/>
                <a:gd name="T24" fmla="*/ 169 w 232"/>
                <a:gd name="T25" fmla="*/ 12 h 232"/>
                <a:gd name="T26" fmla="*/ 161 w 232"/>
                <a:gd name="T27" fmla="*/ 33 h 232"/>
                <a:gd name="T28" fmla="*/ 173 w 232"/>
                <a:gd name="T29" fmla="*/ 41 h 232"/>
                <a:gd name="T30" fmla="*/ 190 w 232"/>
                <a:gd name="T31" fmla="*/ 25 h 232"/>
                <a:gd name="T32" fmla="*/ 211 w 232"/>
                <a:gd name="T33" fmla="*/ 49 h 232"/>
                <a:gd name="T34" fmla="*/ 211 w 232"/>
                <a:gd name="T35" fmla="*/ 54 h 232"/>
                <a:gd name="T36" fmla="*/ 201 w 232"/>
                <a:gd name="T37" fmla="*/ 74 h 232"/>
                <a:gd name="T38" fmla="*/ 222 w 232"/>
                <a:gd name="T39" fmla="*/ 75 h 232"/>
                <a:gd name="T40" fmla="*/ 226 w 232"/>
                <a:gd name="T41" fmla="*/ 78 h 232"/>
                <a:gd name="T42" fmla="*/ 232 w 232"/>
                <a:gd name="T43" fmla="*/ 109 h 232"/>
                <a:gd name="T44" fmla="*/ 211 w 232"/>
                <a:gd name="T45" fmla="*/ 113 h 232"/>
                <a:gd name="T46" fmla="*/ 228 w 232"/>
                <a:gd name="T47" fmla="*/ 134 h 232"/>
                <a:gd name="T48" fmla="*/ 231 w 232"/>
                <a:gd name="T49" fmla="*/ 138 h 232"/>
                <a:gd name="T50" fmla="*/ 220 w 232"/>
                <a:gd name="T51" fmla="*/ 168 h 232"/>
                <a:gd name="T52" fmla="*/ 199 w 232"/>
                <a:gd name="T53" fmla="*/ 160 h 232"/>
                <a:gd name="T54" fmla="*/ 191 w 232"/>
                <a:gd name="T55" fmla="*/ 172 h 232"/>
                <a:gd name="T56" fmla="*/ 206 w 232"/>
                <a:gd name="T57" fmla="*/ 189 h 232"/>
                <a:gd name="T58" fmla="*/ 184 w 232"/>
                <a:gd name="T59" fmla="*/ 210 h 232"/>
                <a:gd name="T60" fmla="*/ 178 w 232"/>
                <a:gd name="T61" fmla="*/ 210 h 232"/>
                <a:gd name="T62" fmla="*/ 159 w 232"/>
                <a:gd name="T63" fmla="*/ 199 h 232"/>
                <a:gd name="T64" fmla="*/ 157 w 232"/>
                <a:gd name="T65" fmla="*/ 220 h 232"/>
                <a:gd name="T66" fmla="*/ 155 w 232"/>
                <a:gd name="T67" fmla="*/ 226 h 232"/>
                <a:gd name="T68" fmla="*/ 123 w 232"/>
                <a:gd name="T69" fmla="*/ 232 h 232"/>
                <a:gd name="T70" fmla="*/ 119 w 232"/>
                <a:gd name="T71" fmla="*/ 210 h 232"/>
                <a:gd name="T72" fmla="*/ 98 w 232"/>
                <a:gd name="T73" fmla="*/ 227 h 232"/>
                <a:gd name="T74" fmla="*/ 95 w 232"/>
                <a:gd name="T75" fmla="*/ 229 h 232"/>
                <a:gd name="T76" fmla="*/ 64 w 232"/>
                <a:gd name="T77" fmla="*/ 219 h 232"/>
                <a:gd name="T78" fmla="*/ 72 w 232"/>
                <a:gd name="T79" fmla="*/ 198 h 232"/>
                <a:gd name="T80" fmla="*/ 60 w 232"/>
                <a:gd name="T81" fmla="*/ 190 h 232"/>
                <a:gd name="T82" fmla="*/ 43 w 232"/>
                <a:gd name="T83" fmla="*/ 206 h 232"/>
                <a:gd name="T84" fmla="*/ 22 w 232"/>
                <a:gd name="T85" fmla="*/ 182 h 232"/>
                <a:gd name="T86" fmla="*/ 22 w 232"/>
                <a:gd name="T87" fmla="*/ 177 h 232"/>
                <a:gd name="T88" fmla="*/ 33 w 232"/>
                <a:gd name="T89" fmla="*/ 159 h 232"/>
                <a:gd name="T90" fmla="*/ 12 w 232"/>
                <a:gd name="T91" fmla="*/ 156 h 232"/>
                <a:gd name="T92" fmla="*/ 7 w 232"/>
                <a:gd name="T93" fmla="*/ 154 h 232"/>
                <a:gd name="T94" fmla="*/ 0 w 232"/>
                <a:gd name="T95" fmla="*/ 122 h 232"/>
                <a:gd name="T96" fmla="*/ 22 w 232"/>
                <a:gd name="T97" fmla="*/ 118 h 232"/>
                <a:gd name="T98" fmla="*/ 5 w 232"/>
                <a:gd name="T99" fmla="*/ 99 h 232"/>
                <a:gd name="T100" fmla="*/ 3 w 232"/>
                <a:gd name="T101" fmla="*/ 93 h 232"/>
                <a:gd name="T102" fmla="*/ 13 w 232"/>
                <a:gd name="T103" fmla="*/ 63 h 232"/>
                <a:gd name="T104" fmla="*/ 34 w 232"/>
                <a:gd name="T105" fmla="*/ 71 h 232"/>
                <a:gd name="T106" fmla="*/ 42 w 232"/>
                <a:gd name="T107" fmla="*/ 59 h 232"/>
                <a:gd name="T108" fmla="*/ 26 w 232"/>
                <a:gd name="T109" fmla="*/ 42 h 232"/>
                <a:gd name="T110" fmla="*/ 50 w 232"/>
                <a:gd name="T111" fmla="*/ 21 h 232"/>
                <a:gd name="T112" fmla="*/ 55 w 232"/>
                <a:gd name="T113" fmla="*/ 21 h 232"/>
                <a:gd name="T114" fmla="*/ 74 w 232"/>
                <a:gd name="T115" fmla="*/ 32 h 232"/>
                <a:gd name="T116" fmla="*/ 76 w 232"/>
                <a:gd name="T117" fmla="*/ 11 h 232"/>
                <a:gd name="T118" fmla="*/ 79 w 232"/>
                <a:gd name="T119" fmla="*/ 7 h 232"/>
                <a:gd name="T120" fmla="*/ 110 w 232"/>
                <a:gd name="T121" fmla="*/ 0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2" h="232">
                  <a:moveTo>
                    <a:pt x="118" y="78"/>
                  </a:moveTo>
                  <a:lnTo>
                    <a:pt x="104" y="80"/>
                  </a:lnTo>
                  <a:lnTo>
                    <a:pt x="92" y="88"/>
                  </a:lnTo>
                  <a:lnTo>
                    <a:pt x="83" y="100"/>
                  </a:lnTo>
                  <a:lnTo>
                    <a:pt x="79" y="114"/>
                  </a:lnTo>
                  <a:lnTo>
                    <a:pt x="81" y="129"/>
                  </a:lnTo>
                  <a:lnTo>
                    <a:pt x="89" y="140"/>
                  </a:lnTo>
                  <a:lnTo>
                    <a:pt x="101" y="150"/>
                  </a:lnTo>
                  <a:lnTo>
                    <a:pt x="114" y="154"/>
                  </a:lnTo>
                  <a:lnTo>
                    <a:pt x="129" y="151"/>
                  </a:lnTo>
                  <a:lnTo>
                    <a:pt x="142" y="143"/>
                  </a:lnTo>
                  <a:lnTo>
                    <a:pt x="151" y="131"/>
                  </a:lnTo>
                  <a:lnTo>
                    <a:pt x="155" y="118"/>
                  </a:lnTo>
                  <a:lnTo>
                    <a:pt x="152" y="104"/>
                  </a:lnTo>
                  <a:lnTo>
                    <a:pt x="144" y="91"/>
                  </a:lnTo>
                  <a:lnTo>
                    <a:pt x="133" y="82"/>
                  </a:lnTo>
                  <a:lnTo>
                    <a:pt x="118" y="78"/>
                  </a:lnTo>
                  <a:close/>
                  <a:moveTo>
                    <a:pt x="110" y="0"/>
                  </a:moveTo>
                  <a:lnTo>
                    <a:pt x="110" y="3"/>
                  </a:lnTo>
                  <a:lnTo>
                    <a:pt x="114" y="21"/>
                  </a:lnTo>
                  <a:lnTo>
                    <a:pt x="129" y="23"/>
                  </a:lnTo>
                  <a:lnTo>
                    <a:pt x="134" y="4"/>
                  </a:lnTo>
                  <a:lnTo>
                    <a:pt x="135" y="2"/>
                  </a:lnTo>
                  <a:lnTo>
                    <a:pt x="139" y="2"/>
                  </a:lnTo>
                  <a:lnTo>
                    <a:pt x="165" y="11"/>
                  </a:lnTo>
                  <a:lnTo>
                    <a:pt x="169" y="12"/>
                  </a:lnTo>
                  <a:lnTo>
                    <a:pt x="168" y="15"/>
                  </a:lnTo>
                  <a:lnTo>
                    <a:pt x="161" y="33"/>
                  </a:lnTo>
                  <a:lnTo>
                    <a:pt x="168" y="37"/>
                  </a:lnTo>
                  <a:lnTo>
                    <a:pt x="173" y="41"/>
                  </a:lnTo>
                  <a:lnTo>
                    <a:pt x="188" y="28"/>
                  </a:lnTo>
                  <a:lnTo>
                    <a:pt x="190" y="25"/>
                  </a:lnTo>
                  <a:lnTo>
                    <a:pt x="193" y="29"/>
                  </a:lnTo>
                  <a:lnTo>
                    <a:pt x="211" y="49"/>
                  </a:lnTo>
                  <a:lnTo>
                    <a:pt x="214" y="51"/>
                  </a:lnTo>
                  <a:lnTo>
                    <a:pt x="211" y="54"/>
                  </a:lnTo>
                  <a:lnTo>
                    <a:pt x="197" y="67"/>
                  </a:lnTo>
                  <a:lnTo>
                    <a:pt x="201" y="74"/>
                  </a:lnTo>
                  <a:lnTo>
                    <a:pt x="203" y="79"/>
                  </a:lnTo>
                  <a:lnTo>
                    <a:pt x="222" y="75"/>
                  </a:lnTo>
                  <a:lnTo>
                    <a:pt x="226" y="75"/>
                  </a:lnTo>
                  <a:lnTo>
                    <a:pt x="226" y="78"/>
                  </a:lnTo>
                  <a:lnTo>
                    <a:pt x="232" y="105"/>
                  </a:lnTo>
                  <a:lnTo>
                    <a:pt x="232" y="109"/>
                  </a:lnTo>
                  <a:lnTo>
                    <a:pt x="229" y="109"/>
                  </a:lnTo>
                  <a:lnTo>
                    <a:pt x="211" y="113"/>
                  </a:lnTo>
                  <a:lnTo>
                    <a:pt x="210" y="127"/>
                  </a:lnTo>
                  <a:lnTo>
                    <a:pt x="228" y="134"/>
                  </a:lnTo>
                  <a:lnTo>
                    <a:pt x="231" y="134"/>
                  </a:lnTo>
                  <a:lnTo>
                    <a:pt x="231" y="138"/>
                  </a:lnTo>
                  <a:lnTo>
                    <a:pt x="222" y="164"/>
                  </a:lnTo>
                  <a:lnTo>
                    <a:pt x="220" y="168"/>
                  </a:lnTo>
                  <a:lnTo>
                    <a:pt x="218" y="167"/>
                  </a:lnTo>
                  <a:lnTo>
                    <a:pt x="199" y="160"/>
                  </a:lnTo>
                  <a:lnTo>
                    <a:pt x="195" y="167"/>
                  </a:lnTo>
                  <a:lnTo>
                    <a:pt x="191" y="172"/>
                  </a:lnTo>
                  <a:lnTo>
                    <a:pt x="205" y="186"/>
                  </a:lnTo>
                  <a:lnTo>
                    <a:pt x="206" y="189"/>
                  </a:lnTo>
                  <a:lnTo>
                    <a:pt x="203" y="192"/>
                  </a:lnTo>
                  <a:lnTo>
                    <a:pt x="184" y="210"/>
                  </a:lnTo>
                  <a:lnTo>
                    <a:pt x="181" y="212"/>
                  </a:lnTo>
                  <a:lnTo>
                    <a:pt x="178" y="210"/>
                  </a:lnTo>
                  <a:lnTo>
                    <a:pt x="165" y="195"/>
                  </a:lnTo>
                  <a:lnTo>
                    <a:pt x="159" y="199"/>
                  </a:lnTo>
                  <a:lnTo>
                    <a:pt x="153" y="202"/>
                  </a:lnTo>
                  <a:lnTo>
                    <a:pt x="157" y="220"/>
                  </a:lnTo>
                  <a:lnTo>
                    <a:pt x="157" y="224"/>
                  </a:lnTo>
                  <a:lnTo>
                    <a:pt x="155" y="226"/>
                  </a:lnTo>
                  <a:lnTo>
                    <a:pt x="127" y="231"/>
                  </a:lnTo>
                  <a:lnTo>
                    <a:pt x="123" y="232"/>
                  </a:lnTo>
                  <a:lnTo>
                    <a:pt x="123" y="228"/>
                  </a:lnTo>
                  <a:lnTo>
                    <a:pt x="119" y="210"/>
                  </a:lnTo>
                  <a:lnTo>
                    <a:pt x="105" y="209"/>
                  </a:lnTo>
                  <a:lnTo>
                    <a:pt x="98" y="227"/>
                  </a:lnTo>
                  <a:lnTo>
                    <a:pt x="98" y="231"/>
                  </a:lnTo>
                  <a:lnTo>
                    <a:pt x="95" y="229"/>
                  </a:lnTo>
                  <a:lnTo>
                    <a:pt x="68" y="220"/>
                  </a:lnTo>
                  <a:lnTo>
                    <a:pt x="64" y="219"/>
                  </a:lnTo>
                  <a:lnTo>
                    <a:pt x="66" y="216"/>
                  </a:lnTo>
                  <a:lnTo>
                    <a:pt x="72" y="198"/>
                  </a:lnTo>
                  <a:lnTo>
                    <a:pt x="66" y="194"/>
                  </a:lnTo>
                  <a:lnTo>
                    <a:pt x="60" y="190"/>
                  </a:lnTo>
                  <a:lnTo>
                    <a:pt x="46" y="203"/>
                  </a:lnTo>
                  <a:lnTo>
                    <a:pt x="43" y="206"/>
                  </a:lnTo>
                  <a:lnTo>
                    <a:pt x="41" y="203"/>
                  </a:lnTo>
                  <a:lnTo>
                    <a:pt x="22" y="182"/>
                  </a:lnTo>
                  <a:lnTo>
                    <a:pt x="20" y="180"/>
                  </a:lnTo>
                  <a:lnTo>
                    <a:pt x="22" y="177"/>
                  </a:lnTo>
                  <a:lnTo>
                    <a:pt x="37" y="164"/>
                  </a:lnTo>
                  <a:lnTo>
                    <a:pt x="33" y="159"/>
                  </a:lnTo>
                  <a:lnTo>
                    <a:pt x="30" y="152"/>
                  </a:lnTo>
                  <a:lnTo>
                    <a:pt x="12" y="156"/>
                  </a:lnTo>
                  <a:lnTo>
                    <a:pt x="8" y="156"/>
                  </a:lnTo>
                  <a:lnTo>
                    <a:pt x="7" y="154"/>
                  </a:lnTo>
                  <a:lnTo>
                    <a:pt x="2" y="126"/>
                  </a:lnTo>
                  <a:lnTo>
                    <a:pt x="0" y="122"/>
                  </a:lnTo>
                  <a:lnTo>
                    <a:pt x="4" y="122"/>
                  </a:lnTo>
                  <a:lnTo>
                    <a:pt x="22" y="118"/>
                  </a:lnTo>
                  <a:lnTo>
                    <a:pt x="24" y="104"/>
                  </a:lnTo>
                  <a:lnTo>
                    <a:pt x="5" y="99"/>
                  </a:lnTo>
                  <a:lnTo>
                    <a:pt x="2" y="97"/>
                  </a:lnTo>
                  <a:lnTo>
                    <a:pt x="3" y="93"/>
                  </a:lnTo>
                  <a:lnTo>
                    <a:pt x="12" y="67"/>
                  </a:lnTo>
                  <a:lnTo>
                    <a:pt x="13" y="63"/>
                  </a:lnTo>
                  <a:lnTo>
                    <a:pt x="16" y="64"/>
                  </a:lnTo>
                  <a:lnTo>
                    <a:pt x="34" y="71"/>
                  </a:lnTo>
                  <a:lnTo>
                    <a:pt x="38" y="64"/>
                  </a:lnTo>
                  <a:lnTo>
                    <a:pt x="42" y="59"/>
                  </a:lnTo>
                  <a:lnTo>
                    <a:pt x="29" y="45"/>
                  </a:lnTo>
                  <a:lnTo>
                    <a:pt x="26" y="42"/>
                  </a:lnTo>
                  <a:lnTo>
                    <a:pt x="29" y="40"/>
                  </a:lnTo>
                  <a:lnTo>
                    <a:pt x="50" y="21"/>
                  </a:lnTo>
                  <a:lnTo>
                    <a:pt x="53" y="19"/>
                  </a:lnTo>
                  <a:lnTo>
                    <a:pt x="55" y="21"/>
                  </a:lnTo>
                  <a:lnTo>
                    <a:pt x="68" y="36"/>
                  </a:lnTo>
                  <a:lnTo>
                    <a:pt x="74" y="32"/>
                  </a:lnTo>
                  <a:lnTo>
                    <a:pt x="80" y="29"/>
                  </a:lnTo>
                  <a:lnTo>
                    <a:pt x="76" y="11"/>
                  </a:lnTo>
                  <a:lnTo>
                    <a:pt x="76" y="7"/>
                  </a:lnTo>
                  <a:lnTo>
                    <a:pt x="79" y="7"/>
                  </a:lnTo>
                  <a:lnTo>
                    <a:pt x="106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8" name="Freeform 198">
              <a:extLst>
                <a:ext uri="{FF2B5EF4-FFF2-40B4-BE49-F238E27FC236}">
                  <a16:creationId xmlns="" xmlns:a16="http://schemas.microsoft.com/office/drawing/2014/main" id="{A2145C76-3091-48C4-AA40-20AA842079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0892" y="1629202"/>
              <a:ext cx="252922" cy="251532"/>
            </a:xfrm>
            <a:custGeom>
              <a:avLst/>
              <a:gdLst>
                <a:gd name="T0" fmla="*/ 81 w 182"/>
                <a:gd name="T1" fmla="*/ 63 h 181"/>
                <a:gd name="T2" fmla="*/ 64 w 182"/>
                <a:gd name="T3" fmla="*/ 77 h 181"/>
                <a:gd name="T4" fmla="*/ 63 w 182"/>
                <a:gd name="T5" fmla="*/ 100 h 181"/>
                <a:gd name="T6" fmla="*/ 78 w 182"/>
                <a:gd name="T7" fmla="*/ 117 h 181"/>
                <a:gd name="T8" fmla="*/ 101 w 182"/>
                <a:gd name="T9" fmla="*/ 118 h 181"/>
                <a:gd name="T10" fmla="*/ 118 w 182"/>
                <a:gd name="T11" fmla="*/ 102 h 181"/>
                <a:gd name="T12" fmla="*/ 119 w 182"/>
                <a:gd name="T13" fmla="*/ 80 h 181"/>
                <a:gd name="T14" fmla="*/ 103 w 182"/>
                <a:gd name="T15" fmla="*/ 63 h 181"/>
                <a:gd name="T16" fmla="*/ 85 w 182"/>
                <a:gd name="T17" fmla="*/ 0 h 181"/>
                <a:gd name="T18" fmla="*/ 89 w 182"/>
                <a:gd name="T19" fmla="*/ 17 h 181"/>
                <a:gd name="T20" fmla="*/ 105 w 182"/>
                <a:gd name="T21" fmla="*/ 3 h 181"/>
                <a:gd name="T22" fmla="*/ 109 w 182"/>
                <a:gd name="T23" fmla="*/ 1 h 181"/>
                <a:gd name="T24" fmla="*/ 132 w 182"/>
                <a:gd name="T25" fmla="*/ 9 h 181"/>
                <a:gd name="T26" fmla="*/ 126 w 182"/>
                <a:gd name="T27" fmla="*/ 26 h 181"/>
                <a:gd name="T28" fmla="*/ 147 w 182"/>
                <a:gd name="T29" fmla="*/ 22 h 181"/>
                <a:gd name="T30" fmla="*/ 151 w 182"/>
                <a:gd name="T31" fmla="*/ 22 h 181"/>
                <a:gd name="T32" fmla="*/ 168 w 182"/>
                <a:gd name="T33" fmla="*/ 41 h 181"/>
                <a:gd name="T34" fmla="*/ 153 w 182"/>
                <a:gd name="T35" fmla="*/ 52 h 181"/>
                <a:gd name="T36" fmla="*/ 173 w 182"/>
                <a:gd name="T37" fmla="*/ 59 h 181"/>
                <a:gd name="T38" fmla="*/ 177 w 182"/>
                <a:gd name="T39" fmla="*/ 60 h 181"/>
                <a:gd name="T40" fmla="*/ 182 w 182"/>
                <a:gd name="T41" fmla="*/ 85 h 181"/>
                <a:gd name="T42" fmla="*/ 165 w 182"/>
                <a:gd name="T43" fmla="*/ 89 h 181"/>
                <a:gd name="T44" fmla="*/ 178 w 182"/>
                <a:gd name="T45" fmla="*/ 104 h 181"/>
                <a:gd name="T46" fmla="*/ 179 w 182"/>
                <a:gd name="T47" fmla="*/ 107 h 181"/>
                <a:gd name="T48" fmla="*/ 173 w 182"/>
                <a:gd name="T49" fmla="*/ 131 h 181"/>
                <a:gd name="T50" fmla="*/ 156 w 182"/>
                <a:gd name="T51" fmla="*/ 126 h 181"/>
                <a:gd name="T52" fmla="*/ 160 w 182"/>
                <a:gd name="T53" fmla="*/ 145 h 181"/>
                <a:gd name="T54" fmla="*/ 160 w 182"/>
                <a:gd name="T55" fmla="*/ 149 h 181"/>
                <a:gd name="T56" fmla="*/ 141 w 182"/>
                <a:gd name="T57" fmla="*/ 166 h 181"/>
                <a:gd name="T58" fmla="*/ 130 w 182"/>
                <a:gd name="T59" fmla="*/ 153 h 181"/>
                <a:gd name="T60" fmla="*/ 123 w 182"/>
                <a:gd name="T61" fmla="*/ 173 h 181"/>
                <a:gd name="T62" fmla="*/ 120 w 182"/>
                <a:gd name="T63" fmla="*/ 176 h 181"/>
                <a:gd name="T64" fmla="*/ 97 w 182"/>
                <a:gd name="T65" fmla="*/ 181 h 181"/>
                <a:gd name="T66" fmla="*/ 93 w 182"/>
                <a:gd name="T67" fmla="*/ 164 h 181"/>
                <a:gd name="T68" fmla="*/ 77 w 182"/>
                <a:gd name="T69" fmla="*/ 177 h 181"/>
                <a:gd name="T70" fmla="*/ 73 w 182"/>
                <a:gd name="T71" fmla="*/ 180 h 181"/>
                <a:gd name="T72" fmla="*/ 50 w 182"/>
                <a:gd name="T73" fmla="*/ 172 h 181"/>
                <a:gd name="T74" fmla="*/ 56 w 182"/>
                <a:gd name="T75" fmla="*/ 155 h 181"/>
                <a:gd name="T76" fmla="*/ 35 w 182"/>
                <a:gd name="T77" fmla="*/ 159 h 181"/>
                <a:gd name="T78" fmla="*/ 31 w 182"/>
                <a:gd name="T79" fmla="*/ 159 h 181"/>
                <a:gd name="T80" fmla="*/ 16 w 182"/>
                <a:gd name="T81" fmla="*/ 140 h 181"/>
                <a:gd name="T82" fmla="*/ 29 w 182"/>
                <a:gd name="T83" fmla="*/ 128 h 181"/>
                <a:gd name="T84" fmla="*/ 9 w 182"/>
                <a:gd name="T85" fmla="*/ 122 h 181"/>
                <a:gd name="T86" fmla="*/ 5 w 182"/>
                <a:gd name="T87" fmla="*/ 119 h 181"/>
                <a:gd name="T88" fmla="*/ 0 w 182"/>
                <a:gd name="T89" fmla="*/ 96 h 181"/>
                <a:gd name="T90" fmla="*/ 17 w 182"/>
                <a:gd name="T91" fmla="*/ 92 h 181"/>
                <a:gd name="T92" fmla="*/ 4 w 182"/>
                <a:gd name="T93" fmla="*/ 76 h 181"/>
                <a:gd name="T94" fmla="*/ 3 w 182"/>
                <a:gd name="T95" fmla="*/ 73 h 181"/>
                <a:gd name="T96" fmla="*/ 9 w 182"/>
                <a:gd name="T97" fmla="*/ 50 h 181"/>
                <a:gd name="T98" fmla="*/ 26 w 182"/>
                <a:gd name="T99" fmla="*/ 55 h 181"/>
                <a:gd name="T100" fmla="*/ 22 w 182"/>
                <a:gd name="T101" fmla="*/ 34 h 181"/>
                <a:gd name="T102" fmla="*/ 22 w 182"/>
                <a:gd name="T103" fmla="*/ 30 h 181"/>
                <a:gd name="T104" fmla="*/ 41 w 182"/>
                <a:gd name="T105" fmla="*/ 15 h 181"/>
                <a:gd name="T106" fmla="*/ 52 w 182"/>
                <a:gd name="T107" fmla="*/ 28 h 181"/>
                <a:gd name="T108" fmla="*/ 59 w 182"/>
                <a:gd name="T109" fmla="*/ 8 h 181"/>
                <a:gd name="T110" fmla="*/ 61 w 182"/>
                <a:gd name="T111" fmla="*/ 4 h 181"/>
                <a:gd name="T112" fmla="*/ 85 w 182"/>
                <a:gd name="T113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82" h="181">
                  <a:moveTo>
                    <a:pt x="93" y="60"/>
                  </a:moveTo>
                  <a:lnTo>
                    <a:pt x="81" y="63"/>
                  </a:lnTo>
                  <a:lnTo>
                    <a:pt x="71" y="68"/>
                  </a:lnTo>
                  <a:lnTo>
                    <a:pt x="64" y="77"/>
                  </a:lnTo>
                  <a:lnTo>
                    <a:pt x="61" y="89"/>
                  </a:lnTo>
                  <a:lnTo>
                    <a:pt x="63" y="100"/>
                  </a:lnTo>
                  <a:lnTo>
                    <a:pt x="69" y="110"/>
                  </a:lnTo>
                  <a:lnTo>
                    <a:pt x="78" y="117"/>
                  </a:lnTo>
                  <a:lnTo>
                    <a:pt x="89" y="119"/>
                  </a:lnTo>
                  <a:lnTo>
                    <a:pt x="101" y="118"/>
                  </a:lnTo>
                  <a:lnTo>
                    <a:pt x="111" y="113"/>
                  </a:lnTo>
                  <a:lnTo>
                    <a:pt x="118" y="102"/>
                  </a:lnTo>
                  <a:lnTo>
                    <a:pt x="120" y="92"/>
                  </a:lnTo>
                  <a:lnTo>
                    <a:pt x="119" y="80"/>
                  </a:lnTo>
                  <a:lnTo>
                    <a:pt x="113" y="71"/>
                  </a:lnTo>
                  <a:lnTo>
                    <a:pt x="103" y="63"/>
                  </a:lnTo>
                  <a:lnTo>
                    <a:pt x="93" y="60"/>
                  </a:lnTo>
                  <a:close/>
                  <a:moveTo>
                    <a:pt x="85" y="0"/>
                  </a:moveTo>
                  <a:lnTo>
                    <a:pt x="86" y="3"/>
                  </a:lnTo>
                  <a:lnTo>
                    <a:pt x="89" y="17"/>
                  </a:lnTo>
                  <a:lnTo>
                    <a:pt x="101" y="17"/>
                  </a:lnTo>
                  <a:lnTo>
                    <a:pt x="105" y="3"/>
                  </a:lnTo>
                  <a:lnTo>
                    <a:pt x="106" y="0"/>
                  </a:lnTo>
                  <a:lnTo>
                    <a:pt x="109" y="1"/>
                  </a:lnTo>
                  <a:lnTo>
                    <a:pt x="130" y="8"/>
                  </a:lnTo>
                  <a:lnTo>
                    <a:pt x="132" y="9"/>
                  </a:lnTo>
                  <a:lnTo>
                    <a:pt x="131" y="12"/>
                  </a:lnTo>
                  <a:lnTo>
                    <a:pt x="126" y="26"/>
                  </a:lnTo>
                  <a:lnTo>
                    <a:pt x="135" y="32"/>
                  </a:lnTo>
                  <a:lnTo>
                    <a:pt x="147" y="22"/>
                  </a:lnTo>
                  <a:lnTo>
                    <a:pt x="149" y="20"/>
                  </a:lnTo>
                  <a:lnTo>
                    <a:pt x="151" y="22"/>
                  </a:lnTo>
                  <a:lnTo>
                    <a:pt x="165" y="38"/>
                  </a:lnTo>
                  <a:lnTo>
                    <a:pt x="168" y="41"/>
                  </a:lnTo>
                  <a:lnTo>
                    <a:pt x="165" y="42"/>
                  </a:lnTo>
                  <a:lnTo>
                    <a:pt x="153" y="52"/>
                  </a:lnTo>
                  <a:lnTo>
                    <a:pt x="158" y="62"/>
                  </a:lnTo>
                  <a:lnTo>
                    <a:pt x="173" y="59"/>
                  </a:lnTo>
                  <a:lnTo>
                    <a:pt x="175" y="58"/>
                  </a:lnTo>
                  <a:lnTo>
                    <a:pt x="177" y="60"/>
                  </a:lnTo>
                  <a:lnTo>
                    <a:pt x="181" y="83"/>
                  </a:lnTo>
                  <a:lnTo>
                    <a:pt x="182" y="85"/>
                  </a:lnTo>
                  <a:lnTo>
                    <a:pt x="179" y="85"/>
                  </a:lnTo>
                  <a:lnTo>
                    <a:pt x="165" y="89"/>
                  </a:lnTo>
                  <a:lnTo>
                    <a:pt x="164" y="100"/>
                  </a:lnTo>
                  <a:lnTo>
                    <a:pt x="178" y="104"/>
                  </a:lnTo>
                  <a:lnTo>
                    <a:pt x="181" y="105"/>
                  </a:lnTo>
                  <a:lnTo>
                    <a:pt x="179" y="107"/>
                  </a:lnTo>
                  <a:lnTo>
                    <a:pt x="173" y="128"/>
                  </a:lnTo>
                  <a:lnTo>
                    <a:pt x="173" y="131"/>
                  </a:lnTo>
                  <a:lnTo>
                    <a:pt x="170" y="130"/>
                  </a:lnTo>
                  <a:lnTo>
                    <a:pt x="156" y="126"/>
                  </a:lnTo>
                  <a:lnTo>
                    <a:pt x="149" y="135"/>
                  </a:lnTo>
                  <a:lnTo>
                    <a:pt x="160" y="145"/>
                  </a:lnTo>
                  <a:lnTo>
                    <a:pt x="161" y="148"/>
                  </a:lnTo>
                  <a:lnTo>
                    <a:pt x="160" y="149"/>
                  </a:lnTo>
                  <a:lnTo>
                    <a:pt x="143" y="164"/>
                  </a:lnTo>
                  <a:lnTo>
                    <a:pt x="141" y="166"/>
                  </a:lnTo>
                  <a:lnTo>
                    <a:pt x="139" y="164"/>
                  </a:lnTo>
                  <a:lnTo>
                    <a:pt x="130" y="153"/>
                  </a:lnTo>
                  <a:lnTo>
                    <a:pt x="119" y="159"/>
                  </a:lnTo>
                  <a:lnTo>
                    <a:pt x="123" y="173"/>
                  </a:lnTo>
                  <a:lnTo>
                    <a:pt x="123" y="176"/>
                  </a:lnTo>
                  <a:lnTo>
                    <a:pt x="120" y="176"/>
                  </a:lnTo>
                  <a:lnTo>
                    <a:pt x="99" y="181"/>
                  </a:lnTo>
                  <a:lnTo>
                    <a:pt x="97" y="181"/>
                  </a:lnTo>
                  <a:lnTo>
                    <a:pt x="96" y="178"/>
                  </a:lnTo>
                  <a:lnTo>
                    <a:pt x="93" y="164"/>
                  </a:lnTo>
                  <a:lnTo>
                    <a:pt x="81" y="164"/>
                  </a:lnTo>
                  <a:lnTo>
                    <a:pt x="77" y="177"/>
                  </a:lnTo>
                  <a:lnTo>
                    <a:pt x="76" y="180"/>
                  </a:lnTo>
                  <a:lnTo>
                    <a:pt x="73" y="180"/>
                  </a:lnTo>
                  <a:lnTo>
                    <a:pt x="52" y="173"/>
                  </a:lnTo>
                  <a:lnTo>
                    <a:pt x="50" y="172"/>
                  </a:lnTo>
                  <a:lnTo>
                    <a:pt x="51" y="169"/>
                  </a:lnTo>
                  <a:lnTo>
                    <a:pt x="56" y="155"/>
                  </a:lnTo>
                  <a:lnTo>
                    <a:pt x="47" y="149"/>
                  </a:lnTo>
                  <a:lnTo>
                    <a:pt x="35" y="159"/>
                  </a:lnTo>
                  <a:lnTo>
                    <a:pt x="34" y="161"/>
                  </a:lnTo>
                  <a:lnTo>
                    <a:pt x="31" y="159"/>
                  </a:lnTo>
                  <a:lnTo>
                    <a:pt x="17" y="143"/>
                  </a:lnTo>
                  <a:lnTo>
                    <a:pt x="16" y="140"/>
                  </a:lnTo>
                  <a:lnTo>
                    <a:pt x="17" y="139"/>
                  </a:lnTo>
                  <a:lnTo>
                    <a:pt x="29" y="128"/>
                  </a:lnTo>
                  <a:lnTo>
                    <a:pt x="23" y="119"/>
                  </a:lnTo>
                  <a:lnTo>
                    <a:pt x="9" y="122"/>
                  </a:lnTo>
                  <a:lnTo>
                    <a:pt x="6" y="122"/>
                  </a:lnTo>
                  <a:lnTo>
                    <a:pt x="5" y="119"/>
                  </a:lnTo>
                  <a:lnTo>
                    <a:pt x="1" y="98"/>
                  </a:lnTo>
                  <a:lnTo>
                    <a:pt x="0" y="96"/>
                  </a:lnTo>
                  <a:lnTo>
                    <a:pt x="3" y="96"/>
                  </a:lnTo>
                  <a:lnTo>
                    <a:pt x="17" y="92"/>
                  </a:lnTo>
                  <a:lnTo>
                    <a:pt x="18" y="81"/>
                  </a:lnTo>
                  <a:lnTo>
                    <a:pt x="4" y="76"/>
                  </a:lnTo>
                  <a:lnTo>
                    <a:pt x="1" y="76"/>
                  </a:lnTo>
                  <a:lnTo>
                    <a:pt x="3" y="73"/>
                  </a:lnTo>
                  <a:lnTo>
                    <a:pt x="9" y="52"/>
                  </a:lnTo>
                  <a:lnTo>
                    <a:pt x="9" y="50"/>
                  </a:lnTo>
                  <a:lnTo>
                    <a:pt x="13" y="50"/>
                  </a:lnTo>
                  <a:lnTo>
                    <a:pt x="26" y="55"/>
                  </a:lnTo>
                  <a:lnTo>
                    <a:pt x="33" y="46"/>
                  </a:lnTo>
                  <a:lnTo>
                    <a:pt x="22" y="34"/>
                  </a:lnTo>
                  <a:lnTo>
                    <a:pt x="21" y="33"/>
                  </a:lnTo>
                  <a:lnTo>
                    <a:pt x="22" y="30"/>
                  </a:lnTo>
                  <a:lnTo>
                    <a:pt x="39" y="16"/>
                  </a:lnTo>
                  <a:lnTo>
                    <a:pt x="41" y="15"/>
                  </a:lnTo>
                  <a:lnTo>
                    <a:pt x="43" y="16"/>
                  </a:lnTo>
                  <a:lnTo>
                    <a:pt x="52" y="28"/>
                  </a:lnTo>
                  <a:lnTo>
                    <a:pt x="63" y="22"/>
                  </a:lnTo>
                  <a:lnTo>
                    <a:pt x="59" y="8"/>
                  </a:lnTo>
                  <a:lnTo>
                    <a:pt x="59" y="5"/>
                  </a:lnTo>
                  <a:lnTo>
                    <a:pt x="61" y="4"/>
                  </a:lnTo>
                  <a:lnTo>
                    <a:pt x="82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9" name="Freeform 199">
              <a:extLst>
                <a:ext uri="{FF2B5EF4-FFF2-40B4-BE49-F238E27FC236}">
                  <a16:creationId xmlns="" xmlns:a16="http://schemas.microsoft.com/office/drawing/2014/main" id="{EB3A26FF-9613-4811-80ED-EE2687F4A0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54761" y="4403002"/>
              <a:ext cx="371045" cy="369655"/>
            </a:xfrm>
            <a:custGeom>
              <a:avLst/>
              <a:gdLst>
                <a:gd name="T0" fmla="*/ 119 w 267"/>
                <a:gd name="T1" fmla="*/ 91 h 266"/>
                <a:gd name="T2" fmla="*/ 94 w 267"/>
                <a:gd name="T3" fmla="*/ 114 h 266"/>
                <a:gd name="T4" fmla="*/ 93 w 267"/>
                <a:gd name="T5" fmla="*/ 146 h 266"/>
                <a:gd name="T6" fmla="*/ 115 w 267"/>
                <a:gd name="T7" fmla="*/ 171 h 266"/>
                <a:gd name="T8" fmla="*/ 148 w 267"/>
                <a:gd name="T9" fmla="*/ 174 h 266"/>
                <a:gd name="T10" fmla="*/ 173 w 267"/>
                <a:gd name="T11" fmla="*/ 150 h 266"/>
                <a:gd name="T12" fmla="*/ 175 w 267"/>
                <a:gd name="T13" fmla="*/ 118 h 266"/>
                <a:gd name="T14" fmla="*/ 152 w 267"/>
                <a:gd name="T15" fmla="*/ 93 h 266"/>
                <a:gd name="T16" fmla="*/ 125 w 267"/>
                <a:gd name="T17" fmla="*/ 0 h 266"/>
                <a:gd name="T18" fmla="*/ 131 w 267"/>
                <a:gd name="T19" fmla="*/ 25 h 266"/>
                <a:gd name="T20" fmla="*/ 148 w 267"/>
                <a:gd name="T21" fmla="*/ 25 h 266"/>
                <a:gd name="T22" fmla="*/ 156 w 267"/>
                <a:gd name="T23" fmla="*/ 1 h 266"/>
                <a:gd name="T24" fmla="*/ 190 w 267"/>
                <a:gd name="T25" fmla="*/ 12 h 266"/>
                <a:gd name="T26" fmla="*/ 192 w 267"/>
                <a:gd name="T27" fmla="*/ 17 h 266"/>
                <a:gd name="T28" fmla="*/ 192 w 267"/>
                <a:gd name="T29" fmla="*/ 42 h 266"/>
                <a:gd name="T30" fmla="*/ 215 w 267"/>
                <a:gd name="T31" fmla="*/ 33 h 266"/>
                <a:gd name="T32" fmla="*/ 221 w 267"/>
                <a:gd name="T33" fmla="*/ 33 h 266"/>
                <a:gd name="T34" fmla="*/ 245 w 267"/>
                <a:gd name="T35" fmla="*/ 59 h 266"/>
                <a:gd name="T36" fmla="*/ 226 w 267"/>
                <a:gd name="T37" fmla="*/ 76 h 266"/>
                <a:gd name="T38" fmla="*/ 233 w 267"/>
                <a:gd name="T39" fmla="*/ 90 h 266"/>
                <a:gd name="T40" fmla="*/ 259 w 267"/>
                <a:gd name="T41" fmla="*/ 85 h 266"/>
                <a:gd name="T42" fmla="*/ 266 w 267"/>
                <a:gd name="T43" fmla="*/ 120 h 266"/>
                <a:gd name="T44" fmla="*/ 263 w 267"/>
                <a:gd name="T45" fmla="*/ 125 h 266"/>
                <a:gd name="T46" fmla="*/ 242 w 267"/>
                <a:gd name="T47" fmla="*/ 139 h 266"/>
                <a:gd name="T48" fmla="*/ 262 w 267"/>
                <a:gd name="T49" fmla="*/ 153 h 266"/>
                <a:gd name="T50" fmla="*/ 264 w 267"/>
                <a:gd name="T51" fmla="*/ 158 h 266"/>
                <a:gd name="T52" fmla="*/ 253 w 267"/>
                <a:gd name="T53" fmla="*/ 192 h 266"/>
                <a:gd name="T54" fmla="*/ 229 w 267"/>
                <a:gd name="T55" fmla="*/ 184 h 266"/>
                <a:gd name="T56" fmla="*/ 220 w 267"/>
                <a:gd name="T57" fmla="*/ 197 h 266"/>
                <a:gd name="T58" fmla="*/ 237 w 267"/>
                <a:gd name="T59" fmla="*/ 217 h 266"/>
                <a:gd name="T60" fmla="*/ 211 w 267"/>
                <a:gd name="T61" fmla="*/ 241 h 266"/>
                <a:gd name="T62" fmla="*/ 204 w 267"/>
                <a:gd name="T63" fmla="*/ 241 h 266"/>
                <a:gd name="T64" fmla="*/ 183 w 267"/>
                <a:gd name="T65" fmla="*/ 229 h 266"/>
                <a:gd name="T66" fmla="*/ 180 w 267"/>
                <a:gd name="T67" fmla="*/ 254 h 266"/>
                <a:gd name="T68" fmla="*/ 177 w 267"/>
                <a:gd name="T69" fmla="*/ 258 h 266"/>
                <a:gd name="T70" fmla="*/ 141 w 267"/>
                <a:gd name="T71" fmla="*/ 266 h 266"/>
                <a:gd name="T72" fmla="*/ 136 w 267"/>
                <a:gd name="T73" fmla="*/ 241 h 266"/>
                <a:gd name="T74" fmla="*/ 120 w 267"/>
                <a:gd name="T75" fmla="*/ 239 h 266"/>
                <a:gd name="T76" fmla="*/ 112 w 267"/>
                <a:gd name="T77" fmla="*/ 264 h 266"/>
                <a:gd name="T78" fmla="*/ 78 w 267"/>
                <a:gd name="T79" fmla="*/ 252 h 266"/>
                <a:gd name="T80" fmla="*/ 76 w 267"/>
                <a:gd name="T81" fmla="*/ 247 h 266"/>
                <a:gd name="T82" fmla="*/ 74 w 267"/>
                <a:gd name="T83" fmla="*/ 222 h 266"/>
                <a:gd name="T84" fmla="*/ 52 w 267"/>
                <a:gd name="T85" fmla="*/ 233 h 266"/>
                <a:gd name="T86" fmla="*/ 47 w 267"/>
                <a:gd name="T87" fmla="*/ 233 h 266"/>
                <a:gd name="T88" fmla="*/ 22 w 267"/>
                <a:gd name="T89" fmla="*/ 205 h 266"/>
                <a:gd name="T90" fmla="*/ 42 w 267"/>
                <a:gd name="T91" fmla="*/ 188 h 266"/>
                <a:gd name="T92" fmla="*/ 34 w 267"/>
                <a:gd name="T93" fmla="*/ 174 h 266"/>
                <a:gd name="T94" fmla="*/ 9 w 267"/>
                <a:gd name="T95" fmla="*/ 179 h 266"/>
                <a:gd name="T96" fmla="*/ 1 w 267"/>
                <a:gd name="T97" fmla="*/ 144 h 266"/>
                <a:gd name="T98" fmla="*/ 5 w 267"/>
                <a:gd name="T99" fmla="*/ 140 h 266"/>
                <a:gd name="T100" fmla="*/ 26 w 267"/>
                <a:gd name="T101" fmla="*/ 127 h 266"/>
                <a:gd name="T102" fmla="*/ 6 w 267"/>
                <a:gd name="T103" fmla="*/ 112 h 266"/>
                <a:gd name="T104" fmla="*/ 4 w 267"/>
                <a:gd name="T105" fmla="*/ 107 h 266"/>
                <a:gd name="T106" fmla="*/ 14 w 267"/>
                <a:gd name="T107" fmla="*/ 73 h 266"/>
                <a:gd name="T108" fmla="*/ 39 w 267"/>
                <a:gd name="T109" fmla="*/ 81 h 266"/>
                <a:gd name="T110" fmla="*/ 48 w 267"/>
                <a:gd name="T111" fmla="*/ 67 h 266"/>
                <a:gd name="T112" fmla="*/ 30 w 267"/>
                <a:gd name="T113" fmla="*/ 48 h 266"/>
                <a:gd name="T114" fmla="*/ 57 w 267"/>
                <a:gd name="T115" fmla="*/ 23 h 266"/>
                <a:gd name="T116" fmla="*/ 63 w 267"/>
                <a:gd name="T117" fmla="*/ 23 h 266"/>
                <a:gd name="T118" fmla="*/ 85 w 267"/>
                <a:gd name="T119" fmla="*/ 36 h 266"/>
                <a:gd name="T120" fmla="*/ 87 w 267"/>
                <a:gd name="T121" fmla="*/ 12 h 266"/>
                <a:gd name="T122" fmla="*/ 90 w 267"/>
                <a:gd name="T123" fmla="*/ 6 h 266"/>
                <a:gd name="T124" fmla="*/ 125 w 267"/>
                <a:gd name="T125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67" h="266">
                  <a:moveTo>
                    <a:pt x="136" y="89"/>
                  </a:moveTo>
                  <a:lnTo>
                    <a:pt x="119" y="91"/>
                  </a:lnTo>
                  <a:lnTo>
                    <a:pt x="104" y="101"/>
                  </a:lnTo>
                  <a:lnTo>
                    <a:pt x="94" y="114"/>
                  </a:lnTo>
                  <a:lnTo>
                    <a:pt x="90" y="131"/>
                  </a:lnTo>
                  <a:lnTo>
                    <a:pt x="93" y="146"/>
                  </a:lnTo>
                  <a:lnTo>
                    <a:pt x="102" y="161"/>
                  </a:lnTo>
                  <a:lnTo>
                    <a:pt x="115" y="171"/>
                  </a:lnTo>
                  <a:lnTo>
                    <a:pt x="132" y="175"/>
                  </a:lnTo>
                  <a:lnTo>
                    <a:pt x="148" y="174"/>
                  </a:lnTo>
                  <a:lnTo>
                    <a:pt x="162" y="165"/>
                  </a:lnTo>
                  <a:lnTo>
                    <a:pt x="173" y="150"/>
                  </a:lnTo>
                  <a:lnTo>
                    <a:pt x="177" y="135"/>
                  </a:lnTo>
                  <a:lnTo>
                    <a:pt x="175" y="118"/>
                  </a:lnTo>
                  <a:lnTo>
                    <a:pt x="166" y="103"/>
                  </a:lnTo>
                  <a:lnTo>
                    <a:pt x="152" y="93"/>
                  </a:lnTo>
                  <a:lnTo>
                    <a:pt x="136" y="89"/>
                  </a:lnTo>
                  <a:close/>
                  <a:moveTo>
                    <a:pt x="125" y="0"/>
                  </a:moveTo>
                  <a:lnTo>
                    <a:pt x="127" y="4"/>
                  </a:lnTo>
                  <a:lnTo>
                    <a:pt x="131" y="25"/>
                  </a:lnTo>
                  <a:lnTo>
                    <a:pt x="140" y="25"/>
                  </a:lnTo>
                  <a:lnTo>
                    <a:pt x="148" y="25"/>
                  </a:lnTo>
                  <a:lnTo>
                    <a:pt x="154" y="5"/>
                  </a:lnTo>
                  <a:lnTo>
                    <a:pt x="156" y="1"/>
                  </a:lnTo>
                  <a:lnTo>
                    <a:pt x="160" y="2"/>
                  </a:lnTo>
                  <a:lnTo>
                    <a:pt x="190" y="12"/>
                  </a:lnTo>
                  <a:lnTo>
                    <a:pt x="194" y="13"/>
                  </a:lnTo>
                  <a:lnTo>
                    <a:pt x="192" y="17"/>
                  </a:lnTo>
                  <a:lnTo>
                    <a:pt x="186" y="38"/>
                  </a:lnTo>
                  <a:lnTo>
                    <a:pt x="192" y="42"/>
                  </a:lnTo>
                  <a:lnTo>
                    <a:pt x="199" y="47"/>
                  </a:lnTo>
                  <a:lnTo>
                    <a:pt x="215" y="33"/>
                  </a:lnTo>
                  <a:lnTo>
                    <a:pt x="218" y="29"/>
                  </a:lnTo>
                  <a:lnTo>
                    <a:pt x="221" y="33"/>
                  </a:lnTo>
                  <a:lnTo>
                    <a:pt x="242" y="56"/>
                  </a:lnTo>
                  <a:lnTo>
                    <a:pt x="245" y="59"/>
                  </a:lnTo>
                  <a:lnTo>
                    <a:pt x="242" y="61"/>
                  </a:lnTo>
                  <a:lnTo>
                    <a:pt x="226" y="76"/>
                  </a:lnTo>
                  <a:lnTo>
                    <a:pt x="230" y="84"/>
                  </a:lnTo>
                  <a:lnTo>
                    <a:pt x="233" y="90"/>
                  </a:lnTo>
                  <a:lnTo>
                    <a:pt x="255" y="86"/>
                  </a:lnTo>
                  <a:lnTo>
                    <a:pt x="259" y="85"/>
                  </a:lnTo>
                  <a:lnTo>
                    <a:pt x="259" y="89"/>
                  </a:lnTo>
                  <a:lnTo>
                    <a:pt x="266" y="120"/>
                  </a:lnTo>
                  <a:lnTo>
                    <a:pt x="267" y="124"/>
                  </a:lnTo>
                  <a:lnTo>
                    <a:pt x="263" y="125"/>
                  </a:lnTo>
                  <a:lnTo>
                    <a:pt x="242" y="129"/>
                  </a:lnTo>
                  <a:lnTo>
                    <a:pt x="242" y="139"/>
                  </a:lnTo>
                  <a:lnTo>
                    <a:pt x="241" y="146"/>
                  </a:lnTo>
                  <a:lnTo>
                    <a:pt x="262" y="153"/>
                  </a:lnTo>
                  <a:lnTo>
                    <a:pt x="266" y="154"/>
                  </a:lnTo>
                  <a:lnTo>
                    <a:pt x="264" y="158"/>
                  </a:lnTo>
                  <a:lnTo>
                    <a:pt x="254" y="188"/>
                  </a:lnTo>
                  <a:lnTo>
                    <a:pt x="253" y="192"/>
                  </a:lnTo>
                  <a:lnTo>
                    <a:pt x="249" y="191"/>
                  </a:lnTo>
                  <a:lnTo>
                    <a:pt x="229" y="184"/>
                  </a:lnTo>
                  <a:lnTo>
                    <a:pt x="224" y="191"/>
                  </a:lnTo>
                  <a:lnTo>
                    <a:pt x="220" y="197"/>
                  </a:lnTo>
                  <a:lnTo>
                    <a:pt x="234" y="215"/>
                  </a:lnTo>
                  <a:lnTo>
                    <a:pt x="237" y="217"/>
                  </a:lnTo>
                  <a:lnTo>
                    <a:pt x="234" y="220"/>
                  </a:lnTo>
                  <a:lnTo>
                    <a:pt x="211" y="241"/>
                  </a:lnTo>
                  <a:lnTo>
                    <a:pt x="207" y="243"/>
                  </a:lnTo>
                  <a:lnTo>
                    <a:pt x="204" y="241"/>
                  </a:lnTo>
                  <a:lnTo>
                    <a:pt x="190" y="225"/>
                  </a:lnTo>
                  <a:lnTo>
                    <a:pt x="183" y="229"/>
                  </a:lnTo>
                  <a:lnTo>
                    <a:pt x="175" y="232"/>
                  </a:lnTo>
                  <a:lnTo>
                    <a:pt x="180" y="254"/>
                  </a:lnTo>
                  <a:lnTo>
                    <a:pt x="180" y="258"/>
                  </a:lnTo>
                  <a:lnTo>
                    <a:pt x="177" y="258"/>
                  </a:lnTo>
                  <a:lnTo>
                    <a:pt x="145" y="264"/>
                  </a:lnTo>
                  <a:lnTo>
                    <a:pt x="141" y="266"/>
                  </a:lnTo>
                  <a:lnTo>
                    <a:pt x="141" y="262"/>
                  </a:lnTo>
                  <a:lnTo>
                    <a:pt x="136" y="241"/>
                  </a:lnTo>
                  <a:lnTo>
                    <a:pt x="128" y="241"/>
                  </a:lnTo>
                  <a:lnTo>
                    <a:pt x="120" y="239"/>
                  </a:lnTo>
                  <a:lnTo>
                    <a:pt x="114" y="260"/>
                  </a:lnTo>
                  <a:lnTo>
                    <a:pt x="112" y="264"/>
                  </a:lnTo>
                  <a:lnTo>
                    <a:pt x="108" y="263"/>
                  </a:lnTo>
                  <a:lnTo>
                    <a:pt x="78" y="252"/>
                  </a:lnTo>
                  <a:lnTo>
                    <a:pt x="74" y="251"/>
                  </a:lnTo>
                  <a:lnTo>
                    <a:pt x="76" y="247"/>
                  </a:lnTo>
                  <a:lnTo>
                    <a:pt x="82" y="228"/>
                  </a:lnTo>
                  <a:lnTo>
                    <a:pt x="74" y="222"/>
                  </a:lnTo>
                  <a:lnTo>
                    <a:pt x="68" y="218"/>
                  </a:lnTo>
                  <a:lnTo>
                    <a:pt x="52" y="233"/>
                  </a:lnTo>
                  <a:lnTo>
                    <a:pt x="49" y="235"/>
                  </a:lnTo>
                  <a:lnTo>
                    <a:pt x="47" y="233"/>
                  </a:lnTo>
                  <a:lnTo>
                    <a:pt x="25" y="209"/>
                  </a:lnTo>
                  <a:lnTo>
                    <a:pt x="22" y="205"/>
                  </a:lnTo>
                  <a:lnTo>
                    <a:pt x="25" y="203"/>
                  </a:lnTo>
                  <a:lnTo>
                    <a:pt x="42" y="188"/>
                  </a:lnTo>
                  <a:lnTo>
                    <a:pt x="38" y="182"/>
                  </a:lnTo>
                  <a:lnTo>
                    <a:pt x="34" y="174"/>
                  </a:lnTo>
                  <a:lnTo>
                    <a:pt x="13" y="179"/>
                  </a:lnTo>
                  <a:lnTo>
                    <a:pt x="9" y="179"/>
                  </a:lnTo>
                  <a:lnTo>
                    <a:pt x="8" y="175"/>
                  </a:lnTo>
                  <a:lnTo>
                    <a:pt x="1" y="144"/>
                  </a:lnTo>
                  <a:lnTo>
                    <a:pt x="0" y="140"/>
                  </a:lnTo>
                  <a:lnTo>
                    <a:pt x="5" y="140"/>
                  </a:lnTo>
                  <a:lnTo>
                    <a:pt x="26" y="135"/>
                  </a:lnTo>
                  <a:lnTo>
                    <a:pt x="26" y="127"/>
                  </a:lnTo>
                  <a:lnTo>
                    <a:pt x="26" y="119"/>
                  </a:lnTo>
                  <a:lnTo>
                    <a:pt x="6" y="112"/>
                  </a:lnTo>
                  <a:lnTo>
                    <a:pt x="2" y="111"/>
                  </a:lnTo>
                  <a:lnTo>
                    <a:pt x="4" y="107"/>
                  </a:lnTo>
                  <a:lnTo>
                    <a:pt x="13" y="77"/>
                  </a:lnTo>
                  <a:lnTo>
                    <a:pt x="14" y="73"/>
                  </a:lnTo>
                  <a:lnTo>
                    <a:pt x="18" y="74"/>
                  </a:lnTo>
                  <a:lnTo>
                    <a:pt x="39" y="81"/>
                  </a:lnTo>
                  <a:lnTo>
                    <a:pt x="43" y="73"/>
                  </a:lnTo>
                  <a:lnTo>
                    <a:pt x="48" y="67"/>
                  </a:lnTo>
                  <a:lnTo>
                    <a:pt x="32" y="51"/>
                  </a:lnTo>
                  <a:lnTo>
                    <a:pt x="30" y="48"/>
                  </a:lnTo>
                  <a:lnTo>
                    <a:pt x="34" y="46"/>
                  </a:lnTo>
                  <a:lnTo>
                    <a:pt x="57" y="23"/>
                  </a:lnTo>
                  <a:lnTo>
                    <a:pt x="60" y="21"/>
                  </a:lnTo>
                  <a:lnTo>
                    <a:pt x="63" y="23"/>
                  </a:lnTo>
                  <a:lnTo>
                    <a:pt x="77" y="40"/>
                  </a:lnTo>
                  <a:lnTo>
                    <a:pt x="85" y="36"/>
                  </a:lnTo>
                  <a:lnTo>
                    <a:pt x="91" y="33"/>
                  </a:lnTo>
                  <a:lnTo>
                    <a:pt x="87" y="12"/>
                  </a:lnTo>
                  <a:lnTo>
                    <a:pt x="86" y="8"/>
                  </a:lnTo>
                  <a:lnTo>
                    <a:pt x="90" y="6"/>
                  </a:lnTo>
                  <a:lnTo>
                    <a:pt x="122" y="0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0" name="Freeform 200">
              <a:extLst>
                <a:ext uri="{FF2B5EF4-FFF2-40B4-BE49-F238E27FC236}">
                  <a16:creationId xmlns="" xmlns:a16="http://schemas.microsoft.com/office/drawing/2014/main" id="{A25935B3-9192-4859-9D0D-167A98B96E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1725" y="3751243"/>
              <a:ext cx="368265" cy="371045"/>
            </a:xfrm>
            <a:custGeom>
              <a:avLst/>
              <a:gdLst>
                <a:gd name="T0" fmla="*/ 119 w 265"/>
                <a:gd name="T1" fmla="*/ 93 h 267"/>
                <a:gd name="T2" fmla="*/ 94 w 265"/>
                <a:gd name="T3" fmla="*/ 115 h 267"/>
                <a:gd name="T4" fmla="*/ 91 w 265"/>
                <a:gd name="T5" fmla="*/ 148 h 267"/>
                <a:gd name="T6" fmla="*/ 115 w 265"/>
                <a:gd name="T7" fmla="*/ 173 h 267"/>
                <a:gd name="T8" fmla="*/ 148 w 265"/>
                <a:gd name="T9" fmla="*/ 174 h 267"/>
                <a:gd name="T10" fmla="*/ 172 w 265"/>
                <a:gd name="T11" fmla="*/ 152 h 267"/>
                <a:gd name="T12" fmla="*/ 174 w 265"/>
                <a:gd name="T13" fmla="*/ 119 h 267"/>
                <a:gd name="T14" fmla="*/ 151 w 265"/>
                <a:gd name="T15" fmla="*/ 94 h 267"/>
                <a:gd name="T16" fmla="*/ 125 w 265"/>
                <a:gd name="T17" fmla="*/ 0 h 267"/>
                <a:gd name="T18" fmla="*/ 131 w 265"/>
                <a:gd name="T19" fmla="*/ 26 h 267"/>
                <a:gd name="T20" fmla="*/ 146 w 265"/>
                <a:gd name="T21" fmla="*/ 26 h 267"/>
                <a:gd name="T22" fmla="*/ 154 w 265"/>
                <a:gd name="T23" fmla="*/ 1 h 267"/>
                <a:gd name="T24" fmla="*/ 188 w 265"/>
                <a:gd name="T25" fmla="*/ 13 h 267"/>
                <a:gd name="T26" fmla="*/ 191 w 265"/>
                <a:gd name="T27" fmla="*/ 18 h 267"/>
                <a:gd name="T28" fmla="*/ 191 w 265"/>
                <a:gd name="T29" fmla="*/ 43 h 267"/>
                <a:gd name="T30" fmla="*/ 214 w 265"/>
                <a:gd name="T31" fmla="*/ 33 h 267"/>
                <a:gd name="T32" fmla="*/ 220 w 265"/>
                <a:gd name="T33" fmla="*/ 33 h 267"/>
                <a:gd name="T34" fmla="*/ 244 w 265"/>
                <a:gd name="T35" fmla="*/ 60 h 267"/>
                <a:gd name="T36" fmla="*/ 225 w 265"/>
                <a:gd name="T37" fmla="*/ 77 h 267"/>
                <a:gd name="T38" fmla="*/ 233 w 265"/>
                <a:gd name="T39" fmla="*/ 92 h 267"/>
                <a:gd name="T40" fmla="*/ 258 w 265"/>
                <a:gd name="T41" fmla="*/ 86 h 267"/>
                <a:gd name="T42" fmla="*/ 265 w 265"/>
                <a:gd name="T43" fmla="*/ 122 h 267"/>
                <a:gd name="T44" fmla="*/ 262 w 265"/>
                <a:gd name="T45" fmla="*/ 127 h 267"/>
                <a:gd name="T46" fmla="*/ 241 w 265"/>
                <a:gd name="T47" fmla="*/ 139 h 267"/>
                <a:gd name="T48" fmla="*/ 260 w 265"/>
                <a:gd name="T49" fmla="*/ 154 h 267"/>
                <a:gd name="T50" fmla="*/ 263 w 265"/>
                <a:gd name="T51" fmla="*/ 158 h 267"/>
                <a:gd name="T52" fmla="*/ 252 w 265"/>
                <a:gd name="T53" fmla="*/ 194 h 267"/>
                <a:gd name="T54" fmla="*/ 227 w 265"/>
                <a:gd name="T55" fmla="*/ 186 h 267"/>
                <a:gd name="T56" fmla="*/ 218 w 265"/>
                <a:gd name="T57" fmla="*/ 199 h 267"/>
                <a:gd name="T58" fmla="*/ 237 w 265"/>
                <a:gd name="T59" fmla="*/ 219 h 267"/>
                <a:gd name="T60" fmla="*/ 209 w 265"/>
                <a:gd name="T61" fmla="*/ 242 h 267"/>
                <a:gd name="T62" fmla="*/ 204 w 265"/>
                <a:gd name="T63" fmla="*/ 242 h 267"/>
                <a:gd name="T64" fmla="*/ 182 w 265"/>
                <a:gd name="T65" fmla="*/ 229 h 267"/>
                <a:gd name="T66" fmla="*/ 179 w 265"/>
                <a:gd name="T67" fmla="*/ 254 h 267"/>
                <a:gd name="T68" fmla="*/ 176 w 265"/>
                <a:gd name="T69" fmla="*/ 259 h 267"/>
                <a:gd name="T70" fmla="*/ 141 w 265"/>
                <a:gd name="T71" fmla="*/ 267 h 267"/>
                <a:gd name="T72" fmla="*/ 136 w 265"/>
                <a:gd name="T73" fmla="*/ 241 h 267"/>
                <a:gd name="T74" fmla="*/ 119 w 265"/>
                <a:gd name="T75" fmla="*/ 241 h 267"/>
                <a:gd name="T76" fmla="*/ 111 w 265"/>
                <a:gd name="T77" fmla="*/ 266 h 267"/>
                <a:gd name="T78" fmla="*/ 77 w 265"/>
                <a:gd name="T79" fmla="*/ 254 h 267"/>
                <a:gd name="T80" fmla="*/ 74 w 265"/>
                <a:gd name="T81" fmla="*/ 249 h 267"/>
                <a:gd name="T82" fmla="*/ 74 w 265"/>
                <a:gd name="T83" fmla="*/ 224 h 267"/>
                <a:gd name="T84" fmla="*/ 51 w 265"/>
                <a:gd name="T85" fmla="*/ 234 h 267"/>
                <a:gd name="T86" fmla="*/ 45 w 265"/>
                <a:gd name="T87" fmla="*/ 234 h 267"/>
                <a:gd name="T88" fmla="*/ 22 w 265"/>
                <a:gd name="T89" fmla="*/ 207 h 267"/>
                <a:gd name="T90" fmla="*/ 40 w 265"/>
                <a:gd name="T91" fmla="*/ 190 h 267"/>
                <a:gd name="T92" fmla="*/ 34 w 265"/>
                <a:gd name="T93" fmla="*/ 175 h 267"/>
                <a:gd name="T94" fmla="*/ 7 w 265"/>
                <a:gd name="T95" fmla="*/ 181 h 267"/>
                <a:gd name="T96" fmla="*/ 1 w 265"/>
                <a:gd name="T97" fmla="*/ 145 h 267"/>
                <a:gd name="T98" fmla="*/ 3 w 265"/>
                <a:gd name="T99" fmla="*/ 140 h 267"/>
                <a:gd name="T100" fmla="*/ 24 w 265"/>
                <a:gd name="T101" fmla="*/ 128 h 267"/>
                <a:gd name="T102" fmla="*/ 5 w 265"/>
                <a:gd name="T103" fmla="*/ 114 h 267"/>
                <a:gd name="T104" fmla="*/ 2 w 265"/>
                <a:gd name="T105" fmla="*/ 109 h 267"/>
                <a:gd name="T106" fmla="*/ 14 w 265"/>
                <a:gd name="T107" fmla="*/ 73 h 267"/>
                <a:gd name="T108" fmla="*/ 38 w 265"/>
                <a:gd name="T109" fmla="*/ 81 h 267"/>
                <a:gd name="T110" fmla="*/ 47 w 265"/>
                <a:gd name="T111" fmla="*/ 68 h 267"/>
                <a:gd name="T112" fmla="*/ 30 w 265"/>
                <a:gd name="T113" fmla="*/ 48 h 267"/>
                <a:gd name="T114" fmla="*/ 56 w 265"/>
                <a:gd name="T115" fmla="*/ 25 h 267"/>
                <a:gd name="T116" fmla="*/ 62 w 265"/>
                <a:gd name="T117" fmla="*/ 25 h 267"/>
                <a:gd name="T118" fmla="*/ 83 w 265"/>
                <a:gd name="T119" fmla="*/ 38 h 267"/>
                <a:gd name="T120" fmla="*/ 86 w 265"/>
                <a:gd name="T121" fmla="*/ 13 h 267"/>
                <a:gd name="T122" fmla="*/ 90 w 265"/>
                <a:gd name="T123" fmla="*/ 8 h 267"/>
                <a:gd name="T124" fmla="*/ 125 w 265"/>
                <a:gd name="T125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65" h="267">
                  <a:moveTo>
                    <a:pt x="134" y="90"/>
                  </a:moveTo>
                  <a:lnTo>
                    <a:pt x="119" y="93"/>
                  </a:lnTo>
                  <a:lnTo>
                    <a:pt x="104" y="101"/>
                  </a:lnTo>
                  <a:lnTo>
                    <a:pt x="94" y="115"/>
                  </a:lnTo>
                  <a:lnTo>
                    <a:pt x="90" y="131"/>
                  </a:lnTo>
                  <a:lnTo>
                    <a:pt x="91" y="148"/>
                  </a:lnTo>
                  <a:lnTo>
                    <a:pt x="100" y="162"/>
                  </a:lnTo>
                  <a:lnTo>
                    <a:pt x="115" y="173"/>
                  </a:lnTo>
                  <a:lnTo>
                    <a:pt x="131" y="177"/>
                  </a:lnTo>
                  <a:lnTo>
                    <a:pt x="148" y="174"/>
                  </a:lnTo>
                  <a:lnTo>
                    <a:pt x="162" y="166"/>
                  </a:lnTo>
                  <a:lnTo>
                    <a:pt x="172" y="152"/>
                  </a:lnTo>
                  <a:lnTo>
                    <a:pt x="176" y="136"/>
                  </a:lnTo>
                  <a:lnTo>
                    <a:pt x="174" y="119"/>
                  </a:lnTo>
                  <a:lnTo>
                    <a:pt x="165" y="105"/>
                  </a:lnTo>
                  <a:lnTo>
                    <a:pt x="151" y="94"/>
                  </a:lnTo>
                  <a:lnTo>
                    <a:pt x="134" y="90"/>
                  </a:lnTo>
                  <a:close/>
                  <a:moveTo>
                    <a:pt x="125" y="0"/>
                  </a:moveTo>
                  <a:lnTo>
                    <a:pt x="125" y="4"/>
                  </a:lnTo>
                  <a:lnTo>
                    <a:pt x="131" y="26"/>
                  </a:lnTo>
                  <a:lnTo>
                    <a:pt x="138" y="26"/>
                  </a:lnTo>
                  <a:lnTo>
                    <a:pt x="146" y="26"/>
                  </a:lnTo>
                  <a:lnTo>
                    <a:pt x="153" y="5"/>
                  </a:lnTo>
                  <a:lnTo>
                    <a:pt x="154" y="1"/>
                  </a:lnTo>
                  <a:lnTo>
                    <a:pt x="158" y="3"/>
                  </a:lnTo>
                  <a:lnTo>
                    <a:pt x="188" y="13"/>
                  </a:lnTo>
                  <a:lnTo>
                    <a:pt x="192" y="14"/>
                  </a:lnTo>
                  <a:lnTo>
                    <a:pt x="191" y="18"/>
                  </a:lnTo>
                  <a:lnTo>
                    <a:pt x="184" y="39"/>
                  </a:lnTo>
                  <a:lnTo>
                    <a:pt x="191" y="43"/>
                  </a:lnTo>
                  <a:lnTo>
                    <a:pt x="199" y="47"/>
                  </a:lnTo>
                  <a:lnTo>
                    <a:pt x="214" y="33"/>
                  </a:lnTo>
                  <a:lnTo>
                    <a:pt x="217" y="30"/>
                  </a:lnTo>
                  <a:lnTo>
                    <a:pt x="220" y="33"/>
                  </a:lnTo>
                  <a:lnTo>
                    <a:pt x="242" y="58"/>
                  </a:lnTo>
                  <a:lnTo>
                    <a:pt x="244" y="60"/>
                  </a:lnTo>
                  <a:lnTo>
                    <a:pt x="241" y="63"/>
                  </a:lnTo>
                  <a:lnTo>
                    <a:pt x="225" y="77"/>
                  </a:lnTo>
                  <a:lnTo>
                    <a:pt x="229" y="85"/>
                  </a:lnTo>
                  <a:lnTo>
                    <a:pt x="233" y="92"/>
                  </a:lnTo>
                  <a:lnTo>
                    <a:pt x="254" y="88"/>
                  </a:lnTo>
                  <a:lnTo>
                    <a:pt x="258" y="86"/>
                  </a:lnTo>
                  <a:lnTo>
                    <a:pt x="259" y="90"/>
                  </a:lnTo>
                  <a:lnTo>
                    <a:pt x="265" y="122"/>
                  </a:lnTo>
                  <a:lnTo>
                    <a:pt x="265" y="126"/>
                  </a:lnTo>
                  <a:lnTo>
                    <a:pt x="262" y="127"/>
                  </a:lnTo>
                  <a:lnTo>
                    <a:pt x="241" y="131"/>
                  </a:lnTo>
                  <a:lnTo>
                    <a:pt x="241" y="139"/>
                  </a:lnTo>
                  <a:lnTo>
                    <a:pt x="239" y="147"/>
                  </a:lnTo>
                  <a:lnTo>
                    <a:pt x="260" y="154"/>
                  </a:lnTo>
                  <a:lnTo>
                    <a:pt x="264" y="156"/>
                  </a:lnTo>
                  <a:lnTo>
                    <a:pt x="263" y="158"/>
                  </a:lnTo>
                  <a:lnTo>
                    <a:pt x="254" y="190"/>
                  </a:lnTo>
                  <a:lnTo>
                    <a:pt x="252" y="194"/>
                  </a:lnTo>
                  <a:lnTo>
                    <a:pt x="248" y="192"/>
                  </a:lnTo>
                  <a:lnTo>
                    <a:pt x="227" y="186"/>
                  </a:lnTo>
                  <a:lnTo>
                    <a:pt x="224" y="192"/>
                  </a:lnTo>
                  <a:lnTo>
                    <a:pt x="218" y="199"/>
                  </a:lnTo>
                  <a:lnTo>
                    <a:pt x="233" y="215"/>
                  </a:lnTo>
                  <a:lnTo>
                    <a:pt x="237" y="219"/>
                  </a:lnTo>
                  <a:lnTo>
                    <a:pt x="233" y="221"/>
                  </a:lnTo>
                  <a:lnTo>
                    <a:pt x="209" y="242"/>
                  </a:lnTo>
                  <a:lnTo>
                    <a:pt x="207" y="245"/>
                  </a:lnTo>
                  <a:lnTo>
                    <a:pt x="204" y="242"/>
                  </a:lnTo>
                  <a:lnTo>
                    <a:pt x="189" y="225"/>
                  </a:lnTo>
                  <a:lnTo>
                    <a:pt x="182" y="229"/>
                  </a:lnTo>
                  <a:lnTo>
                    <a:pt x="175" y="233"/>
                  </a:lnTo>
                  <a:lnTo>
                    <a:pt x="179" y="254"/>
                  </a:lnTo>
                  <a:lnTo>
                    <a:pt x="180" y="258"/>
                  </a:lnTo>
                  <a:lnTo>
                    <a:pt x="176" y="259"/>
                  </a:lnTo>
                  <a:lnTo>
                    <a:pt x="145" y="266"/>
                  </a:lnTo>
                  <a:lnTo>
                    <a:pt x="141" y="267"/>
                  </a:lnTo>
                  <a:lnTo>
                    <a:pt x="140" y="263"/>
                  </a:lnTo>
                  <a:lnTo>
                    <a:pt x="136" y="241"/>
                  </a:lnTo>
                  <a:lnTo>
                    <a:pt x="127" y="241"/>
                  </a:lnTo>
                  <a:lnTo>
                    <a:pt x="119" y="241"/>
                  </a:lnTo>
                  <a:lnTo>
                    <a:pt x="112" y="262"/>
                  </a:lnTo>
                  <a:lnTo>
                    <a:pt x="111" y="266"/>
                  </a:lnTo>
                  <a:lnTo>
                    <a:pt x="107" y="264"/>
                  </a:lnTo>
                  <a:lnTo>
                    <a:pt x="77" y="254"/>
                  </a:lnTo>
                  <a:lnTo>
                    <a:pt x="73" y="253"/>
                  </a:lnTo>
                  <a:lnTo>
                    <a:pt x="74" y="249"/>
                  </a:lnTo>
                  <a:lnTo>
                    <a:pt x="81" y="228"/>
                  </a:lnTo>
                  <a:lnTo>
                    <a:pt x="74" y="224"/>
                  </a:lnTo>
                  <a:lnTo>
                    <a:pt x="68" y="220"/>
                  </a:lnTo>
                  <a:lnTo>
                    <a:pt x="51" y="234"/>
                  </a:lnTo>
                  <a:lnTo>
                    <a:pt x="48" y="237"/>
                  </a:lnTo>
                  <a:lnTo>
                    <a:pt x="45" y="234"/>
                  </a:lnTo>
                  <a:lnTo>
                    <a:pt x="24" y="209"/>
                  </a:lnTo>
                  <a:lnTo>
                    <a:pt x="22" y="207"/>
                  </a:lnTo>
                  <a:lnTo>
                    <a:pt x="24" y="204"/>
                  </a:lnTo>
                  <a:lnTo>
                    <a:pt x="40" y="190"/>
                  </a:lnTo>
                  <a:lnTo>
                    <a:pt x="36" y="182"/>
                  </a:lnTo>
                  <a:lnTo>
                    <a:pt x="34" y="175"/>
                  </a:lnTo>
                  <a:lnTo>
                    <a:pt x="11" y="179"/>
                  </a:lnTo>
                  <a:lnTo>
                    <a:pt x="7" y="181"/>
                  </a:lnTo>
                  <a:lnTo>
                    <a:pt x="7" y="177"/>
                  </a:lnTo>
                  <a:lnTo>
                    <a:pt x="1" y="145"/>
                  </a:lnTo>
                  <a:lnTo>
                    <a:pt x="0" y="141"/>
                  </a:lnTo>
                  <a:lnTo>
                    <a:pt x="3" y="140"/>
                  </a:lnTo>
                  <a:lnTo>
                    <a:pt x="24" y="136"/>
                  </a:lnTo>
                  <a:lnTo>
                    <a:pt x="24" y="128"/>
                  </a:lnTo>
                  <a:lnTo>
                    <a:pt x="26" y="120"/>
                  </a:lnTo>
                  <a:lnTo>
                    <a:pt x="5" y="114"/>
                  </a:lnTo>
                  <a:lnTo>
                    <a:pt x="1" y="113"/>
                  </a:lnTo>
                  <a:lnTo>
                    <a:pt x="2" y="109"/>
                  </a:lnTo>
                  <a:lnTo>
                    <a:pt x="13" y="77"/>
                  </a:lnTo>
                  <a:lnTo>
                    <a:pt x="14" y="73"/>
                  </a:lnTo>
                  <a:lnTo>
                    <a:pt x="18" y="75"/>
                  </a:lnTo>
                  <a:lnTo>
                    <a:pt x="38" y="81"/>
                  </a:lnTo>
                  <a:lnTo>
                    <a:pt x="43" y="75"/>
                  </a:lnTo>
                  <a:lnTo>
                    <a:pt x="47" y="68"/>
                  </a:lnTo>
                  <a:lnTo>
                    <a:pt x="32" y="52"/>
                  </a:lnTo>
                  <a:lnTo>
                    <a:pt x="30" y="48"/>
                  </a:lnTo>
                  <a:lnTo>
                    <a:pt x="32" y="46"/>
                  </a:lnTo>
                  <a:lnTo>
                    <a:pt x="56" y="25"/>
                  </a:lnTo>
                  <a:lnTo>
                    <a:pt x="60" y="22"/>
                  </a:lnTo>
                  <a:lnTo>
                    <a:pt x="62" y="25"/>
                  </a:lnTo>
                  <a:lnTo>
                    <a:pt x="77" y="42"/>
                  </a:lnTo>
                  <a:lnTo>
                    <a:pt x="83" y="38"/>
                  </a:lnTo>
                  <a:lnTo>
                    <a:pt x="91" y="34"/>
                  </a:lnTo>
                  <a:lnTo>
                    <a:pt x="86" y="13"/>
                  </a:lnTo>
                  <a:lnTo>
                    <a:pt x="86" y="9"/>
                  </a:lnTo>
                  <a:lnTo>
                    <a:pt x="90" y="8"/>
                  </a:lnTo>
                  <a:lnTo>
                    <a:pt x="121" y="1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Freeform 201">
              <a:extLst>
                <a:ext uri="{FF2B5EF4-FFF2-40B4-BE49-F238E27FC236}">
                  <a16:creationId xmlns="" xmlns:a16="http://schemas.microsoft.com/office/drawing/2014/main" id="{626A9D2F-3450-4153-94BB-F40737DE8C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44919" y="3267634"/>
              <a:ext cx="369655" cy="368265"/>
            </a:xfrm>
            <a:custGeom>
              <a:avLst/>
              <a:gdLst>
                <a:gd name="T0" fmla="*/ 118 w 266"/>
                <a:gd name="T1" fmla="*/ 91 h 265"/>
                <a:gd name="T2" fmla="*/ 93 w 266"/>
                <a:gd name="T3" fmla="*/ 114 h 265"/>
                <a:gd name="T4" fmla="*/ 92 w 266"/>
                <a:gd name="T5" fmla="*/ 146 h 265"/>
                <a:gd name="T6" fmla="*/ 114 w 266"/>
                <a:gd name="T7" fmla="*/ 171 h 265"/>
                <a:gd name="T8" fmla="*/ 147 w 266"/>
                <a:gd name="T9" fmla="*/ 174 h 265"/>
                <a:gd name="T10" fmla="*/ 172 w 266"/>
                <a:gd name="T11" fmla="*/ 150 h 265"/>
                <a:gd name="T12" fmla="*/ 174 w 266"/>
                <a:gd name="T13" fmla="*/ 117 h 265"/>
                <a:gd name="T14" fmla="*/ 151 w 266"/>
                <a:gd name="T15" fmla="*/ 93 h 265"/>
                <a:gd name="T16" fmla="*/ 125 w 266"/>
                <a:gd name="T17" fmla="*/ 0 h 265"/>
                <a:gd name="T18" fmla="*/ 130 w 266"/>
                <a:gd name="T19" fmla="*/ 25 h 265"/>
                <a:gd name="T20" fmla="*/ 147 w 266"/>
                <a:gd name="T21" fmla="*/ 25 h 265"/>
                <a:gd name="T22" fmla="*/ 155 w 266"/>
                <a:gd name="T23" fmla="*/ 1 h 265"/>
                <a:gd name="T24" fmla="*/ 189 w 266"/>
                <a:gd name="T25" fmla="*/ 11 h 265"/>
                <a:gd name="T26" fmla="*/ 191 w 266"/>
                <a:gd name="T27" fmla="*/ 17 h 265"/>
                <a:gd name="T28" fmla="*/ 191 w 266"/>
                <a:gd name="T29" fmla="*/ 42 h 265"/>
                <a:gd name="T30" fmla="*/ 215 w 266"/>
                <a:gd name="T31" fmla="*/ 31 h 265"/>
                <a:gd name="T32" fmla="*/ 220 w 266"/>
                <a:gd name="T33" fmla="*/ 32 h 265"/>
                <a:gd name="T34" fmla="*/ 244 w 266"/>
                <a:gd name="T35" fmla="*/ 59 h 265"/>
                <a:gd name="T36" fmla="*/ 225 w 266"/>
                <a:gd name="T37" fmla="*/ 76 h 265"/>
                <a:gd name="T38" fmla="*/ 232 w 266"/>
                <a:gd name="T39" fmla="*/ 90 h 265"/>
                <a:gd name="T40" fmla="*/ 258 w 266"/>
                <a:gd name="T41" fmla="*/ 85 h 265"/>
                <a:gd name="T42" fmla="*/ 265 w 266"/>
                <a:gd name="T43" fmla="*/ 120 h 265"/>
                <a:gd name="T44" fmla="*/ 262 w 266"/>
                <a:gd name="T45" fmla="*/ 125 h 265"/>
                <a:gd name="T46" fmla="*/ 241 w 266"/>
                <a:gd name="T47" fmla="*/ 138 h 265"/>
                <a:gd name="T48" fmla="*/ 261 w 266"/>
                <a:gd name="T49" fmla="*/ 153 h 265"/>
                <a:gd name="T50" fmla="*/ 263 w 266"/>
                <a:gd name="T51" fmla="*/ 158 h 265"/>
                <a:gd name="T52" fmla="*/ 252 w 266"/>
                <a:gd name="T53" fmla="*/ 192 h 265"/>
                <a:gd name="T54" fmla="*/ 228 w 266"/>
                <a:gd name="T55" fmla="*/ 184 h 265"/>
                <a:gd name="T56" fmla="*/ 219 w 266"/>
                <a:gd name="T57" fmla="*/ 197 h 265"/>
                <a:gd name="T58" fmla="*/ 236 w 266"/>
                <a:gd name="T59" fmla="*/ 217 h 265"/>
                <a:gd name="T60" fmla="*/ 210 w 266"/>
                <a:gd name="T61" fmla="*/ 241 h 265"/>
                <a:gd name="T62" fmla="*/ 203 w 266"/>
                <a:gd name="T63" fmla="*/ 241 h 265"/>
                <a:gd name="T64" fmla="*/ 182 w 266"/>
                <a:gd name="T65" fmla="*/ 229 h 265"/>
                <a:gd name="T66" fmla="*/ 180 w 266"/>
                <a:gd name="T67" fmla="*/ 254 h 265"/>
                <a:gd name="T68" fmla="*/ 176 w 266"/>
                <a:gd name="T69" fmla="*/ 258 h 265"/>
                <a:gd name="T70" fmla="*/ 140 w 266"/>
                <a:gd name="T71" fmla="*/ 265 h 265"/>
                <a:gd name="T72" fmla="*/ 135 w 266"/>
                <a:gd name="T73" fmla="*/ 241 h 265"/>
                <a:gd name="T74" fmla="*/ 119 w 266"/>
                <a:gd name="T75" fmla="*/ 239 h 265"/>
                <a:gd name="T76" fmla="*/ 111 w 266"/>
                <a:gd name="T77" fmla="*/ 264 h 265"/>
                <a:gd name="T78" fmla="*/ 77 w 266"/>
                <a:gd name="T79" fmla="*/ 252 h 265"/>
                <a:gd name="T80" fmla="*/ 75 w 266"/>
                <a:gd name="T81" fmla="*/ 247 h 265"/>
                <a:gd name="T82" fmla="*/ 75 w 266"/>
                <a:gd name="T83" fmla="*/ 222 h 265"/>
                <a:gd name="T84" fmla="*/ 51 w 266"/>
                <a:gd name="T85" fmla="*/ 233 h 265"/>
                <a:gd name="T86" fmla="*/ 46 w 266"/>
                <a:gd name="T87" fmla="*/ 233 h 265"/>
                <a:gd name="T88" fmla="*/ 21 w 266"/>
                <a:gd name="T89" fmla="*/ 205 h 265"/>
                <a:gd name="T90" fmla="*/ 41 w 266"/>
                <a:gd name="T91" fmla="*/ 188 h 265"/>
                <a:gd name="T92" fmla="*/ 33 w 266"/>
                <a:gd name="T93" fmla="*/ 174 h 265"/>
                <a:gd name="T94" fmla="*/ 8 w 266"/>
                <a:gd name="T95" fmla="*/ 179 h 265"/>
                <a:gd name="T96" fmla="*/ 0 w 266"/>
                <a:gd name="T97" fmla="*/ 144 h 265"/>
                <a:gd name="T98" fmla="*/ 4 w 266"/>
                <a:gd name="T99" fmla="*/ 140 h 265"/>
                <a:gd name="T100" fmla="*/ 25 w 266"/>
                <a:gd name="T101" fmla="*/ 127 h 265"/>
                <a:gd name="T102" fmla="*/ 5 w 266"/>
                <a:gd name="T103" fmla="*/ 112 h 265"/>
                <a:gd name="T104" fmla="*/ 3 w 266"/>
                <a:gd name="T105" fmla="*/ 107 h 265"/>
                <a:gd name="T106" fmla="*/ 13 w 266"/>
                <a:gd name="T107" fmla="*/ 73 h 265"/>
                <a:gd name="T108" fmla="*/ 38 w 266"/>
                <a:gd name="T109" fmla="*/ 81 h 265"/>
                <a:gd name="T110" fmla="*/ 47 w 266"/>
                <a:gd name="T111" fmla="*/ 66 h 265"/>
                <a:gd name="T112" fmla="*/ 29 w 266"/>
                <a:gd name="T113" fmla="*/ 48 h 265"/>
                <a:gd name="T114" fmla="*/ 56 w 266"/>
                <a:gd name="T115" fmla="*/ 23 h 265"/>
                <a:gd name="T116" fmla="*/ 62 w 266"/>
                <a:gd name="T117" fmla="*/ 23 h 265"/>
                <a:gd name="T118" fmla="*/ 84 w 266"/>
                <a:gd name="T119" fmla="*/ 36 h 265"/>
                <a:gd name="T120" fmla="*/ 87 w 266"/>
                <a:gd name="T121" fmla="*/ 11 h 265"/>
                <a:gd name="T122" fmla="*/ 89 w 266"/>
                <a:gd name="T123" fmla="*/ 6 h 265"/>
                <a:gd name="T124" fmla="*/ 125 w 266"/>
                <a:gd name="T125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66" h="265">
                  <a:moveTo>
                    <a:pt x="135" y="89"/>
                  </a:moveTo>
                  <a:lnTo>
                    <a:pt x="118" y="91"/>
                  </a:lnTo>
                  <a:lnTo>
                    <a:pt x="104" y="100"/>
                  </a:lnTo>
                  <a:lnTo>
                    <a:pt x="93" y="114"/>
                  </a:lnTo>
                  <a:lnTo>
                    <a:pt x="89" y="131"/>
                  </a:lnTo>
                  <a:lnTo>
                    <a:pt x="92" y="146"/>
                  </a:lnTo>
                  <a:lnTo>
                    <a:pt x="101" y="161"/>
                  </a:lnTo>
                  <a:lnTo>
                    <a:pt x="114" y="171"/>
                  </a:lnTo>
                  <a:lnTo>
                    <a:pt x="131" y="175"/>
                  </a:lnTo>
                  <a:lnTo>
                    <a:pt x="147" y="174"/>
                  </a:lnTo>
                  <a:lnTo>
                    <a:pt x="162" y="165"/>
                  </a:lnTo>
                  <a:lnTo>
                    <a:pt x="172" y="150"/>
                  </a:lnTo>
                  <a:lnTo>
                    <a:pt x="176" y="135"/>
                  </a:lnTo>
                  <a:lnTo>
                    <a:pt x="174" y="117"/>
                  </a:lnTo>
                  <a:lnTo>
                    <a:pt x="165" y="103"/>
                  </a:lnTo>
                  <a:lnTo>
                    <a:pt x="151" y="93"/>
                  </a:lnTo>
                  <a:lnTo>
                    <a:pt x="135" y="89"/>
                  </a:lnTo>
                  <a:close/>
                  <a:moveTo>
                    <a:pt x="125" y="0"/>
                  </a:moveTo>
                  <a:lnTo>
                    <a:pt x="126" y="4"/>
                  </a:lnTo>
                  <a:lnTo>
                    <a:pt x="130" y="25"/>
                  </a:lnTo>
                  <a:lnTo>
                    <a:pt x="139" y="25"/>
                  </a:lnTo>
                  <a:lnTo>
                    <a:pt x="147" y="25"/>
                  </a:lnTo>
                  <a:lnTo>
                    <a:pt x="153" y="5"/>
                  </a:lnTo>
                  <a:lnTo>
                    <a:pt x="155" y="1"/>
                  </a:lnTo>
                  <a:lnTo>
                    <a:pt x="159" y="2"/>
                  </a:lnTo>
                  <a:lnTo>
                    <a:pt x="189" y="11"/>
                  </a:lnTo>
                  <a:lnTo>
                    <a:pt x="193" y="13"/>
                  </a:lnTo>
                  <a:lnTo>
                    <a:pt x="191" y="17"/>
                  </a:lnTo>
                  <a:lnTo>
                    <a:pt x="185" y="38"/>
                  </a:lnTo>
                  <a:lnTo>
                    <a:pt x="191" y="42"/>
                  </a:lnTo>
                  <a:lnTo>
                    <a:pt x="198" y="47"/>
                  </a:lnTo>
                  <a:lnTo>
                    <a:pt x="215" y="31"/>
                  </a:lnTo>
                  <a:lnTo>
                    <a:pt x="218" y="28"/>
                  </a:lnTo>
                  <a:lnTo>
                    <a:pt x="220" y="32"/>
                  </a:lnTo>
                  <a:lnTo>
                    <a:pt x="241" y="56"/>
                  </a:lnTo>
                  <a:lnTo>
                    <a:pt x="244" y="59"/>
                  </a:lnTo>
                  <a:lnTo>
                    <a:pt x="241" y="61"/>
                  </a:lnTo>
                  <a:lnTo>
                    <a:pt x="225" y="76"/>
                  </a:lnTo>
                  <a:lnTo>
                    <a:pt x="229" y="83"/>
                  </a:lnTo>
                  <a:lnTo>
                    <a:pt x="232" y="90"/>
                  </a:lnTo>
                  <a:lnTo>
                    <a:pt x="254" y="86"/>
                  </a:lnTo>
                  <a:lnTo>
                    <a:pt x="258" y="85"/>
                  </a:lnTo>
                  <a:lnTo>
                    <a:pt x="258" y="89"/>
                  </a:lnTo>
                  <a:lnTo>
                    <a:pt x="265" y="120"/>
                  </a:lnTo>
                  <a:lnTo>
                    <a:pt x="266" y="124"/>
                  </a:lnTo>
                  <a:lnTo>
                    <a:pt x="262" y="125"/>
                  </a:lnTo>
                  <a:lnTo>
                    <a:pt x="241" y="129"/>
                  </a:lnTo>
                  <a:lnTo>
                    <a:pt x="241" y="138"/>
                  </a:lnTo>
                  <a:lnTo>
                    <a:pt x="240" y="146"/>
                  </a:lnTo>
                  <a:lnTo>
                    <a:pt x="261" y="153"/>
                  </a:lnTo>
                  <a:lnTo>
                    <a:pt x="265" y="154"/>
                  </a:lnTo>
                  <a:lnTo>
                    <a:pt x="263" y="158"/>
                  </a:lnTo>
                  <a:lnTo>
                    <a:pt x="253" y="188"/>
                  </a:lnTo>
                  <a:lnTo>
                    <a:pt x="252" y="192"/>
                  </a:lnTo>
                  <a:lnTo>
                    <a:pt x="248" y="191"/>
                  </a:lnTo>
                  <a:lnTo>
                    <a:pt x="228" y="184"/>
                  </a:lnTo>
                  <a:lnTo>
                    <a:pt x="223" y="191"/>
                  </a:lnTo>
                  <a:lnTo>
                    <a:pt x="219" y="197"/>
                  </a:lnTo>
                  <a:lnTo>
                    <a:pt x="233" y="214"/>
                  </a:lnTo>
                  <a:lnTo>
                    <a:pt x="236" y="217"/>
                  </a:lnTo>
                  <a:lnTo>
                    <a:pt x="233" y="220"/>
                  </a:lnTo>
                  <a:lnTo>
                    <a:pt x="210" y="241"/>
                  </a:lnTo>
                  <a:lnTo>
                    <a:pt x="206" y="243"/>
                  </a:lnTo>
                  <a:lnTo>
                    <a:pt x="203" y="241"/>
                  </a:lnTo>
                  <a:lnTo>
                    <a:pt x="189" y="225"/>
                  </a:lnTo>
                  <a:lnTo>
                    <a:pt x="182" y="229"/>
                  </a:lnTo>
                  <a:lnTo>
                    <a:pt x="174" y="231"/>
                  </a:lnTo>
                  <a:lnTo>
                    <a:pt x="180" y="254"/>
                  </a:lnTo>
                  <a:lnTo>
                    <a:pt x="180" y="258"/>
                  </a:lnTo>
                  <a:lnTo>
                    <a:pt x="176" y="258"/>
                  </a:lnTo>
                  <a:lnTo>
                    <a:pt x="144" y="264"/>
                  </a:lnTo>
                  <a:lnTo>
                    <a:pt x="140" y="265"/>
                  </a:lnTo>
                  <a:lnTo>
                    <a:pt x="140" y="262"/>
                  </a:lnTo>
                  <a:lnTo>
                    <a:pt x="135" y="241"/>
                  </a:lnTo>
                  <a:lnTo>
                    <a:pt x="127" y="241"/>
                  </a:lnTo>
                  <a:lnTo>
                    <a:pt x="119" y="239"/>
                  </a:lnTo>
                  <a:lnTo>
                    <a:pt x="113" y="260"/>
                  </a:lnTo>
                  <a:lnTo>
                    <a:pt x="111" y="264"/>
                  </a:lnTo>
                  <a:lnTo>
                    <a:pt x="107" y="263"/>
                  </a:lnTo>
                  <a:lnTo>
                    <a:pt x="77" y="252"/>
                  </a:lnTo>
                  <a:lnTo>
                    <a:pt x="73" y="251"/>
                  </a:lnTo>
                  <a:lnTo>
                    <a:pt x="75" y="247"/>
                  </a:lnTo>
                  <a:lnTo>
                    <a:pt x="81" y="227"/>
                  </a:lnTo>
                  <a:lnTo>
                    <a:pt x="75" y="222"/>
                  </a:lnTo>
                  <a:lnTo>
                    <a:pt x="67" y="218"/>
                  </a:lnTo>
                  <a:lnTo>
                    <a:pt x="51" y="233"/>
                  </a:lnTo>
                  <a:lnTo>
                    <a:pt x="49" y="235"/>
                  </a:lnTo>
                  <a:lnTo>
                    <a:pt x="46" y="233"/>
                  </a:lnTo>
                  <a:lnTo>
                    <a:pt x="24" y="209"/>
                  </a:lnTo>
                  <a:lnTo>
                    <a:pt x="21" y="205"/>
                  </a:lnTo>
                  <a:lnTo>
                    <a:pt x="25" y="203"/>
                  </a:lnTo>
                  <a:lnTo>
                    <a:pt x="41" y="188"/>
                  </a:lnTo>
                  <a:lnTo>
                    <a:pt x="37" y="182"/>
                  </a:lnTo>
                  <a:lnTo>
                    <a:pt x="33" y="174"/>
                  </a:lnTo>
                  <a:lnTo>
                    <a:pt x="12" y="179"/>
                  </a:lnTo>
                  <a:lnTo>
                    <a:pt x="8" y="179"/>
                  </a:lnTo>
                  <a:lnTo>
                    <a:pt x="7" y="175"/>
                  </a:lnTo>
                  <a:lnTo>
                    <a:pt x="0" y="144"/>
                  </a:lnTo>
                  <a:lnTo>
                    <a:pt x="0" y="140"/>
                  </a:lnTo>
                  <a:lnTo>
                    <a:pt x="4" y="140"/>
                  </a:lnTo>
                  <a:lnTo>
                    <a:pt x="25" y="135"/>
                  </a:lnTo>
                  <a:lnTo>
                    <a:pt x="25" y="127"/>
                  </a:lnTo>
                  <a:lnTo>
                    <a:pt x="26" y="119"/>
                  </a:lnTo>
                  <a:lnTo>
                    <a:pt x="5" y="112"/>
                  </a:lnTo>
                  <a:lnTo>
                    <a:pt x="1" y="111"/>
                  </a:lnTo>
                  <a:lnTo>
                    <a:pt x="3" y="107"/>
                  </a:lnTo>
                  <a:lnTo>
                    <a:pt x="12" y="77"/>
                  </a:lnTo>
                  <a:lnTo>
                    <a:pt x="13" y="73"/>
                  </a:lnTo>
                  <a:lnTo>
                    <a:pt x="17" y="74"/>
                  </a:lnTo>
                  <a:lnTo>
                    <a:pt x="38" y="81"/>
                  </a:lnTo>
                  <a:lnTo>
                    <a:pt x="42" y="73"/>
                  </a:lnTo>
                  <a:lnTo>
                    <a:pt x="47" y="66"/>
                  </a:lnTo>
                  <a:lnTo>
                    <a:pt x="33" y="51"/>
                  </a:lnTo>
                  <a:lnTo>
                    <a:pt x="29" y="48"/>
                  </a:lnTo>
                  <a:lnTo>
                    <a:pt x="33" y="45"/>
                  </a:lnTo>
                  <a:lnTo>
                    <a:pt x="56" y="23"/>
                  </a:lnTo>
                  <a:lnTo>
                    <a:pt x="59" y="21"/>
                  </a:lnTo>
                  <a:lnTo>
                    <a:pt x="62" y="23"/>
                  </a:lnTo>
                  <a:lnTo>
                    <a:pt x="77" y="40"/>
                  </a:lnTo>
                  <a:lnTo>
                    <a:pt x="84" y="36"/>
                  </a:lnTo>
                  <a:lnTo>
                    <a:pt x="90" y="32"/>
                  </a:lnTo>
                  <a:lnTo>
                    <a:pt x="87" y="11"/>
                  </a:lnTo>
                  <a:lnTo>
                    <a:pt x="85" y="8"/>
                  </a:lnTo>
                  <a:lnTo>
                    <a:pt x="89" y="6"/>
                  </a:lnTo>
                  <a:lnTo>
                    <a:pt x="121" y="0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Freeform 202">
              <a:extLst>
                <a:ext uri="{FF2B5EF4-FFF2-40B4-BE49-F238E27FC236}">
                  <a16:creationId xmlns="" xmlns:a16="http://schemas.microsoft.com/office/drawing/2014/main" id="{5777334D-5670-4F83-912B-221F66DE58D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6720" y="3146732"/>
              <a:ext cx="237636" cy="239025"/>
            </a:xfrm>
            <a:custGeom>
              <a:avLst/>
              <a:gdLst>
                <a:gd name="T0" fmla="*/ 76 w 171"/>
                <a:gd name="T1" fmla="*/ 59 h 172"/>
                <a:gd name="T2" fmla="*/ 61 w 171"/>
                <a:gd name="T3" fmla="*/ 75 h 172"/>
                <a:gd name="T4" fmla="*/ 59 w 171"/>
                <a:gd name="T5" fmla="*/ 95 h 172"/>
                <a:gd name="T6" fmla="*/ 74 w 171"/>
                <a:gd name="T7" fmla="*/ 112 h 172"/>
                <a:gd name="T8" fmla="*/ 95 w 171"/>
                <a:gd name="T9" fmla="*/ 113 h 172"/>
                <a:gd name="T10" fmla="*/ 110 w 171"/>
                <a:gd name="T11" fmla="*/ 97 h 172"/>
                <a:gd name="T12" fmla="*/ 112 w 171"/>
                <a:gd name="T13" fmla="*/ 77 h 172"/>
                <a:gd name="T14" fmla="*/ 97 w 171"/>
                <a:gd name="T15" fmla="*/ 60 h 172"/>
                <a:gd name="T16" fmla="*/ 80 w 171"/>
                <a:gd name="T17" fmla="*/ 0 h 172"/>
                <a:gd name="T18" fmla="*/ 84 w 171"/>
                <a:gd name="T19" fmla="*/ 17 h 172"/>
                <a:gd name="T20" fmla="*/ 99 w 171"/>
                <a:gd name="T21" fmla="*/ 4 h 172"/>
                <a:gd name="T22" fmla="*/ 101 w 171"/>
                <a:gd name="T23" fmla="*/ 3 h 172"/>
                <a:gd name="T24" fmla="*/ 124 w 171"/>
                <a:gd name="T25" fmla="*/ 9 h 172"/>
                <a:gd name="T26" fmla="*/ 118 w 171"/>
                <a:gd name="T27" fmla="*/ 25 h 172"/>
                <a:gd name="T28" fmla="*/ 138 w 171"/>
                <a:gd name="T29" fmla="*/ 21 h 172"/>
                <a:gd name="T30" fmla="*/ 142 w 171"/>
                <a:gd name="T31" fmla="*/ 22 h 172"/>
                <a:gd name="T32" fmla="*/ 156 w 171"/>
                <a:gd name="T33" fmla="*/ 40 h 172"/>
                <a:gd name="T34" fmla="*/ 145 w 171"/>
                <a:gd name="T35" fmla="*/ 50 h 172"/>
                <a:gd name="T36" fmla="*/ 163 w 171"/>
                <a:gd name="T37" fmla="*/ 57 h 172"/>
                <a:gd name="T38" fmla="*/ 165 w 171"/>
                <a:gd name="T39" fmla="*/ 58 h 172"/>
                <a:gd name="T40" fmla="*/ 171 w 171"/>
                <a:gd name="T41" fmla="*/ 81 h 172"/>
                <a:gd name="T42" fmla="*/ 155 w 171"/>
                <a:gd name="T43" fmla="*/ 84 h 172"/>
                <a:gd name="T44" fmla="*/ 167 w 171"/>
                <a:gd name="T45" fmla="*/ 98 h 172"/>
                <a:gd name="T46" fmla="*/ 169 w 171"/>
                <a:gd name="T47" fmla="*/ 102 h 172"/>
                <a:gd name="T48" fmla="*/ 162 w 171"/>
                <a:gd name="T49" fmla="*/ 125 h 172"/>
                <a:gd name="T50" fmla="*/ 146 w 171"/>
                <a:gd name="T51" fmla="*/ 119 h 172"/>
                <a:gd name="T52" fmla="*/ 150 w 171"/>
                <a:gd name="T53" fmla="*/ 138 h 172"/>
                <a:gd name="T54" fmla="*/ 150 w 171"/>
                <a:gd name="T55" fmla="*/ 142 h 172"/>
                <a:gd name="T56" fmla="*/ 133 w 171"/>
                <a:gd name="T57" fmla="*/ 157 h 172"/>
                <a:gd name="T58" fmla="*/ 121 w 171"/>
                <a:gd name="T59" fmla="*/ 144 h 172"/>
                <a:gd name="T60" fmla="*/ 116 w 171"/>
                <a:gd name="T61" fmla="*/ 164 h 172"/>
                <a:gd name="T62" fmla="*/ 113 w 171"/>
                <a:gd name="T63" fmla="*/ 167 h 172"/>
                <a:gd name="T64" fmla="*/ 91 w 171"/>
                <a:gd name="T65" fmla="*/ 172 h 172"/>
                <a:gd name="T66" fmla="*/ 87 w 171"/>
                <a:gd name="T67" fmla="*/ 155 h 172"/>
                <a:gd name="T68" fmla="*/ 72 w 171"/>
                <a:gd name="T69" fmla="*/ 168 h 172"/>
                <a:gd name="T70" fmla="*/ 70 w 171"/>
                <a:gd name="T71" fmla="*/ 169 h 172"/>
                <a:gd name="T72" fmla="*/ 48 w 171"/>
                <a:gd name="T73" fmla="*/ 163 h 172"/>
                <a:gd name="T74" fmla="*/ 53 w 171"/>
                <a:gd name="T75" fmla="*/ 147 h 172"/>
                <a:gd name="T76" fmla="*/ 33 w 171"/>
                <a:gd name="T77" fmla="*/ 151 h 172"/>
                <a:gd name="T78" fmla="*/ 29 w 171"/>
                <a:gd name="T79" fmla="*/ 150 h 172"/>
                <a:gd name="T80" fmla="*/ 15 w 171"/>
                <a:gd name="T81" fmla="*/ 132 h 172"/>
                <a:gd name="T82" fmla="*/ 27 w 171"/>
                <a:gd name="T83" fmla="*/ 122 h 172"/>
                <a:gd name="T84" fmla="*/ 8 w 171"/>
                <a:gd name="T85" fmla="*/ 115 h 172"/>
                <a:gd name="T86" fmla="*/ 6 w 171"/>
                <a:gd name="T87" fmla="*/ 114 h 172"/>
                <a:gd name="T88" fmla="*/ 0 w 171"/>
                <a:gd name="T89" fmla="*/ 91 h 172"/>
                <a:gd name="T90" fmla="*/ 16 w 171"/>
                <a:gd name="T91" fmla="*/ 88 h 172"/>
                <a:gd name="T92" fmla="*/ 4 w 171"/>
                <a:gd name="T93" fmla="*/ 74 h 172"/>
                <a:gd name="T94" fmla="*/ 2 w 171"/>
                <a:gd name="T95" fmla="*/ 70 h 172"/>
                <a:gd name="T96" fmla="*/ 10 w 171"/>
                <a:gd name="T97" fmla="*/ 47 h 172"/>
                <a:gd name="T98" fmla="*/ 25 w 171"/>
                <a:gd name="T99" fmla="*/ 53 h 172"/>
                <a:gd name="T100" fmla="*/ 21 w 171"/>
                <a:gd name="T101" fmla="*/ 34 h 172"/>
                <a:gd name="T102" fmla="*/ 21 w 171"/>
                <a:gd name="T103" fmla="*/ 30 h 172"/>
                <a:gd name="T104" fmla="*/ 38 w 171"/>
                <a:gd name="T105" fmla="*/ 15 h 172"/>
                <a:gd name="T106" fmla="*/ 50 w 171"/>
                <a:gd name="T107" fmla="*/ 28 h 172"/>
                <a:gd name="T108" fmla="*/ 55 w 171"/>
                <a:gd name="T109" fmla="*/ 9 h 172"/>
                <a:gd name="T110" fmla="*/ 58 w 171"/>
                <a:gd name="T111" fmla="*/ 5 h 172"/>
                <a:gd name="T112" fmla="*/ 80 w 171"/>
                <a:gd name="T113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1" h="172">
                  <a:moveTo>
                    <a:pt x="87" y="58"/>
                  </a:moveTo>
                  <a:lnTo>
                    <a:pt x="76" y="59"/>
                  </a:lnTo>
                  <a:lnTo>
                    <a:pt x="67" y="66"/>
                  </a:lnTo>
                  <a:lnTo>
                    <a:pt x="61" y="75"/>
                  </a:lnTo>
                  <a:lnTo>
                    <a:pt x="58" y="84"/>
                  </a:lnTo>
                  <a:lnTo>
                    <a:pt x="59" y="95"/>
                  </a:lnTo>
                  <a:lnTo>
                    <a:pt x="65" y="105"/>
                  </a:lnTo>
                  <a:lnTo>
                    <a:pt x="74" y="112"/>
                  </a:lnTo>
                  <a:lnTo>
                    <a:pt x="84" y="114"/>
                  </a:lnTo>
                  <a:lnTo>
                    <a:pt x="95" y="113"/>
                  </a:lnTo>
                  <a:lnTo>
                    <a:pt x="104" y="106"/>
                  </a:lnTo>
                  <a:lnTo>
                    <a:pt x="110" y="97"/>
                  </a:lnTo>
                  <a:lnTo>
                    <a:pt x="113" y="88"/>
                  </a:lnTo>
                  <a:lnTo>
                    <a:pt x="112" y="77"/>
                  </a:lnTo>
                  <a:lnTo>
                    <a:pt x="107" y="67"/>
                  </a:lnTo>
                  <a:lnTo>
                    <a:pt x="97" y="60"/>
                  </a:lnTo>
                  <a:lnTo>
                    <a:pt x="87" y="58"/>
                  </a:lnTo>
                  <a:close/>
                  <a:moveTo>
                    <a:pt x="80" y="0"/>
                  </a:moveTo>
                  <a:lnTo>
                    <a:pt x="82" y="3"/>
                  </a:lnTo>
                  <a:lnTo>
                    <a:pt x="84" y="17"/>
                  </a:lnTo>
                  <a:lnTo>
                    <a:pt x="95" y="17"/>
                  </a:lnTo>
                  <a:lnTo>
                    <a:pt x="99" y="4"/>
                  </a:lnTo>
                  <a:lnTo>
                    <a:pt x="100" y="2"/>
                  </a:lnTo>
                  <a:lnTo>
                    <a:pt x="101" y="3"/>
                  </a:lnTo>
                  <a:lnTo>
                    <a:pt x="121" y="9"/>
                  </a:lnTo>
                  <a:lnTo>
                    <a:pt x="124" y="9"/>
                  </a:lnTo>
                  <a:lnTo>
                    <a:pt x="124" y="12"/>
                  </a:lnTo>
                  <a:lnTo>
                    <a:pt x="118" y="25"/>
                  </a:lnTo>
                  <a:lnTo>
                    <a:pt x="128" y="32"/>
                  </a:lnTo>
                  <a:lnTo>
                    <a:pt x="138" y="21"/>
                  </a:lnTo>
                  <a:lnTo>
                    <a:pt x="139" y="20"/>
                  </a:lnTo>
                  <a:lnTo>
                    <a:pt x="142" y="22"/>
                  </a:lnTo>
                  <a:lnTo>
                    <a:pt x="155" y="37"/>
                  </a:lnTo>
                  <a:lnTo>
                    <a:pt x="156" y="40"/>
                  </a:lnTo>
                  <a:lnTo>
                    <a:pt x="155" y="41"/>
                  </a:lnTo>
                  <a:lnTo>
                    <a:pt x="145" y="50"/>
                  </a:lnTo>
                  <a:lnTo>
                    <a:pt x="150" y="59"/>
                  </a:lnTo>
                  <a:lnTo>
                    <a:pt x="163" y="57"/>
                  </a:lnTo>
                  <a:lnTo>
                    <a:pt x="165" y="55"/>
                  </a:lnTo>
                  <a:lnTo>
                    <a:pt x="165" y="58"/>
                  </a:lnTo>
                  <a:lnTo>
                    <a:pt x="171" y="79"/>
                  </a:lnTo>
                  <a:lnTo>
                    <a:pt x="171" y="81"/>
                  </a:lnTo>
                  <a:lnTo>
                    <a:pt x="168" y="81"/>
                  </a:lnTo>
                  <a:lnTo>
                    <a:pt x="155" y="84"/>
                  </a:lnTo>
                  <a:lnTo>
                    <a:pt x="154" y="95"/>
                  </a:lnTo>
                  <a:lnTo>
                    <a:pt x="167" y="98"/>
                  </a:lnTo>
                  <a:lnTo>
                    <a:pt x="169" y="100"/>
                  </a:lnTo>
                  <a:lnTo>
                    <a:pt x="169" y="102"/>
                  </a:lnTo>
                  <a:lnTo>
                    <a:pt x="163" y="122"/>
                  </a:lnTo>
                  <a:lnTo>
                    <a:pt x="162" y="125"/>
                  </a:lnTo>
                  <a:lnTo>
                    <a:pt x="159" y="123"/>
                  </a:lnTo>
                  <a:lnTo>
                    <a:pt x="146" y="119"/>
                  </a:lnTo>
                  <a:lnTo>
                    <a:pt x="141" y="127"/>
                  </a:lnTo>
                  <a:lnTo>
                    <a:pt x="150" y="138"/>
                  </a:lnTo>
                  <a:lnTo>
                    <a:pt x="151" y="140"/>
                  </a:lnTo>
                  <a:lnTo>
                    <a:pt x="150" y="142"/>
                  </a:lnTo>
                  <a:lnTo>
                    <a:pt x="134" y="156"/>
                  </a:lnTo>
                  <a:lnTo>
                    <a:pt x="133" y="157"/>
                  </a:lnTo>
                  <a:lnTo>
                    <a:pt x="131" y="155"/>
                  </a:lnTo>
                  <a:lnTo>
                    <a:pt x="121" y="144"/>
                  </a:lnTo>
                  <a:lnTo>
                    <a:pt x="112" y="150"/>
                  </a:lnTo>
                  <a:lnTo>
                    <a:pt x="116" y="164"/>
                  </a:lnTo>
                  <a:lnTo>
                    <a:pt x="116" y="165"/>
                  </a:lnTo>
                  <a:lnTo>
                    <a:pt x="113" y="167"/>
                  </a:lnTo>
                  <a:lnTo>
                    <a:pt x="93" y="170"/>
                  </a:lnTo>
                  <a:lnTo>
                    <a:pt x="91" y="172"/>
                  </a:lnTo>
                  <a:lnTo>
                    <a:pt x="90" y="169"/>
                  </a:lnTo>
                  <a:lnTo>
                    <a:pt x="87" y="155"/>
                  </a:lnTo>
                  <a:lnTo>
                    <a:pt x="76" y="155"/>
                  </a:lnTo>
                  <a:lnTo>
                    <a:pt x="72" y="168"/>
                  </a:lnTo>
                  <a:lnTo>
                    <a:pt x="71" y="170"/>
                  </a:lnTo>
                  <a:lnTo>
                    <a:pt x="70" y="169"/>
                  </a:lnTo>
                  <a:lnTo>
                    <a:pt x="50" y="163"/>
                  </a:lnTo>
                  <a:lnTo>
                    <a:pt x="48" y="163"/>
                  </a:lnTo>
                  <a:lnTo>
                    <a:pt x="48" y="160"/>
                  </a:lnTo>
                  <a:lnTo>
                    <a:pt x="53" y="147"/>
                  </a:lnTo>
                  <a:lnTo>
                    <a:pt x="44" y="140"/>
                  </a:lnTo>
                  <a:lnTo>
                    <a:pt x="33" y="151"/>
                  </a:lnTo>
                  <a:lnTo>
                    <a:pt x="32" y="152"/>
                  </a:lnTo>
                  <a:lnTo>
                    <a:pt x="29" y="150"/>
                  </a:lnTo>
                  <a:lnTo>
                    <a:pt x="16" y="135"/>
                  </a:lnTo>
                  <a:lnTo>
                    <a:pt x="15" y="132"/>
                  </a:lnTo>
                  <a:lnTo>
                    <a:pt x="16" y="131"/>
                  </a:lnTo>
                  <a:lnTo>
                    <a:pt x="27" y="122"/>
                  </a:lnTo>
                  <a:lnTo>
                    <a:pt x="21" y="113"/>
                  </a:lnTo>
                  <a:lnTo>
                    <a:pt x="8" y="115"/>
                  </a:lnTo>
                  <a:lnTo>
                    <a:pt x="6" y="117"/>
                  </a:lnTo>
                  <a:lnTo>
                    <a:pt x="6" y="114"/>
                  </a:lnTo>
                  <a:lnTo>
                    <a:pt x="0" y="93"/>
                  </a:lnTo>
                  <a:lnTo>
                    <a:pt x="0" y="91"/>
                  </a:lnTo>
                  <a:lnTo>
                    <a:pt x="3" y="91"/>
                  </a:lnTo>
                  <a:lnTo>
                    <a:pt x="16" y="88"/>
                  </a:lnTo>
                  <a:lnTo>
                    <a:pt x="17" y="77"/>
                  </a:lnTo>
                  <a:lnTo>
                    <a:pt x="4" y="74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8" y="50"/>
                  </a:lnTo>
                  <a:lnTo>
                    <a:pt x="10" y="47"/>
                  </a:lnTo>
                  <a:lnTo>
                    <a:pt x="12" y="49"/>
                  </a:lnTo>
                  <a:lnTo>
                    <a:pt x="25" y="53"/>
                  </a:lnTo>
                  <a:lnTo>
                    <a:pt x="31" y="45"/>
                  </a:lnTo>
                  <a:lnTo>
                    <a:pt x="21" y="34"/>
                  </a:lnTo>
                  <a:lnTo>
                    <a:pt x="20" y="32"/>
                  </a:lnTo>
                  <a:lnTo>
                    <a:pt x="21" y="30"/>
                  </a:lnTo>
                  <a:lnTo>
                    <a:pt x="37" y="16"/>
                  </a:lnTo>
                  <a:lnTo>
                    <a:pt x="38" y="15"/>
                  </a:lnTo>
                  <a:lnTo>
                    <a:pt x="40" y="17"/>
                  </a:lnTo>
                  <a:lnTo>
                    <a:pt x="50" y="28"/>
                  </a:lnTo>
                  <a:lnTo>
                    <a:pt x="59" y="22"/>
                  </a:lnTo>
                  <a:lnTo>
                    <a:pt x="55" y="9"/>
                  </a:lnTo>
                  <a:lnTo>
                    <a:pt x="55" y="7"/>
                  </a:lnTo>
                  <a:lnTo>
                    <a:pt x="58" y="5"/>
                  </a:lnTo>
                  <a:lnTo>
                    <a:pt x="78" y="2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Freeform 203">
              <a:extLst>
                <a:ext uri="{FF2B5EF4-FFF2-40B4-BE49-F238E27FC236}">
                  <a16:creationId xmlns="" xmlns:a16="http://schemas.microsoft.com/office/drawing/2014/main" id="{71935248-823A-4BA6-9986-967D2167D0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1766" y="2788194"/>
              <a:ext cx="851874" cy="851874"/>
            </a:xfrm>
            <a:custGeom>
              <a:avLst/>
              <a:gdLst>
                <a:gd name="T0" fmla="*/ 276 w 613"/>
                <a:gd name="T1" fmla="*/ 180 h 613"/>
                <a:gd name="T2" fmla="*/ 224 w 613"/>
                <a:gd name="T3" fmla="*/ 205 h 613"/>
                <a:gd name="T4" fmla="*/ 189 w 613"/>
                <a:gd name="T5" fmla="*/ 249 h 613"/>
                <a:gd name="T6" fmla="*/ 174 w 613"/>
                <a:gd name="T7" fmla="*/ 307 h 613"/>
                <a:gd name="T8" fmla="*/ 187 w 613"/>
                <a:gd name="T9" fmla="*/ 364 h 613"/>
                <a:gd name="T10" fmla="*/ 224 w 613"/>
                <a:gd name="T11" fmla="*/ 409 h 613"/>
                <a:gd name="T12" fmla="*/ 276 w 613"/>
                <a:gd name="T13" fmla="*/ 435 h 613"/>
                <a:gd name="T14" fmla="*/ 337 w 613"/>
                <a:gd name="T15" fmla="*/ 435 h 613"/>
                <a:gd name="T16" fmla="*/ 388 w 613"/>
                <a:gd name="T17" fmla="*/ 409 h 613"/>
                <a:gd name="T18" fmla="*/ 424 w 613"/>
                <a:gd name="T19" fmla="*/ 364 h 613"/>
                <a:gd name="T20" fmla="*/ 437 w 613"/>
                <a:gd name="T21" fmla="*/ 307 h 613"/>
                <a:gd name="T22" fmla="*/ 424 w 613"/>
                <a:gd name="T23" fmla="*/ 249 h 613"/>
                <a:gd name="T24" fmla="*/ 388 w 613"/>
                <a:gd name="T25" fmla="*/ 205 h 613"/>
                <a:gd name="T26" fmla="*/ 337 w 613"/>
                <a:gd name="T27" fmla="*/ 180 h 613"/>
                <a:gd name="T28" fmla="*/ 262 w 613"/>
                <a:gd name="T29" fmla="*/ 0 h 613"/>
                <a:gd name="T30" fmla="*/ 350 w 613"/>
                <a:gd name="T31" fmla="*/ 92 h 613"/>
                <a:gd name="T32" fmla="*/ 405 w 613"/>
                <a:gd name="T33" fmla="*/ 112 h 613"/>
                <a:gd name="T34" fmla="*/ 494 w 613"/>
                <a:gd name="T35" fmla="*/ 62 h 613"/>
                <a:gd name="T36" fmla="*/ 490 w 613"/>
                <a:gd name="T37" fmla="*/ 189 h 613"/>
                <a:gd name="T38" fmla="*/ 520 w 613"/>
                <a:gd name="T39" fmla="*/ 263 h 613"/>
                <a:gd name="T40" fmla="*/ 613 w 613"/>
                <a:gd name="T41" fmla="*/ 351 h 613"/>
                <a:gd name="T42" fmla="*/ 513 w 613"/>
                <a:gd name="T43" fmla="*/ 377 h 613"/>
                <a:gd name="T44" fmla="*/ 489 w 613"/>
                <a:gd name="T45" fmla="*/ 427 h 613"/>
                <a:gd name="T46" fmla="*/ 494 w 613"/>
                <a:gd name="T47" fmla="*/ 557 h 613"/>
                <a:gd name="T48" fmla="*/ 402 w 613"/>
                <a:gd name="T49" fmla="*/ 503 h 613"/>
                <a:gd name="T50" fmla="*/ 350 w 613"/>
                <a:gd name="T51" fmla="*/ 521 h 613"/>
                <a:gd name="T52" fmla="*/ 262 w 613"/>
                <a:gd name="T53" fmla="*/ 613 h 613"/>
                <a:gd name="T54" fmla="*/ 224 w 613"/>
                <a:gd name="T55" fmla="*/ 510 h 613"/>
                <a:gd name="T56" fmla="*/ 122 w 613"/>
                <a:gd name="T57" fmla="*/ 557 h 613"/>
                <a:gd name="T58" fmla="*/ 124 w 613"/>
                <a:gd name="T59" fmla="*/ 430 h 613"/>
                <a:gd name="T60" fmla="*/ 100 w 613"/>
                <a:gd name="T61" fmla="*/ 379 h 613"/>
                <a:gd name="T62" fmla="*/ 0 w 613"/>
                <a:gd name="T63" fmla="*/ 351 h 613"/>
                <a:gd name="T64" fmla="*/ 92 w 613"/>
                <a:gd name="T65" fmla="*/ 263 h 613"/>
                <a:gd name="T66" fmla="*/ 110 w 613"/>
                <a:gd name="T67" fmla="*/ 210 h 613"/>
                <a:gd name="T68" fmla="*/ 60 w 613"/>
                <a:gd name="T69" fmla="*/ 123 h 613"/>
                <a:gd name="T70" fmla="*/ 185 w 613"/>
                <a:gd name="T71" fmla="*/ 125 h 613"/>
                <a:gd name="T72" fmla="*/ 234 w 613"/>
                <a:gd name="T73" fmla="*/ 100 h 613"/>
                <a:gd name="T74" fmla="*/ 262 w 613"/>
                <a:gd name="T75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13" h="613">
                  <a:moveTo>
                    <a:pt x="306" y="176"/>
                  </a:moveTo>
                  <a:lnTo>
                    <a:pt x="276" y="180"/>
                  </a:lnTo>
                  <a:lnTo>
                    <a:pt x="248" y="189"/>
                  </a:lnTo>
                  <a:lnTo>
                    <a:pt x="224" y="205"/>
                  </a:lnTo>
                  <a:lnTo>
                    <a:pt x="203" y="225"/>
                  </a:lnTo>
                  <a:lnTo>
                    <a:pt x="189" y="249"/>
                  </a:lnTo>
                  <a:lnTo>
                    <a:pt x="178" y="277"/>
                  </a:lnTo>
                  <a:lnTo>
                    <a:pt x="174" y="307"/>
                  </a:lnTo>
                  <a:lnTo>
                    <a:pt x="178" y="337"/>
                  </a:lnTo>
                  <a:lnTo>
                    <a:pt x="187" y="364"/>
                  </a:lnTo>
                  <a:lnTo>
                    <a:pt x="203" y="389"/>
                  </a:lnTo>
                  <a:lnTo>
                    <a:pt x="224" y="409"/>
                  </a:lnTo>
                  <a:lnTo>
                    <a:pt x="248" y="425"/>
                  </a:lnTo>
                  <a:lnTo>
                    <a:pt x="276" y="435"/>
                  </a:lnTo>
                  <a:lnTo>
                    <a:pt x="306" y="439"/>
                  </a:lnTo>
                  <a:lnTo>
                    <a:pt x="337" y="435"/>
                  </a:lnTo>
                  <a:lnTo>
                    <a:pt x="364" y="425"/>
                  </a:lnTo>
                  <a:lnTo>
                    <a:pt x="388" y="409"/>
                  </a:lnTo>
                  <a:lnTo>
                    <a:pt x="409" y="389"/>
                  </a:lnTo>
                  <a:lnTo>
                    <a:pt x="424" y="364"/>
                  </a:lnTo>
                  <a:lnTo>
                    <a:pt x="434" y="337"/>
                  </a:lnTo>
                  <a:lnTo>
                    <a:pt x="437" y="307"/>
                  </a:lnTo>
                  <a:lnTo>
                    <a:pt x="434" y="277"/>
                  </a:lnTo>
                  <a:lnTo>
                    <a:pt x="424" y="249"/>
                  </a:lnTo>
                  <a:lnTo>
                    <a:pt x="409" y="225"/>
                  </a:lnTo>
                  <a:lnTo>
                    <a:pt x="388" y="205"/>
                  </a:lnTo>
                  <a:lnTo>
                    <a:pt x="364" y="189"/>
                  </a:lnTo>
                  <a:lnTo>
                    <a:pt x="337" y="180"/>
                  </a:lnTo>
                  <a:lnTo>
                    <a:pt x="306" y="176"/>
                  </a:lnTo>
                  <a:close/>
                  <a:moveTo>
                    <a:pt x="262" y="0"/>
                  </a:moveTo>
                  <a:lnTo>
                    <a:pt x="350" y="0"/>
                  </a:lnTo>
                  <a:lnTo>
                    <a:pt x="350" y="92"/>
                  </a:lnTo>
                  <a:lnTo>
                    <a:pt x="379" y="100"/>
                  </a:lnTo>
                  <a:lnTo>
                    <a:pt x="405" y="112"/>
                  </a:lnTo>
                  <a:lnTo>
                    <a:pt x="430" y="126"/>
                  </a:lnTo>
                  <a:lnTo>
                    <a:pt x="494" y="62"/>
                  </a:lnTo>
                  <a:lnTo>
                    <a:pt x="555" y="123"/>
                  </a:lnTo>
                  <a:lnTo>
                    <a:pt x="490" y="189"/>
                  </a:lnTo>
                  <a:lnTo>
                    <a:pt x="508" y="224"/>
                  </a:lnTo>
                  <a:lnTo>
                    <a:pt x="520" y="263"/>
                  </a:lnTo>
                  <a:lnTo>
                    <a:pt x="613" y="263"/>
                  </a:lnTo>
                  <a:lnTo>
                    <a:pt x="613" y="351"/>
                  </a:lnTo>
                  <a:lnTo>
                    <a:pt x="520" y="351"/>
                  </a:lnTo>
                  <a:lnTo>
                    <a:pt x="513" y="377"/>
                  </a:lnTo>
                  <a:lnTo>
                    <a:pt x="503" y="404"/>
                  </a:lnTo>
                  <a:lnTo>
                    <a:pt x="489" y="427"/>
                  </a:lnTo>
                  <a:lnTo>
                    <a:pt x="555" y="495"/>
                  </a:lnTo>
                  <a:lnTo>
                    <a:pt x="494" y="557"/>
                  </a:lnTo>
                  <a:lnTo>
                    <a:pt x="427" y="490"/>
                  </a:lnTo>
                  <a:lnTo>
                    <a:pt x="402" y="503"/>
                  </a:lnTo>
                  <a:lnTo>
                    <a:pt x="377" y="514"/>
                  </a:lnTo>
                  <a:lnTo>
                    <a:pt x="350" y="521"/>
                  </a:lnTo>
                  <a:lnTo>
                    <a:pt x="350" y="613"/>
                  </a:lnTo>
                  <a:lnTo>
                    <a:pt x="262" y="613"/>
                  </a:lnTo>
                  <a:lnTo>
                    <a:pt x="262" y="521"/>
                  </a:lnTo>
                  <a:lnTo>
                    <a:pt x="224" y="510"/>
                  </a:lnTo>
                  <a:lnTo>
                    <a:pt x="189" y="491"/>
                  </a:lnTo>
                  <a:lnTo>
                    <a:pt x="122" y="557"/>
                  </a:lnTo>
                  <a:lnTo>
                    <a:pt x="60" y="495"/>
                  </a:lnTo>
                  <a:lnTo>
                    <a:pt x="124" y="430"/>
                  </a:lnTo>
                  <a:lnTo>
                    <a:pt x="110" y="406"/>
                  </a:lnTo>
                  <a:lnTo>
                    <a:pt x="100" y="379"/>
                  </a:lnTo>
                  <a:lnTo>
                    <a:pt x="92" y="351"/>
                  </a:lnTo>
                  <a:lnTo>
                    <a:pt x="0" y="351"/>
                  </a:lnTo>
                  <a:lnTo>
                    <a:pt x="0" y="263"/>
                  </a:lnTo>
                  <a:lnTo>
                    <a:pt x="92" y="263"/>
                  </a:lnTo>
                  <a:lnTo>
                    <a:pt x="98" y="236"/>
                  </a:lnTo>
                  <a:lnTo>
                    <a:pt x="110" y="210"/>
                  </a:lnTo>
                  <a:lnTo>
                    <a:pt x="123" y="186"/>
                  </a:lnTo>
                  <a:lnTo>
                    <a:pt x="60" y="123"/>
                  </a:lnTo>
                  <a:lnTo>
                    <a:pt x="122" y="62"/>
                  </a:lnTo>
                  <a:lnTo>
                    <a:pt x="185" y="125"/>
                  </a:lnTo>
                  <a:lnTo>
                    <a:pt x="210" y="110"/>
                  </a:lnTo>
                  <a:lnTo>
                    <a:pt x="234" y="100"/>
                  </a:lnTo>
                  <a:lnTo>
                    <a:pt x="262" y="92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FDA6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4" name="Freeform 204">
              <a:extLst>
                <a:ext uri="{FF2B5EF4-FFF2-40B4-BE49-F238E27FC236}">
                  <a16:creationId xmlns="" xmlns:a16="http://schemas.microsoft.com/office/drawing/2014/main" id="{00C03806-01D4-499F-A9FF-C853FDB542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92225" y="3581702"/>
              <a:ext cx="851874" cy="851874"/>
            </a:xfrm>
            <a:custGeom>
              <a:avLst/>
              <a:gdLst>
                <a:gd name="T0" fmla="*/ 277 w 613"/>
                <a:gd name="T1" fmla="*/ 178 h 613"/>
                <a:gd name="T2" fmla="*/ 224 w 613"/>
                <a:gd name="T3" fmla="*/ 204 h 613"/>
                <a:gd name="T4" fmla="*/ 189 w 613"/>
                <a:gd name="T5" fmla="*/ 249 h 613"/>
                <a:gd name="T6" fmla="*/ 176 w 613"/>
                <a:gd name="T7" fmla="*/ 307 h 613"/>
                <a:gd name="T8" fmla="*/ 189 w 613"/>
                <a:gd name="T9" fmla="*/ 364 h 613"/>
                <a:gd name="T10" fmla="*/ 224 w 613"/>
                <a:gd name="T11" fmla="*/ 409 h 613"/>
                <a:gd name="T12" fmla="*/ 277 w 613"/>
                <a:gd name="T13" fmla="*/ 434 h 613"/>
                <a:gd name="T14" fmla="*/ 337 w 613"/>
                <a:gd name="T15" fmla="*/ 434 h 613"/>
                <a:gd name="T16" fmla="*/ 389 w 613"/>
                <a:gd name="T17" fmla="*/ 409 h 613"/>
                <a:gd name="T18" fmla="*/ 425 w 613"/>
                <a:gd name="T19" fmla="*/ 364 h 613"/>
                <a:gd name="T20" fmla="*/ 438 w 613"/>
                <a:gd name="T21" fmla="*/ 307 h 613"/>
                <a:gd name="T22" fmla="*/ 425 w 613"/>
                <a:gd name="T23" fmla="*/ 249 h 613"/>
                <a:gd name="T24" fmla="*/ 389 w 613"/>
                <a:gd name="T25" fmla="*/ 204 h 613"/>
                <a:gd name="T26" fmla="*/ 337 w 613"/>
                <a:gd name="T27" fmla="*/ 178 h 613"/>
                <a:gd name="T28" fmla="*/ 262 w 613"/>
                <a:gd name="T29" fmla="*/ 0 h 613"/>
                <a:gd name="T30" fmla="*/ 350 w 613"/>
                <a:gd name="T31" fmla="*/ 92 h 613"/>
                <a:gd name="T32" fmla="*/ 405 w 613"/>
                <a:gd name="T33" fmla="*/ 111 h 613"/>
                <a:gd name="T34" fmla="*/ 494 w 613"/>
                <a:gd name="T35" fmla="*/ 60 h 613"/>
                <a:gd name="T36" fmla="*/ 491 w 613"/>
                <a:gd name="T37" fmla="*/ 189 h 613"/>
                <a:gd name="T38" fmla="*/ 521 w 613"/>
                <a:gd name="T39" fmla="*/ 262 h 613"/>
                <a:gd name="T40" fmla="*/ 613 w 613"/>
                <a:gd name="T41" fmla="*/ 350 h 613"/>
                <a:gd name="T42" fmla="*/ 514 w 613"/>
                <a:gd name="T43" fmla="*/ 377 h 613"/>
                <a:gd name="T44" fmla="*/ 489 w 613"/>
                <a:gd name="T45" fmla="*/ 427 h 613"/>
                <a:gd name="T46" fmla="*/ 494 w 613"/>
                <a:gd name="T47" fmla="*/ 557 h 613"/>
                <a:gd name="T48" fmla="*/ 404 w 613"/>
                <a:gd name="T49" fmla="*/ 503 h 613"/>
                <a:gd name="T50" fmla="*/ 350 w 613"/>
                <a:gd name="T51" fmla="*/ 521 h 613"/>
                <a:gd name="T52" fmla="*/ 262 w 613"/>
                <a:gd name="T53" fmla="*/ 613 h 613"/>
                <a:gd name="T54" fmla="*/ 224 w 613"/>
                <a:gd name="T55" fmla="*/ 510 h 613"/>
                <a:gd name="T56" fmla="*/ 123 w 613"/>
                <a:gd name="T57" fmla="*/ 557 h 613"/>
                <a:gd name="T58" fmla="*/ 126 w 613"/>
                <a:gd name="T59" fmla="*/ 430 h 613"/>
                <a:gd name="T60" fmla="*/ 100 w 613"/>
                <a:gd name="T61" fmla="*/ 379 h 613"/>
                <a:gd name="T62" fmla="*/ 0 w 613"/>
                <a:gd name="T63" fmla="*/ 350 h 613"/>
                <a:gd name="T64" fmla="*/ 92 w 613"/>
                <a:gd name="T65" fmla="*/ 262 h 613"/>
                <a:gd name="T66" fmla="*/ 110 w 613"/>
                <a:gd name="T67" fmla="*/ 210 h 613"/>
                <a:gd name="T68" fmla="*/ 60 w 613"/>
                <a:gd name="T69" fmla="*/ 123 h 613"/>
                <a:gd name="T70" fmla="*/ 186 w 613"/>
                <a:gd name="T71" fmla="*/ 123 h 613"/>
                <a:gd name="T72" fmla="*/ 236 w 613"/>
                <a:gd name="T73" fmla="*/ 100 h 613"/>
                <a:gd name="T74" fmla="*/ 262 w 613"/>
                <a:gd name="T75" fmla="*/ 0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13" h="613">
                  <a:moveTo>
                    <a:pt x="307" y="174"/>
                  </a:moveTo>
                  <a:lnTo>
                    <a:pt x="277" y="178"/>
                  </a:lnTo>
                  <a:lnTo>
                    <a:pt x="249" y="189"/>
                  </a:lnTo>
                  <a:lnTo>
                    <a:pt x="224" y="204"/>
                  </a:lnTo>
                  <a:lnTo>
                    <a:pt x="205" y="224"/>
                  </a:lnTo>
                  <a:lnTo>
                    <a:pt x="189" y="249"/>
                  </a:lnTo>
                  <a:lnTo>
                    <a:pt x="178" y="276"/>
                  </a:lnTo>
                  <a:lnTo>
                    <a:pt x="176" y="307"/>
                  </a:lnTo>
                  <a:lnTo>
                    <a:pt x="178" y="337"/>
                  </a:lnTo>
                  <a:lnTo>
                    <a:pt x="189" y="364"/>
                  </a:lnTo>
                  <a:lnTo>
                    <a:pt x="205" y="389"/>
                  </a:lnTo>
                  <a:lnTo>
                    <a:pt x="224" y="409"/>
                  </a:lnTo>
                  <a:lnTo>
                    <a:pt x="249" y="424"/>
                  </a:lnTo>
                  <a:lnTo>
                    <a:pt x="277" y="434"/>
                  </a:lnTo>
                  <a:lnTo>
                    <a:pt x="307" y="438"/>
                  </a:lnTo>
                  <a:lnTo>
                    <a:pt x="337" y="434"/>
                  </a:lnTo>
                  <a:lnTo>
                    <a:pt x="364" y="424"/>
                  </a:lnTo>
                  <a:lnTo>
                    <a:pt x="389" y="409"/>
                  </a:lnTo>
                  <a:lnTo>
                    <a:pt x="409" y="389"/>
                  </a:lnTo>
                  <a:lnTo>
                    <a:pt x="425" y="364"/>
                  </a:lnTo>
                  <a:lnTo>
                    <a:pt x="435" y="337"/>
                  </a:lnTo>
                  <a:lnTo>
                    <a:pt x="438" y="307"/>
                  </a:lnTo>
                  <a:lnTo>
                    <a:pt x="435" y="276"/>
                  </a:lnTo>
                  <a:lnTo>
                    <a:pt x="425" y="249"/>
                  </a:lnTo>
                  <a:lnTo>
                    <a:pt x="409" y="224"/>
                  </a:lnTo>
                  <a:lnTo>
                    <a:pt x="389" y="204"/>
                  </a:lnTo>
                  <a:lnTo>
                    <a:pt x="364" y="189"/>
                  </a:lnTo>
                  <a:lnTo>
                    <a:pt x="337" y="178"/>
                  </a:lnTo>
                  <a:lnTo>
                    <a:pt x="307" y="174"/>
                  </a:lnTo>
                  <a:close/>
                  <a:moveTo>
                    <a:pt x="262" y="0"/>
                  </a:moveTo>
                  <a:lnTo>
                    <a:pt x="350" y="0"/>
                  </a:lnTo>
                  <a:lnTo>
                    <a:pt x="350" y="92"/>
                  </a:lnTo>
                  <a:lnTo>
                    <a:pt x="379" y="100"/>
                  </a:lnTo>
                  <a:lnTo>
                    <a:pt x="405" y="111"/>
                  </a:lnTo>
                  <a:lnTo>
                    <a:pt x="430" y="126"/>
                  </a:lnTo>
                  <a:lnTo>
                    <a:pt x="494" y="60"/>
                  </a:lnTo>
                  <a:lnTo>
                    <a:pt x="557" y="123"/>
                  </a:lnTo>
                  <a:lnTo>
                    <a:pt x="491" y="189"/>
                  </a:lnTo>
                  <a:lnTo>
                    <a:pt x="510" y="224"/>
                  </a:lnTo>
                  <a:lnTo>
                    <a:pt x="521" y="262"/>
                  </a:lnTo>
                  <a:lnTo>
                    <a:pt x="613" y="262"/>
                  </a:lnTo>
                  <a:lnTo>
                    <a:pt x="613" y="350"/>
                  </a:lnTo>
                  <a:lnTo>
                    <a:pt x="521" y="350"/>
                  </a:lnTo>
                  <a:lnTo>
                    <a:pt x="514" y="377"/>
                  </a:lnTo>
                  <a:lnTo>
                    <a:pt x="503" y="404"/>
                  </a:lnTo>
                  <a:lnTo>
                    <a:pt x="489" y="427"/>
                  </a:lnTo>
                  <a:lnTo>
                    <a:pt x="557" y="494"/>
                  </a:lnTo>
                  <a:lnTo>
                    <a:pt x="494" y="557"/>
                  </a:lnTo>
                  <a:lnTo>
                    <a:pt x="427" y="489"/>
                  </a:lnTo>
                  <a:lnTo>
                    <a:pt x="404" y="503"/>
                  </a:lnTo>
                  <a:lnTo>
                    <a:pt x="377" y="514"/>
                  </a:lnTo>
                  <a:lnTo>
                    <a:pt x="350" y="521"/>
                  </a:lnTo>
                  <a:lnTo>
                    <a:pt x="350" y="613"/>
                  </a:lnTo>
                  <a:lnTo>
                    <a:pt x="262" y="613"/>
                  </a:lnTo>
                  <a:lnTo>
                    <a:pt x="262" y="521"/>
                  </a:lnTo>
                  <a:lnTo>
                    <a:pt x="224" y="510"/>
                  </a:lnTo>
                  <a:lnTo>
                    <a:pt x="189" y="491"/>
                  </a:lnTo>
                  <a:lnTo>
                    <a:pt x="123" y="557"/>
                  </a:lnTo>
                  <a:lnTo>
                    <a:pt x="60" y="494"/>
                  </a:lnTo>
                  <a:lnTo>
                    <a:pt x="126" y="430"/>
                  </a:lnTo>
                  <a:lnTo>
                    <a:pt x="112" y="405"/>
                  </a:lnTo>
                  <a:lnTo>
                    <a:pt x="100" y="379"/>
                  </a:lnTo>
                  <a:lnTo>
                    <a:pt x="92" y="350"/>
                  </a:lnTo>
                  <a:lnTo>
                    <a:pt x="0" y="350"/>
                  </a:lnTo>
                  <a:lnTo>
                    <a:pt x="0" y="262"/>
                  </a:lnTo>
                  <a:lnTo>
                    <a:pt x="92" y="262"/>
                  </a:lnTo>
                  <a:lnTo>
                    <a:pt x="100" y="236"/>
                  </a:lnTo>
                  <a:lnTo>
                    <a:pt x="110" y="210"/>
                  </a:lnTo>
                  <a:lnTo>
                    <a:pt x="123" y="186"/>
                  </a:lnTo>
                  <a:lnTo>
                    <a:pt x="60" y="123"/>
                  </a:lnTo>
                  <a:lnTo>
                    <a:pt x="123" y="60"/>
                  </a:lnTo>
                  <a:lnTo>
                    <a:pt x="186" y="123"/>
                  </a:lnTo>
                  <a:lnTo>
                    <a:pt x="210" y="110"/>
                  </a:lnTo>
                  <a:lnTo>
                    <a:pt x="236" y="100"/>
                  </a:lnTo>
                  <a:lnTo>
                    <a:pt x="262" y="92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9BBB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5" name="Freeform 206">
              <a:extLst>
                <a:ext uri="{FF2B5EF4-FFF2-40B4-BE49-F238E27FC236}">
                  <a16:creationId xmlns="" xmlns:a16="http://schemas.microsoft.com/office/drawing/2014/main" id="{81237555-8059-45AE-AEF9-393367E391A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14037" y="2221205"/>
              <a:ext cx="390500" cy="389110"/>
            </a:xfrm>
            <a:custGeom>
              <a:avLst/>
              <a:gdLst>
                <a:gd name="T0" fmla="*/ 140 w 281"/>
                <a:gd name="T1" fmla="*/ 80 h 280"/>
                <a:gd name="T2" fmla="*/ 121 w 281"/>
                <a:gd name="T3" fmla="*/ 83 h 280"/>
                <a:gd name="T4" fmla="*/ 105 w 281"/>
                <a:gd name="T5" fmla="*/ 91 h 280"/>
                <a:gd name="T6" fmla="*/ 92 w 281"/>
                <a:gd name="T7" fmla="*/ 104 h 280"/>
                <a:gd name="T8" fmla="*/ 83 w 281"/>
                <a:gd name="T9" fmla="*/ 121 h 280"/>
                <a:gd name="T10" fmla="*/ 80 w 281"/>
                <a:gd name="T11" fmla="*/ 140 h 280"/>
                <a:gd name="T12" fmla="*/ 83 w 281"/>
                <a:gd name="T13" fmla="*/ 159 h 280"/>
                <a:gd name="T14" fmla="*/ 92 w 281"/>
                <a:gd name="T15" fmla="*/ 175 h 280"/>
                <a:gd name="T16" fmla="*/ 105 w 281"/>
                <a:gd name="T17" fmla="*/ 188 h 280"/>
                <a:gd name="T18" fmla="*/ 121 w 281"/>
                <a:gd name="T19" fmla="*/ 197 h 280"/>
                <a:gd name="T20" fmla="*/ 140 w 281"/>
                <a:gd name="T21" fmla="*/ 200 h 280"/>
                <a:gd name="T22" fmla="*/ 159 w 281"/>
                <a:gd name="T23" fmla="*/ 197 h 280"/>
                <a:gd name="T24" fmla="*/ 176 w 281"/>
                <a:gd name="T25" fmla="*/ 188 h 280"/>
                <a:gd name="T26" fmla="*/ 189 w 281"/>
                <a:gd name="T27" fmla="*/ 175 h 280"/>
                <a:gd name="T28" fmla="*/ 197 w 281"/>
                <a:gd name="T29" fmla="*/ 159 h 280"/>
                <a:gd name="T30" fmla="*/ 201 w 281"/>
                <a:gd name="T31" fmla="*/ 140 h 280"/>
                <a:gd name="T32" fmla="*/ 197 w 281"/>
                <a:gd name="T33" fmla="*/ 121 h 280"/>
                <a:gd name="T34" fmla="*/ 189 w 281"/>
                <a:gd name="T35" fmla="*/ 104 h 280"/>
                <a:gd name="T36" fmla="*/ 176 w 281"/>
                <a:gd name="T37" fmla="*/ 91 h 280"/>
                <a:gd name="T38" fmla="*/ 159 w 281"/>
                <a:gd name="T39" fmla="*/ 83 h 280"/>
                <a:gd name="T40" fmla="*/ 140 w 281"/>
                <a:gd name="T41" fmla="*/ 80 h 280"/>
                <a:gd name="T42" fmla="*/ 121 w 281"/>
                <a:gd name="T43" fmla="*/ 0 h 280"/>
                <a:gd name="T44" fmla="*/ 160 w 281"/>
                <a:gd name="T45" fmla="*/ 0 h 280"/>
                <a:gd name="T46" fmla="*/ 160 w 281"/>
                <a:gd name="T47" fmla="*/ 42 h 280"/>
                <a:gd name="T48" fmla="*/ 180 w 281"/>
                <a:gd name="T49" fmla="*/ 48 h 280"/>
                <a:gd name="T50" fmla="*/ 197 w 281"/>
                <a:gd name="T51" fmla="*/ 57 h 280"/>
                <a:gd name="T52" fmla="*/ 227 w 281"/>
                <a:gd name="T53" fmla="*/ 27 h 280"/>
                <a:gd name="T54" fmla="*/ 254 w 281"/>
                <a:gd name="T55" fmla="*/ 56 h 280"/>
                <a:gd name="T56" fmla="*/ 224 w 281"/>
                <a:gd name="T57" fmla="*/ 86 h 280"/>
                <a:gd name="T58" fmla="*/ 233 w 281"/>
                <a:gd name="T59" fmla="*/ 102 h 280"/>
                <a:gd name="T60" fmla="*/ 239 w 281"/>
                <a:gd name="T61" fmla="*/ 120 h 280"/>
                <a:gd name="T62" fmla="*/ 281 w 281"/>
                <a:gd name="T63" fmla="*/ 120 h 280"/>
                <a:gd name="T64" fmla="*/ 281 w 281"/>
                <a:gd name="T65" fmla="*/ 159 h 280"/>
                <a:gd name="T66" fmla="*/ 239 w 281"/>
                <a:gd name="T67" fmla="*/ 159 h 280"/>
                <a:gd name="T68" fmla="*/ 233 w 281"/>
                <a:gd name="T69" fmla="*/ 179 h 280"/>
                <a:gd name="T70" fmla="*/ 224 w 281"/>
                <a:gd name="T71" fmla="*/ 195 h 280"/>
                <a:gd name="T72" fmla="*/ 254 w 281"/>
                <a:gd name="T73" fmla="*/ 226 h 280"/>
                <a:gd name="T74" fmla="*/ 227 w 281"/>
                <a:gd name="T75" fmla="*/ 254 h 280"/>
                <a:gd name="T76" fmla="*/ 195 w 281"/>
                <a:gd name="T77" fmla="*/ 224 h 280"/>
                <a:gd name="T78" fmla="*/ 178 w 281"/>
                <a:gd name="T79" fmla="*/ 233 h 280"/>
                <a:gd name="T80" fmla="*/ 160 w 281"/>
                <a:gd name="T81" fmla="*/ 238 h 280"/>
                <a:gd name="T82" fmla="*/ 160 w 281"/>
                <a:gd name="T83" fmla="*/ 280 h 280"/>
                <a:gd name="T84" fmla="*/ 121 w 281"/>
                <a:gd name="T85" fmla="*/ 280 h 280"/>
                <a:gd name="T86" fmla="*/ 121 w 281"/>
                <a:gd name="T87" fmla="*/ 238 h 280"/>
                <a:gd name="T88" fmla="*/ 102 w 281"/>
                <a:gd name="T89" fmla="*/ 233 h 280"/>
                <a:gd name="T90" fmla="*/ 87 w 281"/>
                <a:gd name="T91" fmla="*/ 225 h 280"/>
                <a:gd name="T92" fmla="*/ 57 w 281"/>
                <a:gd name="T93" fmla="*/ 254 h 280"/>
                <a:gd name="T94" fmla="*/ 28 w 281"/>
                <a:gd name="T95" fmla="*/ 226 h 280"/>
                <a:gd name="T96" fmla="*/ 58 w 281"/>
                <a:gd name="T97" fmla="*/ 196 h 280"/>
                <a:gd name="T98" fmla="*/ 49 w 281"/>
                <a:gd name="T99" fmla="*/ 179 h 280"/>
                <a:gd name="T100" fmla="*/ 42 w 281"/>
                <a:gd name="T101" fmla="*/ 159 h 280"/>
                <a:gd name="T102" fmla="*/ 0 w 281"/>
                <a:gd name="T103" fmla="*/ 159 h 280"/>
                <a:gd name="T104" fmla="*/ 0 w 281"/>
                <a:gd name="T105" fmla="*/ 120 h 280"/>
                <a:gd name="T106" fmla="*/ 42 w 281"/>
                <a:gd name="T107" fmla="*/ 120 h 280"/>
                <a:gd name="T108" fmla="*/ 47 w 281"/>
                <a:gd name="T109" fmla="*/ 102 h 280"/>
                <a:gd name="T110" fmla="*/ 57 w 281"/>
                <a:gd name="T111" fmla="*/ 85 h 280"/>
                <a:gd name="T112" fmla="*/ 28 w 281"/>
                <a:gd name="T113" fmla="*/ 56 h 280"/>
                <a:gd name="T114" fmla="*/ 57 w 281"/>
                <a:gd name="T115" fmla="*/ 27 h 280"/>
                <a:gd name="T116" fmla="*/ 85 w 281"/>
                <a:gd name="T117" fmla="*/ 56 h 280"/>
                <a:gd name="T118" fmla="*/ 102 w 281"/>
                <a:gd name="T119" fmla="*/ 48 h 280"/>
                <a:gd name="T120" fmla="*/ 121 w 281"/>
                <a:gd name="T121" fmla="*/ 42 h 280"/>
                <a:gd name="T122" fmla="*/ 121 w 281"/>
                <a:gd name="T123" fmla="*/ 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81" h="280">
                  <a:moveTo>
                    <a:pt x="140" y="80"/>
                  </a:moveTo>
                  <a:lnTo>
                    <a:pt x="121" y="83"/>
                  </a:lnTo>
                  <a:lnTo>
                    <a:pt x="105" y="91"/>
                  </a:lnTo>
                  <a:lnTo>
                    <a:pt x="92" y="104"/>
                  </a:lnTo>
                  <a:lnTo>
                    <a:pt x="83" y="121"/>
                  </a:lnTo>
                  <a:lnTo>
                    <a:pt x="80" y="140"/>
                  </a:lnTo>
                  <a:lnTo>
                    <a:pt x="83" y="159"/>
                  </a:lnTo>
                  <a:lnTo>
                    <a:pt x="92" y="175"/>
                  </a:lnTo>
                  <a:lnTo>
                    <a:pt x="105" y="188"/>
                  </a:lnTo>
                  <a:lnTo>
                    <a:pt x="121" y="197"/>
                  </a:lnTo>
                  <a:lnTo>
                    <a:pt x="140" y="200"/>
                  </a:lnTo>
                  <a:lnTo>
                    <a:pt x="159" y="197"/>
                  </a:lnTo>
                  <a:lnTo>
                    <a:pt x="176" y="188"/>
                  </a:lnTo>
                  <a:lnTo>
                    <a:pt x="189" y="175"/>
                  </a:lnTo>
                  <a:lnTo>
                    <a:pt x="197" y="159"/>
                  </a:lnTo>
                  <a:lnTo>
                    <a:pt x="201" y="140"/>
                  </a:lnTo>
                  <a:lnTo>
                    <a:pt x="197" y="121"/>
                  </a:lnTo>
                  <a:lnTo>
                    <a:pt x="189" y="104"/>
                  </a:lnTo>
                  <a:lnTo>
                    <a:pt x="176" y="91"/>
                  </a:lnTo>
                  <a:lnTo>
                    <a:pt x="159" y="83"/>
                  </a:lnTo>
                  <a:lnTo>
                    <a:pt x="140" y="80"/>
                  </a:lnTo>
                  <a:close/>
                  <a:moveTo>
                    <a:pt x="121" y="0"/>
                  </a:moveTo>
                  <a:lnTo>
                    <a:pt x="160" y="0"/>
                  </a:lnTo>
                  <a:lnTo>
                    <a:pt x="160" y="42"/>
                  </a:lnTo>
                  <a:lnTo>
                    <a:pt x="180" y="48"/>
                  </a:lnTo>
                  <a:lnTo>
                    <a:pt x="197" y="57"/>
                  </a:lnTo>
                  <a:lnTo>
                    <a:pt x="227" y="27"/>
                  </a:lnTo>
                  <a:lnTo>
                    <a:pt x="254" y="56"/>
                  </a:lnTo>
                  <a:lnTo>
                    <a:pt x="224" y="86"/>
                  </a:lnTo>
                  <a:lnTo>
                    <a:pt x="233" y="102"/>
                  </a:lnTo>
                  <a:lnTo>
                    <a:pt x="239" y="120"/>
                  </a:lnTo>
                  <a:lnTo>
                    <a:pt x="281" y="120"/>
                  </a:lnTo>
                  <a:lnTo>
                    <a:pt x="281" y="159"/>
                  </a:lnTo>
                  <a:lnTo>
                    <a:pt x="239" y="159"/>
                  </a:lnTo>
                  <a:lnTo>
                    <a:pt x="233" y="179"/>
                  </a:lnTo>
                  <a:lnTo>
                    <a:pt x="224" y="195"/>
                  </a:lnTo>
                  <a:lnTo>
                    <a:pt x="254" y="226"/>
                  </a:lnTo>
                  <a:lnTo>
                    <a:pt x="227" y="254"/>
                  </a:lnTo>
                  <a:lnTo>
                    <a:pt x="195" y="224"/>
                  </a:lnTo>
                  <a:lnTo>
                    <a:pt x="178" y="233"/>
                  </a:lnTo>
                  <a:lnTo>
                    <a:pt x="160" y="238"/>
                  </a:lnTo>
                  <a:lnTo>
                    <a:pt x="160" y="280"/>
                  </a:lnTo>
                  <a:lnTo>
                    <a:pt x="121" y="280"/>
                  </a:lnTo>
                  <a:lnTo>
                    <a:pt x="121" y="238"/>
                  </a:lnTo>
                  <a:lnTo>
                    <a:pt x="102" y="233"/>
                  </a:lnTo>
                  <a:lnTo>
                    <a:pt x="87" y="225"/>
                  </a:lnTo>
                  <a:lnTo>
                    <a:pt x="57" y="254"/>
                  </a:lnTo>
                  <a:lnTo>
                    <a:pt x="28" y="226"/>
                  </a:lnTo>
                  <a:lnTo>
                    <a:pt x="58" y="196"/>
                  </a:lnTo>
                  <a:lnTo>
                    <a:pt x="49" y="179"/>
                  </a:lnTo>
                  <a:lnTo>
                    <a:pt x="42" y="159"/>
                  </a:lnTo>
                  <a:lnTo>
                    <a:pt x="0" y="159"/>
                  </a:lnTo>
                  <a:lnTo>
                    <a:pt x="0" y="120"/>
                  </a:lnTo>
                  <a:lnTo>
                    <a:pt x="42" y="120"/>
                  </a:lnTo>
                  <a:lnTo>
                    <a:pt x="47" y="102"/>
                  </a:lnTo>
                  <a:lnTo>
                    <a:pt x="57" y="85"/>
                  </a:lnTo>
                  <a:lnTo>
                    <a:pt x="28" y="56"/>
                  </a:lnTo>
                  <a:lnTo>
                    <a:pt x="57" y="27"/>
                  </a:lnTo>
                  <a:lnTo>
                    <a:pt x="85" y="56"/>
                  </a:lnTo>
                  <a:lnTo>
                    <a:pt x="102" y="48"/>
                  </a:lnTo>
                  <a:lnTo>
                    <a:pt x="121" y="42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FDA6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6" name="Freeform 207">
              <a:extLst>
                <a:ext uri="{FF2B5EF4-FFF2-40B4-BE49-F238E27FC236}">
                  <a16:creationId xmlns="" xmlns:a16="http://schemas.microsoft.com/office/drawing/2014/main" id="{D7AACD5D-C734-4E55-9542-1319F29242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96223" y="1827927"/>
              <a:ext cx="496116" cy="496116"/>
            </a:xfrm>
            <a:custGeom>
              <a:avLst/>
              <a:gdLst>
                <a:gd name="T0" fmla="*/ 156 w 357"/>
                <a:gd name="T1" fmla="*/ 101 h 357"/>
                <a:gd name="T2" fmla="*/ 120 w 357"/>
                <a:gd name="T3" fmla="*/ 122 h 357"/>
                <a:gd name="T4" fmla="*/ 101 w 357"/>
                <a:gd name="T5" fmla="*/ 157 h 357"/>
                <a:gd name="T6" fmla="*/ 101 w 357"/>
                <a:gd name="T7" fmla="*/ 199 h 357"/>
                <a:gd name="T8" fmla="*/ 120 w 357"/>
                <a:gd name="T9" fmla="*/ 234 h 357"/>
                <a:gd name="T10" fmla="*/ 156 w 357"/>
                <a:gd name="T11" fmla="*/ 255 h 357"/>
                <a:gd name="T12" fmla="*/ 199 w 357"/>
                <a:gd name="T13" fmla="*/ 255 h 357"/>
                <a:gd name="T14" fmla="*/ 234 w 357"/>
                <a:gd name="T15" fmla="*/ 234 h 357"/>
                <a:gd name="T16" fmla="*/ 255 w 357"/>
                <a:gd name="T17" fmla="*/ 199 h 357"/>
                <a:gd name="T18" fmla="*/ 255 w 357"/>
                <a:gd name="T19" fmla="*/ 157 h 357"/>
                <a:gd name="T20" fmla="*/ 234 w 357"/>
                <a:gd name="T21" fmla="*/ 122 h 357"/>
                <a:gd name="T22" fmla="*/ 199 w 357"/>
                <a:gd name="T23" fmla="*/ 101 h 357"/>
                <a:gd name="T24" fmla="*/ 139 w 357"/>
                <a:gd name="T25" fmla="*/ 0 h 357"/>
                <a:gd name="T26" fmla="*/ 216 w 357"/>
                <a:gd name="T27" fmla="*/ 50 h 357"/>
                <a:gd name="T28" fmla="*/ 272 w 357"/>
                <a:gd name="T29" fmla="*/ 27 h 357"/>
                <a:gd name="T30" fmla="*/ 281 w 357"/>
                <a:gd name="T31" fmla="*/ 27 h 357"/>
                <a:gd name="T32" fmla="*/ 331 w 357"/>
                <a:gd name="T33" fmla="*/ 78 h 357"/>
                <a:gd name="T34" fmla="*/ 296 w 357"/>
                <a:gd name="T35" fmla="*/ 114 h 357"/>
                <a:gd name="T36" fmla="*/ 357 w 357"/>
                <a:gd name="T37" fmla="*/ 140 h 357"/>
                <a:gd name="T38" fmla="*/ 352 w 357"/>
                <a:gd name="T39" fmla="*/ 217 h 357"/>
                <a:gd name="T40" fmla="*/ 306 w 357"/>
                <a:gd name="T41" fmla="*/ 217 h 357"/>
                <a:gd name="T42" fmla="*/ 327 w 357"/>
                <a:gd name="T43" fmla="*/ 274 h 357"/>
                <a:gd name="T44" fmla="*/ 327 w 357"/>
                <a:gd name="T45" fmla="*/ 281 h 357"/>
                <a:gd name="T46" fmla="*/ 276 w 357"/>
                <a:gd name="T47" fmla="*/ 332 h 357"/>
                <a:gd name="T48" fmla="*/ 241 w 357"/>
                <a:gd name="T49" fmla="*/ 297 h 357"/>
                <a:gd name="T50" fmla="*/ 218 w 357"/>
                <a:gd name="T51" fmla="*/ 357 h 357"/>
                <a:gd name="T52" fmla="*/ 141 w 357"/>
                <a:gd name="T53" fmla="*/ 308 h 357"/>
                <a:gd name="T54" fmla="*/ 83 w 357"/>
                <a:gd name="T55" fmla="*/ 329 h 357"/>
                <a:gd name="T56" fmla="*/ 76 w 357"/>
                <a:gd name="T57" fmla="*/ 329 h 357"/>
                <a:gd name="T58" fmla="*/ 26 w 357"/>
                <a:gd name="T59" fmla="*/ 277 h 357"/>
                <a:gd name="T60" fmla="*/ 48 w 357"/>
                <a:gd name="T61" fmla="*/ 216 h 357"/>
                <a:gd name="T62" fmla="*/ 0 w 357"/>
                <a:gd name="T63" fmla="*/ 139 h 357"/>
                <a:gd name="T64" fmla="*/ 60 w 357"/>
                <a:gd name="T65" fmla="*/ 112 h 357"/>
                <a:gd name="T66" fmla="*/ 26 w 357"/>
                <a:gd name="T67" fmla="*/ 78 h 357"/>
                <a:gd name="T68" fmla="*/ 76 w 357"/>
                <a:gd name="T69" fmla="*/ 27 h 357"/>
                <a:gd name="T70" fmla="*/ 83 w 357"/>
                <a:gd name="T71" fmla="*/ 27 h 357"/>
                <a:gd name="T72" fmla="*/ 139 w 357"/>
                <a:gd name="T73" fmla="*/ 5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57" h="357">
                  <a:moveTo>
                    <a:pt x="178" y="98"/>
                  </a:moveTo>
                  <a:lnTo>
                    <a:pt x="156" y="101"/>
                  </a:lnTo>
                  <a:lnTo>
                    <a:pt x="137" y="109"/>
                  </a:lnTo>
                  <a:lnTo>
                    <a:pt x="120" y="122"/>
                  </a:lnTo>
                  <a:lnTo>
                    <a:pt x="108" y="137"/>
                  </a:lnTo>
                  <a:lnTo>
                    <a:pt x="101" y="157"/>
                  </a:lnTo>
                  <a:lnTo>
                    <a:pt x="97" y="178"/>
                  </a:lnTo>
                  <a:lnTo>
                    <a:pt x="101" y="199"/>
                  </a:lnTo>
                  <a:lnTo>
                    <a:pt x="108" y="219"/>
                  </a:lnTo>
                  <a:lnTo>
                    <a:pt x="120" y="234"/>
                  </a:lnTo>
                  <a:lnTo>
                    <a:pt x="137" y="247"/>
                  </a:lnTo>
                  <a:lnTo>
                    <a:pt x="156" y="255"/>
                  </a:lnTo>
                  <a:lnTo>
                    <a:pt x="178" y="258"/>
                  </a:lnTo>
                  <a:lnTo>
                    <a:pt x="199" y="255"/>
                  </a:lnTo>
                  <a:lnTo>
                    <a:pt x="218" y="247"/>
                  </a:lnTo>
                  <a:lnTo>
                    <a:pt x="234" y="234"/>
                  </a:lnTo>
                  <a:lnTo>
                    <a:pt x="247" y="219"/>
                  </a:lnTo>
                  <a:lnTo>
                    <a:pt x="255" y="199"/>
                  </a:lnTo>
                  <a:lnTo>
                    <a:pt x="258" y="178"/>
                  </a:lnTo>
                  <a:lnTo>
                    <a:pt x="255" y="157"/>
                  </a:lnTo>
                  <a:lnTo>
                    <a:pt x="247" y="137"/>
                  </a:lnTo>
                  <a:lnTo>
                    <a:pt x="234" y="122"/>
                  </a:lnTo>
                  <a:lnTo>
                    <a:pt x="218" y="109"/>
                  </a:lnTo>
                  <a:lnTo>
                    <a:pt x="199" y="101"/>
                  </a:lnTo>
                  <a:lnTo>
                    <a:pt x="178" y="98"/>
                  </a:lnTo>
                  <a:close/>
                  <a:moveTo>
                    <a:pt x="139" y="0"/>
                  </a:moveTo>
                  <a:lnTo>
                    <a:pt x="216" y="0"/>
                  </a:lnTo>
                  <a:lnTo>
                    <a:pt x="216" y="50"/>
                  </a:lnTo>
                  <a:lnTo>
                    <a:pt x="241" y="60"/>
                  </a:lnTo>
                  <a:lnTo>
                    <a:pt x="272" y="27"/>
                  </a:lnTo>
                  <a:lnTo>
                    <a:pt x="276" y="23"/>
                  </a:lnTo>
                  <a:lnTo>
                    <a:pt x="281" y="27"/>
                  </a:lnTo>
                  <a:lnTo>
                    <a:pt x="327" y="74"/>
                  </a:lnTo>
                  <a:lnTo>
                    <a:pt x="331" y="78"/>
                  </a:lnTo>
                  <a:lnTo>
                    <a:pt x="327" y="82"/>
                  </a:lnTo>
                  <a:lnTo>
                    <a:pt x="296" y="114"/>
                  </a:lnTo>
                  <a:lnTo>
                    <a:pt x="306" y="140"/>
                  </a:lnTo>
                  <a:lnTo>
                    <a:pt x="357" y="140"/>
                  </a:lnTo>
                  <a:lnTo>
                    <a:pt x="357" y="217"/>
                  </a:lnTo>
                  <a:lnTo>
                    <a:pt x="352" y="217"/>
                  </a:lnTo>
                  <a:lnTo>
                    <a:pt x="352" y="217"/>
                  </a:lnTo>
                  <a:lnTo>
                    <a:pt x="306" y="217"/>
                  </a:lnTo>
                  <a:lnTo>
                    <a:pt x="296" y="242"/>
                  </a:lnTo>
                  <a:lnTo>
                    <a:pt x="327" y="274"/>
                  </a:lnTo>
                  <a:lnTo>
                    <a:pt x="331" y="277"/>
                  </a:lnTo>
                  <a:lnTo>
                    <a:pt x="327" y="281"/>
                  </a:lnTo>
                  <a:lnTo>
                    <a:pt x="281" y="329"/>
                  </a:lnTo>
                  <a:lnTo>
                    <a:pt x="276" y="332"/>
                  </a:lnTo>
                  <a:lnTo>
                    <a:pt x="272" y="329"/>
                  </a:lnTo>
                  <a:lnTo>
                    <a:pt x="241" y="297"/>
                  </a:lnTo>
                  <a:lnTo>
                    <a:pt x="218" y="306"/>
                  </a:lnTo>
                  <a:lnTo>
                    <a:pt x="218" y="357"/>
                  </a:lnTo>
                  <a:lnTo>
                    <a:pt x="141" y="357"/>
                  </a:lnTo>
                  <a:lnTo>
                    <a:pt x="141" y="308"/>
                  </a:lnTo>
                  <a:lnTo>
                    <a:pt x="115" y="297"/>
                  </a:lnTo>
                  <a:lnTo>
                    <a:pt x="83" y="329"/>
                  </a:lnTo>
                  <a:lnTo>
                    <a:pt x="80" y="332"/>
                  </a:lnTo>
                  <a:lnTo>
                    <a:pt x="76" y="329"/>
                  </a:lnTo>
                  <a:lnTo>
                    <a:pt x="30" y="281"/>
                  </a:lnTo>
                  <a:lnTo>
                    <a:pt x="26" y="277"/>
                  </a:lnTo>
                  <a:lnTo>
                    <a:pt x="60" y="243"/>
                  </a:lnTo>
                  <a:lnTo>
                    <a:pt x="48" y="216"/>
                  </a:lnTo>
                  <a:lnTo>
                    <a:pt x="0" y="216"/>
                  </a:lnTo>
                  <a:lnTo>
                    <a:pt x="0" y="139"/>
                  </a:lnTo>
                  <a:lnTo>
                    <a:pt x="49" y="139"/>
                  </a:lnTo>
                  <a:lnTo>
                    <a:pt x="60" y="112"/>
                  </a:lnTo>
                  <a:lnTo>
                    <a:pt x="30" y="82"/>
                  </a:lnTo>
                  <a:lnTo>
                    <a:pt x="26" y="78"/>
                  </a:lnTo>
                  <a:lnTo>
                    <a:pt x="30" y="74"/>
                  </a:lnTo>
                  <a:lnTo>
                    <a:pt x="76" y="27"/>
                  </a:lnTo>
                  <a:lnTo>
                    <a:pt x="80" y="23"/>
                  </a:lnTo>
                  <a:lnTo>
                    <a:pt x="83" y="27"/>
                  </a:lnTo>
                  <a:lnTo>
                    <a:pt x="115" y="59"/>
                  </a:lnTo>
                  <a:lnTo>
                    <a:pt x="139" y="50"/>
                  </a:lnTo>
                  <a:lnTo>
                    <a:pt x="139" y="0"/>
                  </a:lnTo>
                  <a:close/>
                </a:path>
              </a:pathLst>
            </a:custGeom>
            <a:solidFill>
              <a:srgbClr val="9BBB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Freeform 208">
              <a:extLst>
                <a:ext uri="{FF2B5EF4-FFF2-40B4-BE49-F238E27FC236}">
                  <a16:creationId xmlns="" xmlns:a16="http://schemas.microsoft.com/office/drawing/2014/main" id="{7D29C361-3F37-43AE-936C-6325A72951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67779" y="2814599"/>
              <a:ext cx="290443" cy="289053"/>
            </a:xfrm>
            <a:custGeom>
              <a:avLst/>
              <a:gdLst>
                <a:gd name="T0" fmla="*/ 85 w 209"/>
                <a:gd name="T1" fmla="*/ 60 h 208"/>
                <a:gd name="T2" fmla="*/ 61 w 209"/>
                <a:gd name="T3" fmla="*/ 85 h 208"/>
                <a:gd name="T4" fmla="*/ 61 w 209"/>
                <a:gd name="T5" fmla="*/ 121 h 208"/>
                <a:gd name="T6" fmla="*/ 85 w 209"/>
                <a:gd name="T7" fmla="*/ 146 h 208"/>
                <a:gd name="T8" fmla="*/ 122 w 209"/>
                <a:gd name="T9" fmla="*/ 146 h 208"/>
                <a:gd name="T10" fmla="*/ 147 w 209"/>
                <a:gd name="T11" fmla="*/ 121 h 208"/>
                <a:gd name="T12" fmla="*/ 147 w 209"/>
                <a:gd name="T13" fmla="*/ 85 h 208"/>
                <a:gd name="T14" fmla="*/ 122 w 209"/>
                <a:gd name="T15" fmla="*/ 60 h 208"/>
                <a:gd name="T16" fmla="*/ 81 w 209"/>
                <a:gd name="T17" fmla="*/ 0 h 208"/>
                <a:gd name="T18" fmla="*/ 126 w 209"/>
                <a:gd name="T19" fmla="*/ 28 h 208"/>
                <a:gd name="T20" fmla="*/ 140 w 209"/>
                <a:gd name="T21" fmla="*/ 34 h 208"/>
                <a:gd name="T22" fmla="*/ 161 w 209"/>
                <a:gd name="T23" fmla="*/ 13 h 208"/>
                <a:gd name="T24" fmla="*/ 192 w 209"/>
                <a:gd name="T25" fmla="*/ 43 h 208"/>
                <a:gd name="T26" fmla="*/ 192 w 209"/>
                <a:gd name="T27" fmla="*/ 48 h 208"/>
                <a:gd name="T28" fmla="*/ 176 w 209"/>
                <a:gd name="T29" fmla="*/ 73 h 208"/>
                <a:gd name="T30" fmla="*/ 209 w 209"/>
                <a:gd name="T31" fmla="*/ 81 h 208"/>
                <a:gd name="T32" fmla="*/ 205 w 209"/>
                <a:gd name="T33" fmla="*/ 127 h 208"/>
                <a:gd name="T34" fmla="*/ 178 w 209"/>
                <a:gd name="T35" fmla="*/ 127 h 208"/>
                <a:gd name="T36" fmla="*/ 173 w 209"/>
                <a:gd name="T37" fmla="*/ 141 h 208"/>
                <a:gd name="T38" fmla="*/ 194 w 209"/>
                <a:gd name="T39" fmla="*/ 162 h 208"/>
                <a:gd name="T40" fmla="*/ 164 w 209"/>
                <a:gd name="T41" fmla="*/ 191 h 208"/>
                <a:gd name="T42" fmla="*/ 140 w 209"/>
                <a:gd name="T43" fmla="*/ 172 h 208"/>
                <a:gd name="T44" fmla="*/ 127 w 209"/>
                <a:gd name="T45" fmla="*/ 178 h 208"/>
                <a:gd name="T46" fmla="*/ 81 w 209"/>
                <a:gd name="T47" fmla="*/ 208 h 208"/>
                <a:gd name="T48" fmla="*/ 75 w 209"/>
                <a:gd name="T49" fmla="*/ 176 h 208"/>
                <a:gd name="T50" fmla="*/ 49 w 209"/>
                <a:gd name="T51" fmla="*/ 191 h 208"/>
                <a:gd name="T52" fmla="*/ 17 w 209"/>
                <a:gd name="T53" fmla="*/ 163 h 208"/>
                <a:gd name="T54" fmla="*/ 17 w 209"/>
                <a:gd name="T55" fmla="*/ 159 h 208"/>
                <a:gd name="T56" fmla="*/ 32 w 209"/>
                <a:gd name="T57" fmla="*/ 133 h 208"/>
                <a:gd name="T58" fmla="*/ 0 w 209"/>
                <a:gd name="T59" fmla="*/ 125 h 208"/>
                <a:gd name="T60" fmla="*/ 29 w 209"/>
                <a:gd name="T61" fmla="*/ 81 h 208"/>
                <a:gd name="T62" fmla="*/ 34 w 209"/>
                <a:gd name="T63" fmla="*/ 65 h 208"/>
                <a:gd name="T64" fmla="*/ 15 w 209"/>
                <a:gd name="T65" fmla="*/ 45 h 208"/>
                <a:gd name="T66" fmla="*/ 45 w 209"/>
                <a:gd name="T67" fmla="*/ 15 h 208"/>
                <a:gd name="T68" fmla="*/ 49 w 209"/>
                <a:gd name="T69" fmla="*/ 15 h 208"/>
                <a:gd name="T70" fmla="*/ 74 w 209"/>
                <a:gd name="T71" fmla="*/ 31 h 208"/>
                <a:gd name="T72" fmla="*/ 81 w 209"/>
                <a:gd name="T73" fmla="*/ 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9" h="208">
                  <a:moveTo>
                    <a:pt x="104" y="56"/>
                  </a:moveTo>
                  <a:lnTo>
                    <a:pt x="85" y="60"/>
                  </a:lnTo>
                  <a:lnTo>
                    <a:pt x="71" y="70"/>
                  </a:lnTo>
                  <a:lnTo>
                    <a:pt x="61" y="85"/>
                  </a:lnTo>
                  <a:lnTo>
                    <a:pt x="57" y="103"/>
                  </a:lnTo>
                  <a:lnTo>
                    <a:pt x="61" y="121"/>
                  </a:lnTo>
                  <a:lnTo>
                    <a:pt x="71" y="137"/>
                  </a:lnTo>
                  <a:lnTo>
                    <a:pt x="85" y="146"/>
                  </a:lnTo>
                  <a:lnTo>
                    <a:pt x="104" y="150"/>
                  </a:lnTo>
                  <a:lnTo>
                    <a:pt x="122" y="146"/>
                  </a:lnTo>
                  <a:lnTo>
                    <a:pt x="136" y="137"/>
                  </a:lnTo>
                  <a:lnTo>
                    <a:pt x="147" y="121"/>
                  </a:lnTo>
                  <a:lnTo>
                    <a:pt x="151" y="103"/>
                  </a:lnTo>
                  <a:lnTo>
                    <a:pt x="147" y="85"/>
                  </a:lnTo>
                  <a:lnTo>
                    <a:pt x="136" y="70"/>
                  </a:lnTo>
                  <a:lnTo>
                    <a:pt x="122" y="60"/>
                  </a:lnTo>
                  <a:lnTo>
                    <a:pt x="104" y="56"/>
                  </a:lnTo>
                  <a:close/>
                  <a:moveTo>
                    <a:pt x="81" y="0"/>
                  </a:moveTo>
                  <a:lnTo>
                    <a:pt x="126" y="0"/>
                  </a:lnTo>
                  <a:lnTo>
                    <a:pt x="126" y="28"/>
                  </a:lnTo>
                  <a:lnTo>
                    <a:pt x="134" y="31"/>
                  </a:lnTo>
                  <a:lnTo>
                    <a:pt x="140" y="34"/>
                  </a:lnTo>
                  <a:lnTo>
                    <a:pt x="159" y="15"/>
                  </a:lnTo>
                  <a:lnTo>
                    <a:pt x="161" y="13"/>
                  </a:lnTo>
                  <a:lnTo>
                    <a:pt x="164" y="15"/>
                  </a:lnTo>
                  <a:lnTo>
                    <a:pt x="192" y="43"/>
                  </a:lnTo>
                  <a:lnTo>
                    <a:pt x="194" y="45"/>
                  </a:lnTo>
                  <a:lnTo>
                    <a:pt x="192" y="48"/>
                  </a:lnTo>
                  <a:lnTo>
                    <a:pt x="173" y="66"/>
                  </a:lnTo>
                  <a:lnTo>
                    <a:pt x="176" y="73"/>
                  </a:lnTo>
                  <a:lnTo>
                    <a:pt x="178" y="81"/>
                  </a:lnTo>
                  <a:lnTo>
                    <a:pt x="209" y="81"/>
                  </a:lnTo>
                  <a:lnTo>
                    <a:pt x="209" y="127"/>
                  </a:lnTo>
                  <a:lnTo>
                    <a:pt x="205" y="127"/>
                  </a:lnTo>
                  <a:lnTo>
                    <a:pt x="205" y="127"/>
                  </a:lnTo>
                  <a:lnTo>
                    <a:pt x="178" y="127"/>
                  </a:lnTo>
                  <a:lnTo>
                    <a:pt x="176" y="133"/>
                  </a:lnTo>
                  <a:lnTo>
                    <a:pt x="173" y="141"/>
                  </a:lnTo>
                  <a:lnTo>
                    <a:pt x="192" y="159"/>
                  </a:lnTo>
                  <a:lnTo>
                    <a:pt x="194" y="162"/>
                  </a:lnTo>
                  <a:lnTo>
                    <a:pt x="192" y="163"/>
                  </a:lnTo>
                  <a:lnTo>
                    <a:pt x="164" y="191"/>
                  </a:lnTo>
                  <a:lnTo>
                    <a:pt x="161" y="193"/>
                  </a:lnTo>
                  <a:lnTo>
                    <a:pt x="140" y="172"/>
                  </a:lnTo>
                  <a:lnTo>
                    <a:pt x="134" y="175"/>
                  </a:lnTo>
                  <a:lnTo>
                    <a:pt x="127" y="178"/>
                  </a:lnTo>
                  <a:lnTo>
                    <a:pt x="127" y="208"/>
                  </a:lnTo>
                  <a:lnTo>
                    <a:pt x="81" y="208"/>
                  </a:lnTo>
                  <a:lnTo>
                    <a:pt x="81" y="179"/>
                  </a:lnTo>
                  <a:lnTo>
                    <a:pt x="75" y="176"/>
                  </a:lnTo>
                  <a:lnTo>
                    <a:pt x="67" y="172"/>
                  </a:lnTo>
                  <a:lnTo>
                    <a:pt x="49" y="191"/>
                  </a:lnTo>
                  <a:lnTo>
                    <a:pt x="46" y="193"/>
                  </a:lnTo>
                  <a:lnTo>
                    <a:pt x="17" y="163"/>
                  </a:lnTo>
                  <a:lnTo>
                    <a:pt x="15" y="162"/>
                  </a:lnTo>
                  <a:lnTo>
                    <a:pt x="17" y="159"/>
                  </a:lnTo>
                  <a:lnTo>
                    <a:pt x="34" y="141"/>
                  </a:lnTo>
                  <a:lnTo>
                    <a:pt x="32" y="133"/>
                  </a:lnTo>
                  <a:lnTo>
                    <a:pt x="28" y="125"/>
                  </a:lnTo>
                  <a:lnTo>
                    <a:pt x="0" y="125"/>
                  </a:lnTo>
                  <a:lnTo>
                    <a:pt x="0" y="81"/>
                  </a:lnTo>
                  <a:lnTo>
                    <a:pt x="29" y="81"/>
                  </a:lnTo>
                  <a:lnTo>
                    <a:pt x="32" y="73"/>
                  </a:lnTo>
                  <a:lnTo>
                    <a:pt x="34" y="65"/>
                  </a:lnTo>
                  <a:lnTo>
                    <a:pt x="17" y="48"/>
                  </a:lnTo>
                  <a:lnTo>
                    <a:pt x="15" y="45"/>
                  </a:lnTo>
                  <a:lnTo>
                    <a:pt x="17" y="43"/>
                  </a:lnTo>
                  <a:lnTo>
                    <a:pt x="45" y="15"/>
                  </a:lnTo>
                  <a:lnTo>
                    <a:pt x="46" y="13"/>
                  </a:lnTo>
                  <a:lnTo>
                    <a:pt x="49" y="15"/>
                  </a:lnTo>
                  <a:lnTo>
                    <a:pt x="67" y="34"/>
                  </a:lnTo>
                  <a:lnTo>
                    <a:pt x="74" y="31"/>
                  </a:lnTo>
                  <a:lnTo>
                    <a:pt x="81" y="2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8" name="Freeform 209">
              <a:extLst>
                <a:ext uri="{FF2B5EF4-FFF2-40B4-BE49-F238E27FC236}">
                  <a16:creationId xmlns="" xmlns:a16="http://schemas.microsoft.com/office/drawing/2014/main" id="{AB3CC557-C9C2-4CF1-A2DA-507ED0EB77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29039" y="1659775"/>
              <a:ext cx="289053" cy="290443"/>
            </a:xfrm>
            <a:custGeom>
              <a:avLst/>
              <a:gdLst>
                <a:gd name="T0" fmla="*/ 85 w 208"/>
                <a:gd name="T1" fmla="*/ 61 h 209"/>
                <a:gd name="T2" fmla="*/ 60 w 208"/>
                <a:gd name="T3" fmla="*/ 85 h 209"/>
                <a:gd name="T4" fmla="*/ 60 w 208"/>
                <a:gd name="T5" fmla="*/ 122 h 209"/>
                <a:gd name="T6" fmla="*/ 85 w 208"/>
                <a:gd name="T7" fmla="*/ 147 h 209"/>
                <a:gd name="T8" fmla="*/ 121 w 208"/>
                <a:gd name="T9" fmla="*/ 147 h 209"/>
                <a:gd name="T10" fmla="*/ 146 w 208"/>
                <a:gd name="T11" fmla="*/ 122 h 209"/>
                <a:gd name="T12" fmla="*/ 146 w 208"/>
                <a:gd name="T13" fmla="*/ 85 h 209"/>
                <a:gd name="T14" fmla="*/ 121 w 208"/>
                <a:gd name="T15" fmla="*/ 61 h 209"/>
                <a:gd name="T16" fmla="*/ 81 w 208"/>
                <a:gd name="T17" fmla="*/ 0 h 209"/>
                <a:gd name="T18" fmla="*/ 125 w 208"/>
                <a:gd name="T19" fmla="*/ 29 h 209"/>
                <a:gd name="T20" fmla="*/ 140 w 208"/>
                <a:gd name="T21" fmla="*/ 34 h 209"/>
                <a:gd name="T22" fmla="*/ 161 w 208"/>
                <a:gd name="T23" fmla="*/ 13 h 209"/>
                <a:gd name="T24" fmla="*/ 191 w 208"/>
                <a:gd name="T25" fmla="*/ 44 h 209"/>
                <a:gd name="T26" fmla="*/ 191 w 208"/>
                <a:gd name="T27" fmla="*/ 49 h 209"/>
                <a:gd name="T28" fmla="*/ 175 w 208"/>
                <a:gd name="T29" fmla="*/ 75 h 209"/>
                <a:gd name="T30" fmla="*/ 208 w 208"/>
                <a:gd name="T31" fmla="*/ 82 h 209"/>
                <a:gd name="T32" fmla="*/ 178 w 208"/>
                <a:gd name="T33" fmla="*/ 127 h 209"/>
                <a:gd name="T34" fmla="*/ 172 w 208"/>
                <a:gd name="T35" fmla="*/ 142 h 209"/>
                <a:gd name="T36" fmla="*/ 192 w 208"/>
                <a:gd name="T37" fmla="*/ 163 h 209"/>
                <a:gd name="T38" fmla="*/ 161 w 208"/>
                <a:gd name="T39" fmla="*/ 194 h 209"/>
                <a:gd name="T40" fmla="*/ 140 w 208"/>
                <a:gd name="T41" fmla="*/ 173 h 209"/>
                <a:gd name="T42" fmla="*/ 127 w 208"/>
                <a:gd name="T43" fmla="*/ 178 h 209"/>
                <a:gd name="T44" fmla="*/ 81 w 208"/>
                <a:gd name="T45" fmla="*/ 209 h 209"/>
                <a:gd name="T46" fmla="*/ 74 w 208"/>
                <a:gd name="T47" fmla="*/ 177 h 209"/>
                <a:gd name="T48" fmla="*/ 48 w 208"/>
                <a:gd name="T49" fmla="*/ 192 h 209"/>
                <a:gd name="T50" fmla="*/ 44 w 208"/>
                <a:gd name="T51" fmla="*/ 192 h 209"/>
                <a:gd name="T52" fmla="*/ 14 w 208"/>
                <a:gd name="T53" fmla="*/ 163 h 209"/>
                <a:gd name="T54" fmla="*/ 34 w 208"/>
                <a:gd name="T55" fmla="*/ 142 h 209"/>
                <a:gd name="T56" fmla="*/ 27 w 208"/>
                <a:gd name="T57" fmla="*/ 126 h 209"/>
                <a:gd name="T58" fmla="*/ 0 w 208"/>
                <a:gd name="T59" fmla="*/ 82 h 209"/>
                <a:gd name="T60" fmla="*/ 31 w 208"/>
                <a:gd name="T61" fmla="*/ 74 h 209"/>
                <a:gd name="T62" fmla="*/ 14 w 208"/>
                <a:gd name="T63" fmla="*/ 46 h 209"/>
                <a:gd name="T64" fmla="*/ 44 w 208"/>
                <a:gd name="T65" fmla="*/ 16 h 209"/>
                <a:gd name="T66" fmla="*/ 48 w 208"/>
                <a:gd name="T67" fmla="*/ 16 h 209"/>
                <a:gd name="T68" fmla="*/ 73 w 208"/>
                <a:gd name="T69" fmla="*/ 32 h 209"/>
                <a:gd name="T70" fmla="*/ 81 w 208"/>
                <a:gd name="T71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8" h="209">
                  <a:moveTo>
                    <a:pt x="103" y="57"/>
                  </a:moveTo>
                  <a:lnTo>
                    <a:pt x="85" y="61"/>
                  </a:lnTo>
                  <a:lnTo>
                    <a:pt x="70" y="71"/>
                  </a:lnTo>
                  <a:lnTo>
                    <a:pt x="60" y="85"/>
                  </a:lnTo>
                  <a:lnTo>
                    <a:pt x="56" y="104"/>
                  </a:lnTo>
                  <a:lnTo>
                    <a:pt x="60" y="122"/>
                  </a:lnTo>
                  <a:lnTo>
                    <a:pt x="70" y="138"/>
                  </a:lnTo>
                  <a:lnTo>
                    <a:pt x="85" y="147"/>
                  </a:lnTo>
                  <a:lnTo>
                    <a:pt x="103" y="151"/>
                  </a:lnTo>
                  <a:lnTo>
                    <a:pt x="121" y="147"/>
                  </a:lnTo>
                  <a:lnTo>
                    <a:pt x="136" y="138"/>
                  </a:lnTo>
                  <a:lnTo>
                    <a:pt x="146" y="122"/>
                  </a:lnTo>
                  <a:lnTo>
                    <a:pt x="150" y="104"/>
                  </a:lnTo>
                  <a:lnTo>
                    <a:pt x="146" y="85"/>
                  </a:lnTo>
                  <a:lnTo>
                    <a:pt x="136" y="71"/>
                  </a:lnTo>
                  <a:lnTo>
                    <a:pt x="121" y="61"/>
                  </a:lnTo>
                  <a:lnTo>
                    <a:pt x="103" y="57"/>
                  </a:lnTo>
                  <a:close/>
                  <a:moveTo>
                    <a:pt x="81" y="0"/>
                  </a:moveTo>
                  <a:lnTo>
                    <a:pt x="125" y="0"/>
                  </a:lnTo>
                  <a:lnTo>
                    <a:pt x="125" y="29"/>
                  </a:lnTo>
                  <a:lnTo>
                    <a:pt x="133" y="32"/>
                  </a:lnTo>
                  <a:lnTo>
                    <a:pt x="140" y="34"/>
                  </a:lnTo>
                  <a:lnTo>
                    <a:pt x="158" y="16"/>
                  </a:lnTo>
                  <a:lnTo>
                    <a:pt x="161" y="13"/>
                  </a:lnTo>
                  <a:lnTo>
                    <a:pt x="163" y="16"/>
                  </a:lnTo>
                  <a:lnTo>
                    <a:pt x="191" y="44"/>
                  </a:lnTo>
                  <a:lnTo>
                    <a:pt x="192" y="46"/>
                  </a:lnTo>
                  <a:lnTo>
                    <a:pt x="191" y="49"/>
                  </a:lnTo>
                  <a:lnTo>
                    <a:pt x="172" y="67"/>
                  </a:lnTo>
                  <a:lnTo>
                    <a:pt x="175" y="75"/>
                  </a:lnTo>
                  <a:lnTo>
                    <a:pt x="178" y="82"/>
                  </a:lnTo>
                  <a:lnTo>
                    <a:pt x="208" y="82"/>
                  </a:lnTo>
                  <a:lnTo>
                    <a:pt x="208" y="127"/>
                  </a:lnTo>
                  <a:lnTo>
                    <a:pt x="178" y="127"/>
                  </a:lnTo>
                  <a:lnTo>
                    <a:pt x="175" y="134"/>
                  </a:lnTo>
                  <a:lnTo>
                    <a:pt x="172" y="142"/>
                  </a:lnTo>
                  <a:lnTo>
                    <a:pt x="191" y="160"/>
                  </a:lnTo>
                  <a:lnTo>
                    <a:pt x="192" y="163"/>
                  </a:lnTo>
                  <a:lnTo>
                    <a:pt x="163" y="192"/>
                  </a:lnTo>
                  <a:lnTo>
                    <a:pt x="161" y="194"/>
                  </a:lnTo>
                  <a:lnTo>
                    <a:pt x="158" y="192"/>
                  </a:lnTo>
                  <a:lnTo>
                    <a:pt x="140" y="173"/>
                  </a:lnTo>
                  <a:lnTo>
                    <a:pt x="133" y="177"/>
                  </a:lnTo>
                  <a:lnTo>
                    <a:pt x="127" y="178"/>
                  </a:lnTo>
                  <a:lnTo>
                    <a:pt x="127" y="209"/>
                  </a:lnTo>
                  <a:lnTo>
                    <a:pt x="81" y="209"/>
                  </a:lnTo>
                  <a:lnTo>
                    <a:pt x="81" y="180"/>
                  </a:lnTo>
                  <a:lnTo>
                    <a:pt x="74" y="177"/>
                  </a:lnTo>
                  <a:lnTo>
                    <a:pt x="66" y="173"/>
                  </a:lnTo>
                  <a:lnTo>
                    <a:pt x="48" y="192"/>
                  </a:lnTo>
                  <a:lnTo>
                    <a:pt x="45" y="194"/>
                  </a:lnTo>
                  <a:lnTo>
                    <a:pt x="44" y="192"/>
                  </a:lnTo>
                  <a:lnTo>
                    <a:pt x="17" y="165"/>
                  </a:lnTo>
                  <a:lnTo>
                    <a:pt x="14" y="163"/>
                  </a:lnTo>
                  <a:lnTo>
                    <a:pt x="17" y="160"/>
                  </a:lnTo>
                  <a:lnTo>
                    <a:pt x="34" y="142"/>
                  </a:lnTo>
                  <a:lnTo>
                    <a:pt x="30" y="134"/>
                  </a:lnTo>
                  <a:lnTo>
                    <a:pt x="27" y="126"/>
                  </a:lnTo>
                  <a:lnTo>
                    <a:pt x="0" y="126"/>
                  </a:lnTo>
                  <a:lnTo>
                    <a:pt x="0" y="82"/>
                  </a:lnTo>
                  <a:lnTo>
                    <a:pt x="28" y="82"/>
                  </a:lnTo>
                  <a:lnTo>
                    <a:pt x="31" y="74"/>
                  </a:lnTo>
                  <a:lnTo>
                    <a:pt x="34" y="66"/>
                  </a:lnTo>
                  <a:lnTo>
                    <a:pt x="14" y="46"/>
                  </a:lnTo>
                  <a:lnTo>
                    <a:pt x="17" y="44"/>
                  </a:lnTo>
                  <a:lnTo>
                    <a:pt x="44" y="16"/>
                  </a:lnTo>
                  <a:lnTo>
                    <a:pt x="45" y="13"/>
                  </a:lnTo>
                  <a:lnTo>
                    <a:pt x="48" y="16"/>
                  </a:lnTo>
                  <a:lnTo>
                    <a:pt x="66" y="34"/>
                  </a:lnTo>
                  <a:lnTo>
                    <a:pt x="73" y="32"/>
                  </a:lnTo>
                  <a:lnTo>
                    <a:pt x="81" y="2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9BBB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Freeform 210">
              <a:extLst>
                <a:ext uri="{FF2B5EF4-FFF2-40B4-BE49-F238E27FC236}">
                  <a16:creationId xmlns="" xmlns:a16="http://schemas.microsoft.com/office/drawing/2014/main" id="{948D39B4-A9B7-4CB0-A6DE-EBFCBD86AD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56776" y="2610316"/>
              <a:ext cx="215401" cy="216790"/>
            </a:xfrm>
            <a:custGeom>
              <a:avLst/>
              <a:gdLst>
                <a:gd name="T0" fmla="*/ 63 w 155"/>
                <a:gd name="T1" fmla="*/ 46 h 156"/>
                <a:gd name="T2" fmla="*/ 45 w 155"/>
                <a:gd name="T3" fmla="*/ 64 h 156"/>
                <a:gd name="T4" fmla="*/ 45 w 155"/>
                <a:gd name="T5" fmla="*/ 92 h 156"/>
                <a:gd name="T6" fmla="*/ 63 w 155"/>
                <a:gd name="T7" fmla="*/ 110 h 156"/>
                <a:gd name="T8" fmla="*/ 91 w 155"/>
                <a:gd name="T9" fmla="*/ 110 h 156"/>
                <a:gd name="T10" fmla="*/ 109 w 155"/>
                <a:gd name="T11" fmla="*/ 92 h 156"/>
                <a:gd name="T12" fmla="*/ 109 w 155"/>
                <a:gd name="T13" fmla="*/ 64 h 156"/>
                <a:gd name="T14" fmla="*/ 91 w 155"/>
                <a:gd name="T15" fmla="*/ 46 h 156"/>
                <a:gd name="T16" fmla="*/ 61 w 155"/>
                <a:gd name="T17" fmla="*/ 0 h 156"/>
                <a:gd name="T18" fmla="*/ 95 w 155"/>
                <a:gd name="T19" fmla="*/ 22 h 156"/>
                <a:gd name="T20" fmla="*/ 105 w 155"/>
                <a:gd name="T21" fmla="*/ 26 h 156"/>
                <a:gd name="T22" fmla="*/ 121 w 155"/>
                <a:gd name="T23" fmla="*/ 10 h 156"/>
                <a:gd name="T24" fmla="*/ 142 w 155"/>
                <a:gd name="T25" fmla="*/ 33 h 156"/>
                <a:gd name="T26" fmla="*/ 142 w 155"/>
                <a:gd name="T27" fmla="*/ 37 h 156"/>
                <a:gd name="T28" fmla="*/ 131 w 155"/>
                <a:gd name="T29" fmla="*/ 56 h 156"/>
                <a:gd name="T30" fmla="*/ 155 w 155"/>
                <a:gd name="T31" fmla="*/ 61 h 156"/>
                <a:gd name="T32" fmla="*/ 152 w 155"/>
                <a:gd name="T33" fmla="*/ 96 h 156"/>
                <a:gd name="T34" fmla="*/ 133 w 155"/>
                <a:gd name="T35" fmla="*/ 96 h 156"/>
                <a:gd name="T36" fmla="*/ 129 w 155"/>
                <a:gd name="T37" fmla="*/ 106 h 156"/>
                <a:gd name="T38" fmla="*/ 145 w 155"/>
                <a:gd name="T39" fmla="*/ 120 h 156"/>
                <a:gd name="T40" fmla="*/ 122 w 155"/>
                <a:gd name="T41" fmla="*/ 143 h 156"/>
                <a:gd name="T42" fmla="*/ 118 w 155"/>
                <a:gd name="T43" fmla="*/ 143 h 156"/>
                <a:gd name="T44" fmla="*/ 95 w 155"/>
                <a:gd name="T45" fmla="*/ 133 h 156"/>
                <a:gd name="T46" fmla="*/ 62 w 155"/>
                <a:gd name="T47" fmla="*/ 156 h 156"/>
                <a:gd name="T48" fmla="*/ 56 w 155"/>
                <a:gd name="T49" fmla="*/ 132 h 156"/>
                <a:gd name="T50" fmla="*/ 37 w 155"/>
                <a:gd name="T51" fmla="*/ 143 h 156"/>
                <a:gd name="T52" fmla="*/ 33 w 155"/>
                <a:gd name="T53" fmla="*/ 143 h 156"/>
                <a:gd name="T54" fmla="*/ 11 w 155"/>
                <a:gd name="T55" fmla="*/ 120 h 156"/>
                <a:gd name="T56" fmla="*/ 27 w 155"/>
                <a:gd name="T57" fmla="*/ 106 h 156"/>
                <a:gd name="T58" fmla="*/ 21 w 155"/>
                <a:gd name="T59" fmla="*/ 94 h 156"/>
                <a:gd name="T60" fmla="*/ 0 w 155"/>
                <a:gd name="T61" fmla="*/ 60 h 156"/>
                <a:gd name="T62" fmla="*/ 24 w 155"/>
                <a:gd name="T63" fmla="*/ 55 h 156"/>
                <a:gd name="T64" fmla="*/ 14 w 155"/>
                <a:gd name="T65" fmla="*/ 37 h 156"/>
                <a:gd name="T66" fmla="*/ 14 w 155"/>
                <a:gd name="T67" fmla="*/ 33 h 156"/>
                <a:gd name="T68" fmla="*/ 35 w 155"/>
                <a:gd name="T69" fmla="*/ 10 h 156"/>
                <a:gd name="T70" fmla="*/ 50 w 155"/>
                <a:gd name="T71" fmla="*/ 26 h 156"/>
                <a:gd name="T72" fmla="*/ 61 w 155"/>
                <a:gd name="T73" fmla="*/ 2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55" h="156">
                  <a:moveTo>
                    <a:pt x="78" y="43"/>
                  </a:moveTo>
                  <a:lnTo>
                    <a:pt x="63" y="46"/>
                  </a:lnTo>
                  <a:lnTo>
                    <a:pt x="53" y="54"/>
                  </a:lnTo>
                  <a:lnTo>
                    <a:pt x="45" y="64"/>
                  </a:lnTo>
                  <a:lnTo>
                    <a:pt x="42" y="77"/>
                  </a:lnTo>
                  <a:lnTo>
                    <a:pt x="45" y="92"/>
                  </a:lnTo>
                  <a:lnTo>
                    <a:pt x="53" y="102"/>
                  </a:lnTo>
                  <a:lnTo>
                    <a:pt x="63" y="110"/>
                  </a:lnTo>
                  <a:lnTo>
                    <a:pt x="78" y="113"/>
                  </a:lnTo>
                  <a:lnTo>
                    <a:pt x="91" y="110"/>
                  </a:lnTo>
                  <a:lnTo>
                    <a:pt x="103" y="102"/>
                  </a:lnTo>
                  <a:lnTo>
                    <a:pt x="109" y="92"/>
                  </a:lnTo>
                  <a:lnTo>
                    <a:pt x="112" y="77"/>
                  </a:lnTo>
                  <a:lnTo>
                    <a:pt x="109" y="64"/>
                  </a:lnTo>
                  <a:lnTo>
                    <a:pt x="103" y="54"/>
                  </a:lnTo>
                  <a:lnTo>
                    <a:pt x="91" y="46"/>
                  </a:lnTo>
                  <a:lnTo>
                    <a:pt x="78" y="43"/>
                  </a:lnTo>
                  <a:close/>
                  <a:moveTo>
                    <a:pt x="61" y="0"/>
                  </a:moveTo>
                  <a:lnTo>
                    <a:pt x="95" y="0"/>
                  </a:lnTo>
                  <a:lnTo>
                    <a:pt x="95" y="22"/>
                  </a:lnTo>
                  <a:lnTo>
                    <a:pt x="100" y="23"/>
                  </a:lnTo>
                  <a:lnTo>
                    <a:pt x="105" y="26"/>
                  </a:lnTo>
                  <a:lnTo>
                    <a:pt x="118" y="13"/>
                  </a:lnTo>
                  <a:lnTo>
                    <a:pt x="121" y="10"/>
                  </a:lnTo>
                  <a:lnTo>
                    <a:pt x="122" y="13"/>
                  </a:lnTo>
                  <a:lnTo>
                    <a:pt x="142" y="33"/>
                  </a:lnTo>
                  <a:lnTo>
                    <a:pt x="145" y="34"/>
                  </a:lnTo>
                  <a:lnTo>
                    <a:pt x="142" y="37"/>
                  </a:lnTo>
                  <a:lnTo>
                    <a:pt x="129" y="50"/>
                  </a:lnTo>
                  <a:lnTo>
                    <a:pt x="131" y="56"/>
                  </a:lnTo>
                  <a:lnTo>
                    <a:pt x="133" y="61"/>
                  </a:lnTo>
                  <a:lnTo>
                    <a:pt x="155" y="61"/>
                  </a:lnTo>
                  <a:lnTo>
                    <a:pt x="155" y="96"/>
                  </a:lnTo>
                  <a:lnTo>
                    <a:pt x="152" y="96"/>
                  </a:lnTo>
                  <a:lnTo>
                    <a:pt x="152" y="96"/>
                  </a:lnTo>
                  <a:lnTo>
                    <a:pt x="133" y="96"/>
                  </a:lnTo>
                  <a:lnTo>
                    <a:pt x="131" y="101"/>
                  </a:lnTo>
                  <a:lnTo>
                    <a:pt x="129" y="106"/>
                  </a:lnTo>
                  <a:lnTo>
                    <a:pt x="142" y="119"/>
                  </a:lnTo>
                  <a:lnTo>
                    <a:pt x="145" y="120"/>
                  </a:lnTo>
                  <a:lnTo>
                    <a:pt x="142" y="123"/>
                  </a:lnTo>
                  <a:lnTo>
                    <a:pt x="122" y="143"/>
                  </a:lnTo>
                  <a:lnTo>
                    <a:pt x="121" y="145"/>
                  </a:lnTo>
                  <a:lnTo>
                    <a:pt x="118" y="143"/>
                  </a:lnTo>
                  <a:lnTo>
                    <a:pt x="105" y="130"/>
                  </a:lnTo>
                  <a:lnTo>
                    <a:pt x="95" y="133"/>
                  </a:lnTo>
                  <a:lnTo>
                    <a:pt x="95" y="156"/>
                  </a:lnTo>
                  <a:lnTo>
                    <a:pt x="62" y="156"/>
                  </a:lnTo>
                  <a:lnTo>
                    <a:pt x="62" y="133"/>
                  </a:lnTo>
                  <a:lnTo>
                    <a:pt x="56" y="132"/>
                  </a:lnTo>
                  <a:lnTo>
                    <a:pt x="50" y="130"/>
                  </a:lnTo>
                  <a:lnTo>
                    <a:pt x="37" y="143"/>
                  </a:lnTo>
                  <a:lnTo>
                    <a:pt x="35" y="145"/>
                  </a:lnTo>
                  <a:lnTo>
                    <a:pt x="33" y="143"/>
                  </a:lnTo>
                  <a:lnTo>
                    <a:pt x="14" y="123"/>
                  </a:lnTo>
                  <a:lnTo>
                    <a:pt x="11" y="120"/>
                  </a:lnTo>
                  <a:lnTo>
                    <a:pt x="14" y="119"/>
                  </a:lnTo>
                  <a:lnTo>
                    <a:pt x="27" y="106"/>
                  </a:lnTo>
                  <a:lnTo>
                    <a:pt x="24" y="101"/>
                  </a:lnTo>
                  <a:lnTo>
                    <a:pt x="21" y="94"/>
                  </a:lnTo>
                  <a:lnTo>
                    <a:pt x="0" y="94"/>
                  </a:lnTo>
                  <a:lnTo>
                    <a:pt x="0" y="60"/>
                  </a:lnTo>
                  <a:lnTo>
                    <a:pt x="21" y="60"/>
                  </a:lnTo>
                  <a:lnTo>
                    <a:pt x="24" y="55"/>
                  </a:lnTo>
                  <a:lnTo>
                    <a:pt x="27" y="50"/>
                  </a:lnTo>
                  <a:lnTo>
                    <a:pt x="14" y="37"/>
                  </a:lnTo>
                  <a:lnTo>
                    <a:pt x="11" y="34"/>
                  </a:lnTo>
                  <a:lnTo>
                    <a:pt x="14" y="33"/>
                  </a:lnTo>
                  <a:lnTo>
                    <a:pt x="33" y="13"/>
                  </a:lnTo>
                  <a:lnTo>
                    <a:pt x="35" y="10"/>
                  </a:lnTo>
                  <a:lnTo>
                    <a:pt x="37" y="13"/>
                  </a:lnTo>
                  <a:lnTo>
                    <a:pt x="50" y="26"/>
                  </a:lnTo>
                  <a:lnTo>
                    <a:pt x="56" y="23"/>
                  </a:lnTo>
                  <a:lnTo>
                    <a:pt x="61" y="22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0" name="Freeform 211">
              <a:extLst>
                <a:ext uri="{FF2B5EF4-FFF2-40B4-BE49-F238E27FC236}">
                  <a16:creationId xmlns="" xmlns:a16="http://schemas.microsoft.com/office/drawing/2014/main" id="{8A88644B-5051-42AE-8188-2F593EEEB6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90437" y="3217606"/>
              <a:ext cx="168152" cy="169541"/>
            </a:xfrm>
            <a:custGeom>
              <a:avLst/>
              <a:gdLst>
                <a:gd name="T0" fmla="*/ 45 w 121"/>
                <a:gd name="T1" fmla="*/ 37 h 122"/>
                <a:gd name="T2" fmla="*/ 32 w 121"/>
                <a:gd name="T3" fmla="*/ 61 h 122"/>
                <a:gd name="T4" fmla="*/ 45 w 121"/>
                <a:gd name="T5" fmla="*/ 84 h 122"/>
                <a:gd name="T6" fmla="*/ 74 w 121"/>
                <a:gd name="T7" fmla="*/ 84 h 122"/>
                <a:gd name="T8" fmla="*/ 87 w 121"/>
                <a:gd name="T9" fmla="*/ 61 h 122"/>
                <a:gd name="T10" fmla="*/ 74 w 121"/>
                <a:gd name="T11" fmla="*/ 37 h 122"/>
                <a:gd name="T12" fmla="*/ 47 w 121"/>
                <a:gd name="T13" fmla="*/ 0 h 122"/>
                <a:gd name="T14" fmla="*/ 73 w 121"/>
                <a:gd name="T15" fmla="*/ 17 h 122"/>
                <a:gd name="T16" fmla="*/ 93 w 121"/>
                <a:gd name="T17" fmla="*/ 9 h 122"/>
                <a:gd name="T18" fmla="*/ 95 w 121"/>
                <a:gd name="T19" fmla="*/ 9 h 122"/>
                <a:gd name="T20" fmla="*/ 112 w 121"/>
                <a:gd name="T21" fmla="*/ 26 h 122"/>
                <a:gd name="T22" fmla="*/ 100 w 121"/>
                <a:gd name="T23" fmla="*/ 40 h 122"/>
                <a:gd name="T24" fmla="*/ 104 w 121"/>
                <a:gd name="T25" fmla="*/ 47 h 122"/>
                <a:gd name="T26" fmla="*/ 121 w 121"/>
                <a:gd name="T27" fmla="*/ 75 h 122"/>
                <a:gd name="T28" fmla="*/ 119 w 121"/>
                <a:gd name="T29" fmla="*/ 75 h 122"/>
                <a:gd name="T30" fmla="*/ 100 w 121"/>
                <a:gd name="T31" fmla="*/ 83 h 122"/>
                <a:gd name="T32" fmla="*/ 112 w 121"/>
                <a:gd name="T33" fmla="*/ 95 h 122"/>
                <a:gd name="T34" fmla="*/ 95 w 121"/>
                <a:gd name="T35" fmla="*/ 113 h 122"/>
                <a:gd name="T36" fmla="*/ 93 w 121"/>
                <a:gd name="T37" fmla="*/ 113 h 122"/>
                <a:gd name="T38" fmla="*/ 74 w 121"/>
                <a:gd name="T39" fmla="*/ 105 h 122"/>
                <a:gd name="T40" fmla="*/ 47 w 121"/>
                <a:gd name="T41" fmla="*/ 122 h 122"/>
                <a:gd name="T42" fmla="*/ 39 w 121"/>
                <a:gd name="T43" fmla="*/ 101 h 122"/>
                <a:gd name="T44" fmla="*/ 27 w 121"/>
                <a:gd name="T45" fmla="*/ 114 h 122"/>
                <a:gd name="T46" fmla="*/ 9 w 121"/>
                <a:gd name="T47" fmla="*/ 96 h 122"/>
                <a:gd name="T48" fmla="*/ 9 w 121"/>
                <a:gd name="T49" fmla="*/ 93 h 122"/>
                <a:gd name="T50" fmla="*/ 18 w 121"/>
                <a:gd name="T51" fmla="*/ 79 h 122"/>
                <a:gd name="T52" fmla="*/ 0 w 121"/>
                <a:gd name="T53" fmla="*/ 74 h 122"/>
                <a:gd name="T54" fmla="*/ 15 w 121"/>
                <a:gd name="T55" fmla="*/ 47 h 122"/>
                <a:gd name="T56" fmla="*/ 19 w 121"/>
                <a:gd name="T57" fmla="*/ 38 h 122"/>
                <a:gd name="T58" fmla="*/ 7 w 121"/>
                <a:gd name="T59" fmla="*/ 26 h 122"/>
                <a:gd name="T60" fmla="*/ 24 w 121"/>
                <a:gd name="T61" fmla="*/ 9 h 122"/>
                <a:gd name="T62" fmla="*/ 28 w 121"/>
                <a:gd name="T63" fmla="*/ 9 h 122"/>
                <a:gd name="T64" fmla="*/ 47 w 121"/>
                <a:gd name="T65" fmla="*/ 1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1" h="122">
                  <a:moveTo>
                    <a:pt x="60" y="33"/>
                  </a:moveTo>
                  <a:lnTo>
                    <a:pt x="45" y="37"/>
                  </a:lnTo>
                  <a:lnTo>
                    <a:pt x="36" y="47"/>
                  </a:lnTo>
                  <a:lnTo>
                    <a:pt x="32" y="61"/>
                  </a:lnTo>
                  <a:lnTo>
                    <a:pt x="36" y="75"/>
                  </a:lnTo>
                  <a:lnTo>
                    <a:pt x="45" y="84"/>
                  </a:lnTo>
                  <a:lnTo>
                    <a:pt x="60" y="88"/>
                  </a:lnTo>
                  <a:lnTo>
                    <a:pt x="74" y="84"/>
                  </a:lnTo>
                  <a:lnTo>
                    <a:pt x="83" y="75"/>
                  </a:lnTo>
                  <a:lnTo>
                    <a:pt x="87" y="61"/>
                  </a:lnTo>
                  <a:lnTo>
                    <a:pt x="83" y="47"/>
                  </a:lnTo>
                  <a:lnTo>
                    <a:pt x="74" y="37"/>
                  </a:lnTo>
                  <a:lnTo>
                    <a:pt x="60" y="33"/>
                  </a:lnTo>
                  <a:close/>
                  <a:moveTo>
                    <a:pt x="47" y="0"/>
                  </a:moveTo>
                  <a:lnTo>
                    <a:pt x="73" y="0"/>
                  </a:lnTo>
                  <a:lnTo>
                    <a:pt x="73" y="17"/>
                  </a:lnTo>
                  <a:lnTo>
                    <a:pt x="81" y="20"/>
                  </a:lnTo>
                  <a:lnTo>
                    <a:pt x="93" y="9"/>
                  </a:lnTo>
                  <a:lnTo>
                    <a:pt x="94" y="8"/>
                  </a:lnTo>
                  <a:lnTo>
                    <a:pt x="95" y="9"/>
                  </a:lnTo>
                  <a:lnTo>
                    <a:pt x="111" y="25"/>
                  </a:lnTo>
                  <a:lnTo>
                    <a:pt x="112" y="26"/>
                  </a:lnTo>
                  <a:lnTo>
                    <a:pt x="111" y="28"/>
                  </a:lnTo>
                  <a:lnTo>
                    <a:pt x="100" y="40"/>
                  </a:lnTo>
                  <a:lnTo>
                    <a:pt x="102" y="44"/>
                  </a:lnTo>
                  <a:lnTo>
                    <a:pt x="104" y="47"/>
                  </a:lnTo>
                  <a:lnTo>
                    <a:pt x="121" y="47"/>
                  </a:lnTo>
                  <a:lnTo>
                    <a:pt x="121" y="75"/>
                  </a:lnTo>
                  <a:lnTo>
                    <a:pt x="119" y="75"/>
                  </a:lnTo>
                  <a:lnTo>
                    <a:pt x="119" y="75"/>
                  </a:lnTo>
                  <a:lnTo>
                    <a:pt x="103" y="75"/>
                  </a:lnTo>
                  <a:lnTo>
                    <a:pt x="100" y="83"/>
                  </a:lnTo>
                  <a:lnTo>
                    <a:pt x="111" y="93"/>
                  </a:lnTo>
                  <a:lnTo>
                    <a:pt x="112" y="95"/>
                  </a:lnTo>
                  <a:lnTo>
                    <a:pt x="111" y="96"/>
                  </a:lnTo>
                  <a:lnTo>
                    <a:pt x="95" y="113"/>
                  </a:lnTo>
                  <a:lnTo>
                    <a:pt x="94" y="114"/>
                  </a:lnTo>
                  <a:lnTo>
                    <a:pt x="93" y="113"/>
                  </a:lnTo>
                  <a:lnTo>
                    <a:pt x="81" y="101"/>
                  </a:lnTo>
                  <a:lnTo>
                    <a:pt x="74" y="105"/>
                  </a:lnTo>
                  <a:lnTo>
                    <a:pt x="74" y="122"/>
                  </a:lnTo>
                  <a:lnTo>
                    <a:pt x="47" y="122"/>
                  </a:lnTo>
                  <a:lnTo>
                    <a:pt x="47" y="105"/>
                  </a:lnTo>
                  <a:lnTo>
                    <a:pt x="39" y="101"/>
                  </a:lnTo>
                  <a:lnTo>
                    <a:pt x="28" y="113"/>
                  </a:lnTo>
                  <a:lnTo>
                    <a:pt x="27" y="114"/>
                  </a:lnTo>
                  <a:lnTo>
                    <a:pt x="24" y="113"/>
                  </a:lnTo>
                  <a:lnTo>
                    <a:pt x="9" y="96"/>
                  </a:lnTo>
                  <a:lnTo>
                    <a:pt x="7" y="95"/>
                  </a:lnTo>
                  <a:lnTo>
                    <a:pt x="9" y="93"/>
                  </a:lnTo>
                  <a:lnTo>
                    <a:pt x="19" y="83"/>
                  </a:lnTo>
                  <a:lnTo>
                    <a:pt x="18" y="79"/>
                  </a:lnTo>
                  <a:lnTo>
                    <a:pt x="15" y="74"/>
                  </a:lnTo>
                  <a:lnTo>
                    <a:pt x="0" y="74"/>
                  </a:lnTo>
                  <a:lnTo>
                    <a:pt x="0" y="47"/>
                  </a:lnTo>
                  <a:lnTo>
                    <a:pt x="15" y="47"/>
                  </a:lnTo>
                  <a:lnTo>
                    <a:pt x="18" y="44"/>
                  </a:lnTo>
                  <a:lnTo>
                    <a:pt x="19" y="38"/>
                  </a:lnTo>
                  <a:lnTo>
                    <a:pt x="9" y="28"/>
                  </a:lnTo>
                  <a:lnTo>
                    <a:pt x="7" y="26"/>
                  </a:lnTo>
                  <a:lnTo>
                    <a:pt x="9" y="25"/>
                  </a:lnTo>
                  <a:lnTo>
                    <a:pt x="24" y="9"/>
                  </a:lnTo>
                  <a:lnTo>
                    <a:pt x="27" y="8"/>
                  </a:lnTo>
                  <a:lnTo>
                    <a:pt x="28" y="9"/>
                  </a:lnTo>
                  <a:lnTo>
                    <a:pt x="39" y="20"/>
                  </a:lnTo>
                  <a:lnTo>
                    <a:pt x="47" y="17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Freeform 212">
              <a:extLst>
                <a:ext uri="{FF2B5EF4-FFF2-40B4-BE49-F238E27FC236}">
                  <a16:creationId xmlns="" xmlns:a16="http://schemas.microsoft.com/office/drawing/2014/main" id="{AB71FF91-1DE9-4552-9436-1FDD92A9FA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3797" y="4872713"/>
              <a:ext cx="209842" cy="208452"/>
            </a:xfrm>
            <a:custGeom>
              <a:avLst/>
              <a:gdLst>
                <a:gd name="T0" fmla="*/ 62 w 151"/>
                <a:gd name="T1" fmla="*/ 44 h 150"/>
                <a:gd name="T2" fmla="*/ 44 w 151"/>
                <a:gd name="T3" fmla="*/ 61 h 150"/>
                <a:gd name="T4" fmla="*/ 44 w 151"/>
                <a:gd name="T5" fmla="*/ 87 h 150"/>
                <a:gd name="T6" fmla="*/ 62 w 151"/>
                <a:gd name="T7" fmla="*/ 106 h 150"/>
                <a:gd name="T8" fmla="*/ 88 w 151"/>
                <a:gd name="T9" fmla="*/ 106 h 150"/>
                <a:gd name="T10" fmla="*/ 106 w 151"/>
                <a:gd name="T11" fmla="*/ 87 h 150"/>
                <a:gd name="T12" fmla="*/ 106 w 151"/>
                <a:gd name="T13" fmla="*/ 61 h 150"/>
                <a:gd name="T14" fmla="*/ 88 w 151"/>
                <a:gd name="T15" fmla="*/ 44 h 150"/>
                <a:gd name="T16" fmla="*/ 58 w 151"/>
                <a:gd name="T17" fmla="*/ 0 h 150"/>
                <a:gd name="T18" fmla="*/ 91 w 151"/>
                <a:gd name="T19" fmla="*/ 21 h 150"/>
                <a:gd name="T20" fmla="*/ 101 w 151"/>
                <a:gd name="T21" fmla="*/ 24 h 150"/>
                <a:gd name="T22" fmla="*/ 117 w 151"/>
                <a:gd name="T23" fmla="*/ 10 h 150"/>
                <a:gd name="T24" fmla="*/ 138 w 151"/>
                <a:gd name="T25" fmla="*/ 31 h 150"/>
                <a:gd name="T26" fmla="*/ 138 w 151"/>
                <a:gd name="T27" fmla="*/ 35 h 150"/>
                <a:gd name="T28" fmla="*/ 127 w 151"/>
                <a:gd name="T29" fmla="*/ 53 h 150"/>
                <a:gd name="T30" fmla="*/ 151 w 151"/>
                <a:gd name="T31" fmla="*/ 59 h 150"/>
                <a:gd name="T32" fmla="*/ 129 w 151"/>
                <a:gd name="T33" fmla="*/ 91 h 150"/>
                <a:gd name="T34" fmla="*/ 125 w 151"/>
                <a:gd name="T35" fmla="*/ 102 h 150"/>
                <a:gd name="T36" fmla="*/ 139 w 151"/>
                <a:gd name="T37" fmla="*/ 117 h 150"/>
                <a:gd name="T38" fmla="*/ 118 w 151"/>
                <a:gd name="T39" fmla="*/ 138 h 150"/>
                <a:gd name="T40" fmla="*/ 114 w 151"/>
                <a:gd name="T41" fmla="*/ 138 h 150"/>
                <a:gd name="T42" fmla="*/ 92 w 151"/>
                <a:gd name="T43" fmla="*/ 129 h 150"/>
                <a:gd name="T44" fmla="*/ 59 w 151"/>
                <a:gd name="T45" fmla="*/ 150 h 150"/>
                <a:gd name="T46" fmla="*/ 54 w 151"/>
                <a:gd name="T47" fmla="*/ 128 h 150"/>
                <a:gd name="T48" fmla="*/ 36 w 151"/>
                <a:gd name="T49" fmla="*/ 138 h 150"/>
                <a:gd name="T50" fmla="*/ 32 w 151"/>
                <a:gd name="T51" fmla="*/ 138 h 150"/>
                <a:gd name="T52" fmla="*/ 11 w 151"/>
                <a:gd name="T53" fmla="*/ 117 h 150"/>
                <a:gd name="T54" fmla="*/ 25 w 151"/>
                <a:gd name="T55" fmla="*/ 102 h 150"/>
                <a:gd name="T56" fmla="*/ 20 w 151"/>
                <a:gd name="T57" fmla="*/ 91 h 150"/>
                <a:gd name="T58" fmla="*/ 0 w 151"/>
                <a:gd name="T59" fmla="*/ 59 h 150"/>
                <a:gd name="T60" fmla="*/ 23 w 151"/>
                <a:gd name="T61" fmla="*/ 52 h 150"/>
                <a:gd name="T62" fmla="*/ 12 w 151"/>
                <a:gd name="T63" fmla="*/ 35 h 150"/>
                <a:gd name="T64" fmla="*/ 12 w 151"/>
                <a:gd name="T65" fmla="*/ 31 h 150"/>
                <a:gd name="T66" fmla="*/ 33 w 151"/>
                <a:gd name="T67" fmla="*/ 10 h 150"/>
                <a:gd name="T68" fmla="*/ 49 w 151"/>
                <a:gd name="T69" fmla="*/ 24 h 150"/>
                <a:gd name="T70" fmla="*/ 58 w 151"/>
                <a:gd name="T71" fmla="*/ 21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51" h="150">
                  <a:moveTo>
                    <a:pt x="75" y="42"/>
                  </a:moveTo>
                  <a:lnTo>
                    <a:pt x="62" y="44"/>
                  </a:lnTo>
                  <a:lnTo>
                    <a:pt x="51" y="51"/>
                  </a:lnTo>
                  <a:lnTo>
                    <a:pt x="44" y="61"/>
                  </a:lnTo>
                  <a:lnTo>
                    <a:pt x="41" y="74"/>
                  </a:lnTo>
                  <a:lnTo>
                    <a:pt x="44" y="87"/>
                  </a:lnTo>
                  <a:lnTo>
                    <a:pt x="51" y="99"/>
                  </a:lnTo>
                  <a:lnTo>
                    <a:pt x="62" y="106"/>
                  </a:lnTo>
                  <a:lnTo>
                    <a:pt x="75" y="108"/>
                  </a:lnTo>
                  <a:lnTo>
                    <a:pt x="88" y="106"/>
                  </a:lnTo>
                  <a:lnTo>
                    <a:pt x="99" y="99"/>
                  </a:lnTo>
                  <a:lnTo>
                    <a:pt x="106" y="87"/>
                  </a:lnTo>
                  <a:lnTo>
                    <a:pt x="109" y="74"/>
                  </a:lnTo>
                  <a:lnTo>
                    <a:pt x="106" y="61"/>
                  </a:lnTo>
                  <a:lnTo>
                    <a:pt x="99" y="51"/>
                  </a:lnTo>
                  <a:lnTo>
                    <a:pt x="88" y="44"/>
                  </a:lnTo>
                  <a:lnTo>
                    <a:pt x="75" y="42"/>
                  </a:lnTo>
                  <a:close/>
                  <a:moveTo>
                    <a:pt x="58" y="0"/>
                  </a:moveTo>
                  <a:lnTo>
                    <a:pt x="91" y="0"/>
                  </a:lnTo>
                  <a:lnTo>
                    <a:pt x="91" y="21"/>
                  </a:lnTo>
                  <a:lnTo>
                    <a:pt x="96" y="22"/>
                  </a:lnTo>
                  <a:lnTo>
                    <a:pt x="101" y="24"/>
                  </a:lnTo>
                  <a:lnTo>
                    <a:pt x="114" y="11"/>
                  </a:lnTo>
                  <a:lnTo>
                    <a:pt x="117" y="10"/>
                  </a:lnTo>
                  <a:lnTo>
                    <a:pt x="118" y="11"/>
                  </a:lnTo>
                  <a:lnTo>
                    <a:pt x="138" y="31"/>
                  </a:lnTo>
                  <a:lnTo>
                    <a:pt x="139" y="32"/>
                  </a:lnTo>
                  <a:lnTo>
                    <a:pt x="138" y="35"/>
                  </a:lnTo>
                  <a:lnTo>
                    <a:pt x="125" y="48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51" y="59"/>
                  </a:lnTo>
                  <a:lnTo>
                    <a:pt x="151" y="91"/>
                  </a:lnTo>
                  <a:lnTo>
                    <a:pt x="129" y="91"/>
                  </a:lnTo>
                  <a:lnTo>
                    <a:pt x="127" y="97"/>
                  </a:lnTo>
                  <a:lnTo>
                    <a:pt x="125" y="102"/>
                  </a:lnTo>
                  <a:lnTo>
                    <a:pt x="138" y="115"/>
                  </a:lnTo>
                  <a:lnTo>
                    <a:pt x="139" y="117"/>
                  </a:lnTo>
                  <a:lnTo>
                    <a:pt x="138" y="119"/>
                  </a:lnTo>
                  <a:lnTo>
                    <a:pt x="118" y="138"/>
                  </a:lnTo>
                  <a:lnTo>
                    <a:pt x="117" y="140"/>
                  </a:lnTo>
                  <a:lnTo>
                    <a:pt x="114" y="138"/>
                  </a:lnTo>
                  <a:lnTo>
                    <a:pt x="101" y="125"/>
                  </a:lnTo>
                  <a:lnTo>
                    <a:pt x="92" y="129"/>
                  </a:lnTo>
                  <a:lnTo>
                    <a:pt x="92" y="150"/>
                  </a:lnTo>
                  <a:lnTo>
                    <a:pt x="59" y="150"/>
                  </a:lnTo>
                  <a:lnTo>
                    <a:pt x="59" y="129"/>
                  </a:lnTo>
                  <a:lnTo>
                    <a:pt x="54" y="128"/>
                  </a:lnTo>
                  <a:lnTo>
                    <a:pt x="49" y="125"/>
                  </a:lnTo>
                  <a:lnTo>
                    <a:pt x="36" y="138"/>
                  </a:lnTo>
                  <a:lnTo>
                    <a:pt x="33" y="140"/>
                  </a:lnTo>
                  <a:lnTo>
                    <a:pt x="32" y="138"/>
                  </a:lnTo>
                  <a:lnTo>
                    <a:pt x="12" y="119"/>
                  </a:lnTo>
                  <a:lnTo>
                    <a:pt x="11" y="117"/>
                  </a:lnTo>
                  <a:lnTo>
                    <a:pt x="12" y="115"/>
                  </a:lnTo>
                  <a:lnTo>
                    <a:pt x="25" y="102"/>
                  </a:lnTo>
                  <a:lnTo>
                    <a:pt x="23" y="97"/>
                  </a:lnTo>
                  <a:lnTo>
                    <a:pt x="20" y="91"/>
                  </a:lnTo>
                  <a:lnTo>
                    <a:pt x="0" y="91"/>
                  </a:lnTo>
                  <a:lnTo>
                    <a:pt x="0" y="59"/>
                  </a:lnTo>
                  <a:lnTo>
                    <a:pt x="20" y="59"/>
                  </a:lnTo>
                  <a:lnTo>
                    <a:pt x="23" y="52"/>
                  </a:lnTo>
                  <a:lnTo>
                    <a:pt x="25" y="47"/>
                  </a:lnTo>
                  <a:lnTo>
                    <a:pt x="12" y="35"/>
                  </a:lnTo>
                  <a:lnTo>
                    <a:pt x="11" y="32"/>
                  </a:lnTo>
                  <a:lnTo>
                    <a:pt x="12" y="31"/>
                  </a:lnTo>
                  <a:lnTo>
                    <a:pt x="32" y="11"/>
                  </a:lnTo>
                  <a:lnTo>
                    <a:pt x="33" y="10"/>
                  </a:lnTo>
                  <a:lnTo>
                    <a:pt x="36" y="11"/>
                  </a:lnTo>
                  <a:lnTo>
                    <a:pt x="49" y="24"/>
                  </a:lnTo>
                  <a:lnTo>
                    <a:pt x="53" y="22"/>
                  </a:lnTo>
                  <a:lnTo>
                    <a:pt x="58" y="2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2" name="Freeform 213">
              <a:extLst>
                <a:ext uri="{FF2B5EF4-FFF2-40B4-BE49-F238E27FC236}">
                  <a16:creationId xmlns="" xmlns:a16="http://schemas.microsoft.com/office/drawing/2014/main" id="{88242D6C-E51C-43E6-B6A0-53F1CE5848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2538" y="4347415"/>
              <a:ext cx="476660" cy="478050"/>
            </a:xfrm>
            <a:custGeom>
              <a:avLst/>
              <a:gdLst>
                <a:gd name="T0" fmla="*/ 146 w 343"/>
                <a:gd name="T1" fmla="*/ 99 h 344"/>
                <a:gd name="T2" fmla="*/ 108 w 343"/>
                <a:gd name="T3" fmla="*/ 128 h 344"/>
                <a:gd name="T4" fmla="*/ 94 w 343"/>
                <a:gd name="T5" fmla="*/ 172 h 344"/>
                <a:gd name="T6" fmla="*/ 108 w 343"/>
                <a:gd name="T7" fmla="*/ 218 h 344"/>
                <a:gd name="T8" fmla="*/ 146 w 343"/>
                <a:gd name="T9" fmla="*/ 245 h 344"/>
                <a:gd name="T10" fmla="*/ 195 w 343"/>
                <a:gd name="T11" fmla="*/ 245 h 344"/>
                <a:gd name="T12" fmla="*/ 233 w 343"/>
                <a:gd name="T13" fmla="*/ 218 h 344"/>
                <a:gd name="T14" fmla="*/ 247 w 343"/>
                <a:gd name="T15" fmla="*/ 172 h 344"/>
                <a:gd name="T16" fmla="*/ 233 w 343"/>
                <a:gd name="T17" fmla="*/ 128 h 344"/>
                <a:gd name="T18" fmla="*/ 195 w 343"/>
                <a:gd name="T19" fmla="*/ 99 h 344"/>
                <a:gd name="T20" fmla="*/ 133 w 343"/>
                <a:gd name="T21" fmla="*/ 0 h 344"/>
                <a:gd name="T22" fmla="*/ 208 w 343"/>
                <a:gd name="T23" fmla="*/ 49 h 344"/>
                <a:gd name="T24" fmla="*/ 262 w 343"/>
                <a:gd name="T25" fmla="*/ 28 h 344"/>
                <a:gd name="T26" fmla="*/ 270 w 343"/>
                <a:gd name="T27" fmla="*/ 28 h 344"/>
                <a:gd name="T28" fmla="*/ 319 w 343"/>
                <a:gd name="T29" fmla="*/ 76 h 344"/>
                <a:gd name="T30" fmla="*/ 284 w 343"/>
                <a:gd name="T31" fmla="*/ 110 h 344"/>
                <a:gd name="T32" fmla="*/ 343 w 343"/>
                <a:gd name="T33" fmla="*/ 137 h 344"/>
                <a:gd name="T34" fmla="*/ 294 w 343"/>
                <a:gd name="T35" fmla="*/ 210 h 344"/>
                <a:gd name="T36" fmla="*/ 315 w 343"/>
                <a:gd name="T37" fmla="*/ 264 h 344"/>
                <a:gd name="T38" fmla="*/ 315 w 343"/>
                <a:gd name="T39" fmla="*/ 272 h 344"/>
                <a:gd name="T40" fmla="*/ 266 w 343"/>
                <a:gd name="T41" fmla="*/ 320 h 344"/>
                <a:gd name="T42" fmla="*/ 232 w 343"/>
                <a:gd name="T43" fmla="*/ 286 h 344"/>
                <a:gd name="T44" fmla="*/ 209 w 343"/>
                <a:gd name="T45" fmla="*/ 344 h 344"/>
                <a:gd name="T46" fmla="*/ 136 w 343"/>
                <a:gd name="T47" fmla="*/ 296 h 344"/>
                <a:gd name="T48" fmla="*/ 81 w 343"/>
                <a:gd name="T49" fmla="*/ 316 h 344"/>
                <a:gd name="T50" fmla="*/ 73 w 343"/>
                <a:gd name="T51" fmla="*/ 316 h 344"/>
                <a:gd name="T52" fmla="*/ 25 w 343"/>
                <a:gd name="T53" fmla="*/ 268 h 344"/>
                <a:gd name="T54" fmla="*/ 59 w 343"/>
                <a:gd name="T55" fmla="*/ 235 h 344"/>
                <a:gd name="T56" fmla="*/ 0 w 343"/>
                <a:gd name="T57" fmla="*/ 209 h 344"/>
                <a:gd name="T58" fmla="*/ 48 w 343"/>
                <a:gd name="T59" fmla="*/ 134 h 344"/>
                <a:gd name="T60" fmla="*/ 29 w 343"/>
                <a:gd name="T61" fmla="*/ 80 h 344"/>
                <a:gd name="T62" fmla="*/ 29 w 343"/>
                <a:gd name="T63" fmla="*/ 73 h 344"/>
                <a:gd name="T64" fmla="*/ 81 w 343"/>
                <a:gd name="T65" fmla="*/ 28 h 344"/>
                <a:gd name="T66" fmla="*/ 133 w 343"/>
                <a:gd name="T67" fmla="*/ 49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43" h="344">
                  <a:moveTo>
                    <a:pt x="170" y="95"/>
                  </a:moveTo>
                  <a:lnTo>
                    <a:pt x="146" y="99"/>
                  </a:lnTo>
                  <a:lnTo>
                    <a:pt x="125" y="110"/>
                  </a:lnTo>
                  <a:lnTo>
                    <a:pt x="108" y="128"/>
                  </a:lnTo>
                  <a:lnTo>
                    <a:pt x="98" y="148"/>
                  </a:lnTo>
                  <a:lnTo>
                    <a:pt x="94" y="172"/>
                  </a:lnTo>
                  <a:lnTo>
                    <a:pt x="98" y="197"/>
                  </a:lnTo>
                  <a:lnTo>
                    <a:pt x="108" y="218"/>
                  </a:lnTo>
                  <a:lnTo>
                    <a:pt x="125" y="235"/>
                  </a:lnTo>
                  <a:lnTo>
                    <a:pt x="146" y="245"/>
                  </a:lnTo>
                  <a:lnTo>
                    <a:pt x="170" y="249"/>
                  </a:lnTo>
                  <a:lnTo>
                    <a:pt x="195" y="245"/>
                  </a:lnTo>
                  <a:lnTo>
                    <a:pt x="216" y="235"/>
                  </a:lnTo>
                  <a:lnTo>
                    <a:pt x="233" y="218"/>
                  </a:lnTo>
                  <a:lnTo>
                    <a:pt x="243" y="197"/>
                  </a:lnTo>
                  <a:lnTo>
                    <a:pt x="247" y="172"/>
                  </a:lnTo>
                  <a:lnTo>
                    <a:pt x="243" y="148"/>
                  </a:lnTo>
                  <a:lnTo>
                    <a:pt x="233" y="128"/>
                  </a:lnTo>
                  <a:lnTo>
                    <a:pt x="216" y="110"/>
                  </a:lnTo>
                  <a:lnTo>
                    <a:pt x="195" y="99"/>
                  </a:lnTo>
                  <a:lnTo>
                    <a:pt x="170" y="95"/>
                  </a:lnTo>
                  <a:close/>
                  <a:moveTo>
                    <a:pt x="133" y="0"/>
                  </a:moveTo>
                  <a:lnTo>
                    <a:pt x="208" y="0"/>
                  </a:lnTo>
                  <a:lnTo>
                    <a:pt x="208" y="49"/>
                  </a:lnTo>
                  <a:lnTo>
                    <a:pt x="232" y="58"/>
                  </a:lnTo>
                  <a:lnTo>
                    <a:pt x="262" y="28"/>
                  </a:lnTo>
                  <a:lnTo>
                    <a:pt x="266" y="24"/>
                  </a:lnTo>
                  <a:lnTo>
                    <a:pt x="270" y="28"/>
                  </a:lnTo>
                  <a:lnTo>
                    <a:pt x="315" y="73"/>
                  </a:lnTo>
                  <a:lnTo>
                    <a:pt x="319" y="76"/>
                  </a:lnTo>
                  <a:lnTo>
                    <a:pt x="315" y="80"/>
                  </a:lnTo>
                  <a:lnTo>
                    <a:pt x="284" y="110"/>
                  </a:lnTo>
                  <a:lnTo>
                    <a:pt x="294" y="137"/>
                  </a:lnTo>
                  <a:lnTo>
                    <a:pt x="343" y="137"/>
                  </a:lnTo>
                  <a:lnTo>
                    <a:pt x="343" y="210"/>
                  </a:lnTo>
                  <a:lnTo>
                    <a:pt x="294" y="210"/>
                  </a:lnTo>
                  <a:lnTo>
                    <a:pt x="284" y="234"/>
                  </a:lnTo>
                  <a:lnTo>
                    <a:pt x="315" y="264"/>
                  </a:lnTo>
                  <a:lnTo>
                    <a:pt x="319" y="268"/>
                  </a:lnTo>
                  <a:lnTo>
                    <a:pt x="315" y="272"/>
                  </a:lnTo>
                  <a:lnTo>
                    <a:pt x="270" y="316"/>
                  </a:lnTo>
                  <a:lnTo>
                    <a:pt x="266" y="320"/>
                  </a:lnTo>
                  <a:lnTo>
                    <a:pt x="262" y="316"/>
                  </a:lnTo>
                  <a:lnTo>
                    <a:pt x="232" y="286"/>
                  </a:lnTo>
                  <a:lnTo>
                    <a:pt x="209" y="295"/>
                  </a:lnTo>
                  <a:lnTo>
                    <a:pt x="209" y="344"/>
                  </a:lnTo>
                  <a:lnTo>
                    <a:pt x="136" y="344"/>
                  </a:lnTo>
                  <a:lnTo>
                    <a:pt x="136" y="296"/>
                  </a:lnTo>
                  <a:lnTo>
                    <a:pt x="111" y="287"/>
                  </a:lnTo>
                  <a:lnTo>
                    <a:pt x="81" y="316"/>
                  </a:lnTo>
                  <a:lnTo>
                    <a:pt x="77" y="320"/>
                  </a:lnTo>
                  <a:lnTo>
                    <a:pt x="73" y="316"/>
                  </a:lnTo>
                  <a:lnTo>
                    <a:pt x="29" y="272"/>
                  </a:lnTo>
                  <a:lnTo>
                    <a:pt x="25" y="268"/>
                  </a:lnTo>
                  <a:lnTo>
                    <a:pt x="29" y="264"/>
                  </a:lnTo>
                  <a:lnTo>
                    <a:pt x="59" y="235"/>
                  </a:lnTo>
                  <a:lnTo>
                    <a:pt x="47" y="209"/>
                  </a:lnTo>
                  <a:lnTo>
                    <a:pt x="0" y="209"/>
                  </a:lnTo>
                  <a:lnTo>
                    <a:pt x="0" y="134"/>
                  </a:lnTo>
                  <a:lnTo>
                    <a:pt x="48" y="134"/>
                  </a:lnTo>
                  <a:lnTo>
                    <a:pt x="59" y="110"/>
                  </a:lnTo>
                  <a:lnTo>
                    <a:pt x="29" y="80"/>
                  </a:lnTo>
                  <a:lnTo>
                    <a:pt x="25" y="76"/>
                  </a:lnTo>
                  <a:lnTo>
                    <a:pt x="29" y="73"/>
                  </a:lnTo>
                  <a:lnTo>
                    <a:pt x="77" y="24"/>
                  </a:lnTo>
                  <a:lnTo>
                    <a:pt x="81" y="28"/>
                  </a:lnTo>
                  <a:lnTo>
                    <a:pt x="111" y="58"/>
                  </a:lnTo>
                  <a:lnTo>
                    <a:pt x="133" y="4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Freeform 214">
              <a:extLst>
                <a:ext uri="{FF2B5EF4-FFF2-40B4-BE49-F238E27FC236}">
                  <a16:creationId xmlns="" xmlns:a16="http://schemas.microsoft.com/office/drawing/2014/main" id="{C5D4CCF3-85C3-454A-B584-ED3DD1F0FD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78897" y="4699004"/>
              <a:ext cx="236245" cy="236245"/>
            </a:xfrm>
            <a:custGeom>
              <a:avLst/>
              <a:gdLst>
                <a:gd name="T0" fmla="*/ 70 w 170"/>
                <a:gd name="T1" fmla="*/ 50 h 170"/>
                <a:gd name="T2" fmla="*/ 50 w 170"/>
                <a:gd name="T3" fmla="*/ 71 h 170"/>
                <a:gd name="T4" fmla="*/ 50 w 170"/>
                <a:gd name="T5" fmla="*/ 101 h 170"/>
                <a:gd name="T6" fmla="*/ 70 w 170"/>
                <a:gd name="T7" fmla="*/ 121 h 170"/>
                <a:gd name="T8" fmla="*/ 100 w 170"/>
                <a:gd name="T9" fmla="*/ 121 h 170"/>
                <a:gd name="T10" fmla="*/ 121 w 170"/>
                <a:gd name="T11" fmla="*/ 101 h 170"/>
                <a:gd name="T12" fmla="*/ 121 w 170"/>
                <a:gd name="T13" fmla="*/ 71 h 170"/>
                <a:gd name="T14" fmla="*/ 100 w 170"/>
                <a:gd name="T15" fmla="*/ 50 h 170"/>
                <a:gd name="T16" fmla="*/ 67 w 170"/>
                <a:gd name="T17" fmla="*/ 0 h 170"/>
                <a:gd name="T18" fmla="*/ 104 w 170"/>
                <a:gd name="T19" fmla="*/ 24 h 170"/>
                <a:gd name="T20" fmla="*/ 115 w 170"/>
                <a:gd name="T21" fmla="*/ 29 h 170"/>
                <a:gd name="T22" fmla="*/ 132 w 170"/>
                <a:gd name="T23" fmla="*/ 12 h 170"/>
                <a:gd name="T24" fmla="*/ 157 w 170"/>
                <a:gd name="T25" fmla="*/ 36 h 170"/>
                <a:gd name="T26" fmla="*/ 157 w 170"/>
                <a:gd name="T27" fmla="*/ 39 h 170"/>
                <a:gd name="T28" fmla="*/ 144 w 170"/>
                <a:gd name="T29" fmla="*/ 62 h 170"/>
                <a:gd name="T30" fmla="*/ 170 w 170"/>
                <a:gd name="T31" fmla="*/ 68 h 170"/>
                <a:gd name="T32" fmla="*/ 147 w 170"/>
                <a:gd name="T33" fmla="*/ 105 h 170"/>
                <a:gd name="T34" fmla="*/ 142 w 170"/>
                <a:gd name="T35" fmla="*/ 117 h 170"/>
                <a:gd name="T36" fmla="*/ 159 w 170"/>
                <a:gd name="T37" fmla="*/ 134 h 170"/>
                <a:gd name="T38" fmla="*/ 135 w 170"/>
                <a:gd name="T39" fmla="*/ 157 h 170"/>
                <a:gd name="T40" fmla="*/ 131 w 170"/>
                <a:gd name="T41" fmla="*/ 157 h 170"/>
                <a:gd name="T42" fmla="*/ 110 w 170"/>
                <a:gd name="T43" fmla="*/ 144 h 170"/>
                <a:gd name="T44" fmla="*/ 105 w 170"/>
                <a:gd name="T45" fmla="*/ 170 h 170"/>
                <a:gd name="T46" fmla="*/ 67 w 170"/>
                <a:gd name="T47" fmla="*/ 147 h 170"/>
                <a:gd name="T48" fmla="*/ 55 w 170"/>
                <a:gd name="T49" fmla="*/ 143 h 170"/>
                <a:gd name="T50" fmla="*/ 38 w 170"/>
                <a:gd name="T51" fmla="*/ 160 h 170"/>
                <a:gd name="T52" fmla="*/ 15 w 170"/>
                <a:gd name="T53" fmla="*/ 135 h 170"/>
                <a:gd name="T54" fmla="*/ 15 w 170"/>
                <a:gd name="T55" fmla="*/ 131 h 170"/>
                <a:gd name="T56" fmla="*/ 26 w 170"/>
                <a:gd name="T57" fmla="*/ 110 h 170"/>
                <a:gd name="T58" fmla="*/ 0 w 170"/>
                <a:gd name="T59" fmla="*/ 104 h 170"/>
                <a:gd name="T60" fmla="*/ 24 w 170"/>
                <a:gd name="T61" fmla="*/ 67 h 170"/>
                <a:gd name="T62" fmla="*/ 29 w 170"/>
                <a:gd name="T63" fmla="*/ 55 h 170"/>
                <a:gd name="T64" fmla="*/ 12 w 170"/>
                <a:gd name="T65" fmla="*/ 38 h 170"/>
                <a:gd name="T66" fmla="*/ 37 w 170"/>
                <a:gd name="T67" fmla="*/ 13 h 170"/>
                <a:gd name="T68" fmla="*/ 41 w 170"/>
                <a:gd name="T69" fmla="*/ 13 h 170"/>
                <a:gd name="T70" fmla="*/ 60 w 170"/>
                <a:gd name="T71" fmla="*/ 26 h 170"/>
                <a:gd name="T72" fmla="*/ 67 w 170"/>
                <a:gd name="T73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70" h="170">
                  <a:moveTo>
                    <a:pt x="85" y="47"/>
                  </a:moveTo>
                  <a:lnTo>
                    <a:pt x="70" y="50"/>
                  </a:lnTo>
                  <a:lnTo>
                    <a:pt x="58" y="59"/>
                  </a:lnTo>
                  <a:lnTo>
                    <a:pt x="50" y="71"/>
                  </a:lnTo>
                  <a:lnTo>
                    <a:pt x="47" y="85"/>
                  </a:lnTo>
                  <a:lnTo>
                    <a:pt x="50" y="101"/>
                  </a:lnTo>
                  <a:lnTo>
                    <a:pt x="58" y="113"/>
                  </a:lnTo>
                  <a:lnTo>
                    <a:pt x="70" y="121"/>
                  </a:lnTo>
                  <a:lnTo>
                    <a:pt x="85" y="125"/>
                  </a:lnTo>
                  <a:lnTo>
                    <a:pt x="100" y="121"/>
                  </a:lnTo>
                  <a:lnTo>
                    <a:pt x="113" y="113"/>
                  </a:lnTo>
                  <a:lnTo>
                    <a:pt x="121" y="101"/>
                  </a:lnTo>
                  <a:lnTo>
                    <a:pt x="123" y="85"/>
                  </a:lnTo>
                  <a:lnTo>
                    <a:pt x="121" y="71"/>
                  </a:lnTo>
                  <a:lnTo>
                    <a:pt x="113" y="59"/>
                  </a:lnTo>
                  <a:lnTo>
                    <a:pt x="100" y="50"/>
                  </a:lnTo>
                  <a:lnTo>
                    <a:pt x="85" y="47"/>
                  </a:lnTo>
                  <a:close/>
                  <a:moveTo>
                    <a:pt x="67" y="0"/>
                  </a:moveTo>
                  <a:lnTo>
                    <a:pt x="104" y="0"/>
                  </a:lnTo>
                  <a:lnTo>
                    <a:pt x="104" y="24"/>
                  </a:lnTo>
                  <a:lnTo>
                    <a:pt x="110" y="26"/>
                  </a:lnTo>
                  <a:lnTo>
                    <a:pt x="115" y="29"/>
                  </a:lnTo>
                  <a:lnTo>
                    <a:pt x="131" y="13"/>
                  </a:lnTo>
                  <a:lnTo>
                    <a:pt x="132" y="12"/>
                  </a:lnTo>
                  <a:lnTo>
                    <a:pt x="135" y="13"/>
                  </a:lnTo>
                  <a:lnTo>
                    <a:pt x="157" y="36"/>
                  </a:lnTo>
                  <a:lnTo>
                    <a:pt x="159" y="38"/>
                  </a:lnTo>
                  <a:lnTo>
                    <a:pt x="157" y="39"/>
                  </a:lnTo>
                  <a:lnTo>
                    <a:pt x="142" y="55"/>
                  </a:lnTo>
                  <a:lnTo>
                    <a:pt x="144" y="62"/>
                  </a:lnTo>
                  <a:lnTo>
                    <a:pt x="147" y="68"/>
                  </a:lnTo>
                  <a:lnTo>
                    <a:pt x="170" y="68"/>
                  </a:lnTo>
                  <a:lnTo>
                    <a:pt x="170" y="105"/>
                  </a:lnTo>
                  <a:lnTo>
                    <a:pt x="147" y="105"/>
                  </a:lnTo>
                  <a:lnTo>
                    <a:pt x="144" y="110"/>
                  </a:lnTo>
                  <a:lnTo>
                    <a:pt x="142" y="117"/>
                  </a:lnTo>
                  <a:lnTo>
                    <a:pt x="157" y="131"/>
                  </a:lnTo>
                  <a:lnTo>
                    <a:pt x="159" y="134"/>
                  </a:lnTo>
                  <a:lnTo>
                    <a:pt x="157" y="135"/>
                  </a:lnTo>
                  <a:lnTo>
                    <a:pt x="135" y="157"/>
                  </a:lnTo>
                  <a:lnTo>
                    <a:pt x="132" y="160"/>
                  </a:lnTo>
                  <a:lnTo>
                    <a:pt x="131" y="157"/>
                  </a:lnTo>
                  <a:lnTo>
                    <a:pt x="115" y="143"/>
                  </a:lnTo>
                  <a:lnTo>
                    <a:pt x="110" y="144"/>
                  </a:lnTo>
                  <a:lnTo>
                    <a:pt x="105" y="147"/>
                  </a:lnTo>
                  <a:lnTo>
                    <a:pt x="105" y="170"/>
                  </a:lnTo>
                  <a:lnTo>
                    <a:pt x="67" y="170"/>
                  </a:lnTo>
                  <a:lnTo>
                    <a:pt x="67" y="147"/>
                  </a:lnTo>
                  <a:lnTo>
                    <a:pt x="62" y="146"/>
                  </a:lnTo>
                  <a:lnTo>
                    <a:pt x="55" y="143"/>
                  </a:lnTo>
                  <a:lnTo>
                    <a:pt x="41" y="157"/>
                  </a:lnTo>
                  <a:lnTo>
                    <a:pt x="38" y="160"/>
                  </a:lnTo>
                  <a:lnTo>
                    <a:pt x="37" y="157"/>
                  </a:lnTo>
                  <a:lnTo>
                    <a:pt x="15" y="135"/>
                  </a:lnTo>
                  <a:lnTo>
                    <a:pt x="12" y="134"/>
                  </a:lnTo>
                  <a:lnTo>
                    <a:pt x="15" y="131"/>
                  </a:lnTo>
                  <a:lnTo>
                    <a:pt x="29" y="117"/>
                  </a:lnTo>
                  <a:lnTo>
                    <a:pt x="26" y="110"/>
                  </a:lnTo>
                  <a:lnTo>
                    <a:pt x="24" y="104"/>
                  </a:lnTo>
                  <a:lnTo>
                    <a:pt x="0" y="104"/>
                  </a:lnTo>
                  <a:lnTo>
                    <a:pt x="0" y="67"/>
                  </a:lnTo>
                  <a:lnTo>
                    <a:pt x="24" y="67"/>
                  </a:lnTo>
                  <a:lnTo>
                    <a:pt x="26" y="60"/>
                  </a:lnTo>
                  <a:lnTo>
                    <a:pt x="29" y="55"/>
                  </a:lnTo>
                  <a:lnTo>
                    <a:pt x="15" y="39"/>
                  </a:lnTo>
                  <a:lnTo>
                    <a:pt x="12" y="38"/>
                  </a:lnTo>
                  <a:lnTo>
                    <a:pt x="15" y="36"/>
                  </a:lnTo>
                  <a:lnTo>
                    <a:pt x="37" y="13"/>
                  </a:lnTo>
                  <a:lnTo>
                    <a:pt x="38" y="12"/>
                  </a:lnTo>
                  <a:lnTo>
                    <a:pt x="41" y="13"/>
                  </a:lnTo>
                  <a:lnTo>
                    <a:pt x="55" y="29"/>
                  </a:lnTo>
                  <a:lnTo>
                    <a:pt x="60" y="26"/>
                  </a:lnTo>
                  <a:lnTo>
                    <a:pt x="67" y="2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39C1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Freeform 215">
              <a:extLst>
                <a:ext uri="{FF2B5EF4-FFF2-40B4-BE49-F238E27FC236}">
                  <a16:creationId xmlns="" xmlns:a16="http://schemas.microsoft.com/office/drawing/2014/main" id="{B9FF9BB4-D796-495C-84E4-8444CBBE69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2639" y="4850478"/>
              <a:ext cx="252922" cy="252922"/>
            </a:xfrm>
            <a:custGeom>
              <a:avLst/>
              <a:gdLst>
                <a:gd name="T0" fmla="*/ 75 w 182"/>
                <a:gd name="T1" fmla="*/ 54 h 182"/>
                <a:gd name="T2" fmla="*/ 52 w 182"/>
                <a:gd name="T3" fmla="*/ 75 h 182"/>
                <a:gd name="T4" fmla="*/ 52 w 182"/>
                <a:gd name="T5" fmla="*/ 106 h 182"/>
                <a:gd name="T6" fmla="*/ 75 w 182"/>
                <a:gd name="T7" fmla="*/ 128 h 182"/>
                <a:gd name="T8" fmla="*/ 106 w 182"/>
                <a:gd name="T9" fmla="*/ 128 h 182"/>
                <a:gd name="T10" fmla="*/ 128 w 182"/>
                <a:gd name="T11" fmla="*/ 106 h 182"/>
                <a:gd name="T12" fmla="*/ 128 w 182"/>
                <a:gd name="T13" fmla="*/ 75 h 182"/>
                <a:gd name="T14" fmla="*/ 106 w 182"/>
                <a:gd name="T15" fmla="*/ 54 h 182"/>
                <a:gd name="T16" fmla="*/ 71 w 182"/>
                <a:gd name="T17" fmla="*/ 0 h 182"/>
                <a:gd name="T18" fmla="*/ 110 w 182"/>
                <a:gd name="T19" fmla="*/ 26 h 182"/>
                <a:gd name="T20" fmla="*/ 123 w 182"/>
                <a:gd name="T21" fmla="*/ 30 h 182"/>
                <a:gd name="T22" fmla="*/ 140 w 182"/>
                <a:gd name="T23" fmla="*/ 13 h 182"/>
                <a:gd name="T24" fmla="*/ 166 w 182"/>
                <a:gd name="T25" fmla="*/ 38 h 182"/>
                <a:gd name="T26" fmla="*/ 166 w 182"/>
                <a:gd name="T27" fmla="*/ 42 h 182"/>
                <a:gd name="T28" fmla="*/ 153 w 182"/>
                <a:gd name="T29" fmla="*/ 65 h 182"/>
                <a:gd name="T30" fmla="*/ 182 w 182"/>
                <a:gd name="T31" fmla="*/ 72 h 182"/>
                <a:gd name="T32" fmla="*/ 156 w 182"/>
                <a:gd name="T33" fmla="*/ 111 h 182"/>
                <a:gd name="T34" fmla="*/ 151 w 182"/>
                <a:gd name="T35" fmla="*/ 123 h 182"/>
                <a:gd name="T36" fmla="*/ 169 w 182"/>
                <a:gd name="T37" fmla="*/ 141 h 182"/>
                <a:gd name="T38" fmla="*/ 143 w 182"/>
                <a:gd name="T39" fmla="*/ 168 h 182"/>
                <a:gd name="T40" fmla="*/ 139 w 182"/>
                <a:gd name="T41" fmla="*/ 168 h 182"/>
                <a:gd name="T42" fmla="*/ 117 w 182"/>
                <a:gd name="T43" fmla="*/ 153 h 182"/>
                <a:gd name="T44" fmla="*/ 111 w 182"/>
                <a:gd name="T45" fmla="*/ 182 h 182"/>
                <a:gd name="T46" fmla="*/ 72 w 182"/>
                <a:gd name="T47" fmla="*/ 156 h 182"/>
                <a:gd name="T48" fmla="*/ 59 w 182"/>
                <a:gd name="T49" fmla="*/ 152 h 182"/>
                <a:gd name="T50" fmla="*/ 41 w 182"/>
                <a:gd name="T51" fmla="*/ 169 h 182"/>
                <a:gd name="T52" fmla="*/ 16 w 182"/>
                <a:gd name="T53" fmla="*/ 144 h 182"/>
                <a:gd name="T54" fmla="*/ 16 w 182"/>
                <a:gd name="T55" fmla="*/ 139 h 182"/>
                <a:gd name="T56" fmla="*/ 28 w 182"/>
                <a:gd name="T57" fmla="*/ 116 h 182"/>
                <a:gd name="T58" fmla="*/ 0 w 182"/>
                <a:gd name="T59" fmla="*/ 110 h 182"/>
                <a:gd name="T60" fmla="*/ 25 w 182"/>
                <a:gd name="T61" fmla="*/ 71 h 182"/>
                <a:gd name="T62" fmla="*/ 30 w 182"/>
                <a:gd name="T63" fmla="*/ 58 h 182"/>
                <a:gd name="T64" fmla="*/ 13 w 182"/>
                <a:gd name="T65" fmla="*/ 40 h 182"/>
                <a:gd name="T66" fmla="*/ 39 w 182"/>
                <a:gd name="T67" fmla="*/ 14 h 182"/>
                <a:gd name="T68" fmla="*/ 43 w 182"/>
                <a:gd name="T69" fmla="*/ 14 h 182"/>
                <a:gd name="T70" fmla="*/ 64 w 182"/>
                <a:gd name="T71" fmla="*/ 27 h 182"/>
                <a:gd name="T72" fmla="*/ 71 w 182"/>
                <a:gd name="T73" fmla="*/ 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2" h="182">
                  <a:moveTo>
                    <a:pt x="90" y="50"/>
                  </a:moveTo>
                  <a:lnTo>
                    <a:pt x="75" y="54"/>
                  </a:lnTo>
                  <a:lnTo>
                    <a:pt x="62" y="61"/>
                  </a:lnTo>
                  <a:lnTo>
                    <a:pt x="52" y="75"/>
                  </a:lnTo>
                  <a:lnTo>
                    <a:pt x="50" y="90"/>
                  </a:lnTo>
                  <a:lnTo>
                    <a:pt x="52" y="106"/>
                  </a:lnTo>
                  <a:lnTo>
                    <a:pt x="62" y="119"/>
                  </a:lnTo>
                  <a:lnTo>
                    <a:pt x="75" y="128"/>
                  </a:lnTo>
                  <a:lnTo>
                    <a:pt x="90" y="131"/>
                  </a:lnTo>
                  <a:lnTo>
                    <a:pt x="106" y="128"/>
                  </a:lnTo>
                  <a:lnTo>
                    <a:pt x="119" y="119"/>
                  </a:lnTo>
                  <a:lnTo>
                    <a:pt x="128" y="106"/>
                  </a:lnTo>
                  <a:lnTo>
                    <a:pt x="131" y="90"/>
                  </a:lnTo>
                  <a:lnTo>
                    <a:pt x="128" y="75"/>
                  </a:lnTo>
                  <a:lnTo>
                    <a:pt x="119" y="61"/>
                  </a:lnTo>
                  <a:lnTo>
                    <a:pt x="106" y="54"/>
                  </a:lnTo>
                  <a:lnTo>
                    <a:pt x="90" y="50"/>
                  </a:lnTo>
                  <a:close/>
                  <a:moveTo>
                    <a:pt x="71" y="0"/>
                  </a:moveTo>
                  <a:lnTo>
                    <a:pt x="110" y="0"/>
                  </a:lnTo>
                  <a:lnTo>
                    <a:pt x="110" y="26"/>
                  </a:lnTo>
                  <a:lnTo>
                    <a:pt x="117" y="27"/>
                  </a:lnTo>
                  <a:lnTo>
                    <a:pt x="123" y="30"/>
                  </a:lnTo>
                  <a:lnTo>
                    <a:pt x="139" y="14"/>
                  </a:lnTo>
                  <a:lnTo>
                    <a:pt x="140" y="13"/>
                  </a:lnTo>
                  <a:lnTo>
                    <a:pt x="143" y="14"/>
                  </a:lnTo>
                  <a:lnTo>
                    <a:pt x="166" y="38"/>
                  </a:lnTo>
                  <a:lnTo>
                    <a:pt x="169" y="40"/>
                  </a:lnTo>
                  <a:lnTo>
                    <a:pt x="166" y="42"/>
                  </a:lnTo>
                  <a:lnTo>
                    <a:pt x="151" y="59"/>
                  </a:lnTo>
                  <a:lnTo>
                    <a:pt x="153" y="65"/>
                  </a:lnTo>
                  <a:lnTo>
                    <a:pt x="156" y="72"/>
                  </a:lnTo>
                  <a:lnTo>
                    <a:pt x="182" y="72"/>
                  </a:lnTo>
                  <a:lnTo>
                    <a:pt x="182" y="111"/>
                  </a:lnTo>
                  <a:lnTo>
                    <a:pt x="156" y="111"/>
                  </a:lnTo>
                  <a:lnTo>
                    <a:pt x="153" y="118"/>
                  </a:lnTo>
                  <a:lnTo>
                    <a:pt x="151" y="123"/>
                  </a:lnTo>
                  <a:lnTo>
                    <a:pt x="166" y="139"/>
                  </a:lnTo>
                  <a:lnTo>
                    <a:pt x="169" y="141"/>
                  </a:lnTo>
                  <a:lnTo>
                    <a:pt x="166" y="144"/>
                  </a:lnTo>
                  <a:lnTo>
                    <a:pt x="143" y="168"/>
                  </a:lnTo>
                  <a:lnTo>
                    <a:pt x="140" y="169"/>
                  </a:lnTo>
                  <a:lnTo>
                    <a:pt x="139" y="168"/>
                  </a:lnTo>
                  <a:lnTo>
                    <a:pt x="123" y="150"/>
                  </a:lnTo>
                  <a:lnTo>
                    <a:pt x="117" y="153"/>
                  </a:lnTo>
                  <a:lnTo>
                    <a:pt x="111" y="156"/>
                  </a:lnTo>
                  <a:lnTo>
                    <a:pt x="111" y="182"/>
                  </a:lnTo>
                  <a:lnTo>
                    <a:pt x="72" y="182"/>
                  </a:lnTo>
                  <a:lnTo>
                    <a:pt x="72" y="156"/>
                  </a:lnTo>
                  <a:lnTo>
                    <a:pt x="66" y="154"/>
                  </a:lnTo>
                  <a:lnTo>
                    <a:pt x="59" y="152"/>
                  </a:lnTo>
                  <a:lnTo>
                    <a:pt x="43" y="168"/>
                  </a:lnTo>
                  <a:lnTo>
                    <a:pt x="41" y="169"/>
                  </a:lnTo>
                  <a:lnTo>
                    <a:pt x="39" y="168"/>
                  </a:lnTo>
                  <a:lnTo>
                    <a:pt x="16" y="144"/>
                  </a:lnTo>
                  <a:lnTo>
                    <a:pt x="13" y="141"/>
                  </a:lnTo>
                  <a:lnTo>
                    <a:pt x="16" y="139"/>
                  </a:lnTo>
                  <a:lnTo>
                    <a:pt x="30" y="124"/>
                  </a:lnTo>
                  <a:lnTo>
                    <a:pt x="28" y="116"/>
                  </a:lnTo>
                  <a:lnTo>
                    <a:pt x="25" y="110"/>
                  </a:lnTo>
                  <a:lnTo>
                    <a:pt x="0" y="110"/>
                  </a:lnTo>
                  <a:lnTo>
                    <a:pt x="0" y="71"/>
                  </a:lnTo>
                  <a:lnTo>
                    <a:pt x="25" y="71"/>
                  </a:lnTo>
                  <a:lnTo>
                    <a:pt x="28" y="64"/>
                  </a:lnTo>
                  <a:lnTo>
                    <a:pt x="30" y="58"/>
                  </a:lnTo>
                  <a:lnTo>
                    <a:pt x="16" y="42"/>
                  </a:lnTo>
                  <a:lnTo>
                    <a:pt x="13" y="40"/>
                  </a:lnTo>
                  <a:lnTo>
                    <a:pt x="16" y="38"/>
                  </a:lnTo>
                  <a:lnTo>
                    <a:pt x="39" y="14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59" y="30"/>
                  </a:lnTo>
                  <a:lnTo>
                    <a:pt x="64" y="27"/>
                  </a:lnTo>
                  <a:lnTo>
                    <a:pt x="71" y="26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9BBB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Freeform 216">
              <a:extLst>
                <a:ext uri="{FF2B5EF4-FFF2-40B4-BE49-F238E27FC236}">
                  <a16:creationId xmlns="" xmlns:a16="http://schemas.microsoft.com/office/drawing/2014/main" id="{DCDEF65B-DA23-4951-9050-E2FCBBDA98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95971" y="3594208"/>
              <a:ext cx="341861" cy="343251"/>
            </a:xfrm>
            <a:custGeom>
              <a:avLst/>
              <a:gdLst>
                <a:gd name="T0" fmla="*/ 108 w 246"/>
                <a:gd name="T1" fmla="*/ 71 h 247"/>
                <a:gd name="T2" fmla="*/ 80 w 246"/>
                <a:gd name="T3" fmla="*/ 88 h 247"/>
                <a:gd name="T4" fmla="*/ 68 w 246"/>
                <a:gd name="T5" fmla="*/ 121 h 247"/>
                <a:gd name="T6" fmla="*/ 76 w 246"/>
                <a:gd name="T7" fmla="*/ 154 h 247"/>
                <a:gd name="T8" fmla="*/ 102 w 246"/>
                <a:gd name="T9" fmla="*/ 175 h 247"/>
                <a:gd name="T10" fmla="*/ 136 w 246"/>
                <a:gd name="T11" fmla="*/ 176 h 247"/>
                <a:gd name="T12" fmla="*/ 164 w 246"/>
                <a:gd name="T13" fmla="*/ 159 h 247"/>
                <a:gd name="T14" fmla="*/ 177 w 246"/>
                <a:gd name="T15" fmla="*/ 127 h 247"/>
                <a:gd name="T16" fmla="*/ 168 w 246"/>
                <a:gd name="T17" fmla="*/ 95 h 247"/>
                <a:gd name="T18" fmla="*/ 143 w 246"/>
                <a:gd name="T19" fmla="*/ 72 h 247"/>
                <a:gd name="T20" fmla="*/ 104 w 246"/>
                <a:gd name="T21" fmla="*/ 0 h 247"/>
                <a:gd name="T22" fmla="*/ 152 w 246"/>
                <a:gd name="T23" fmla="*/ 3 h 247"/>
                <a:gd name="T24" fmla="*/ 156 w 246"/>
                <a:gd name="T25" fmla="*/ 8 h 247"/>
                <a:gd name="T26" fmla="*/ 163 w 246"/>
                <a:gd name="T27" fmla="*/ 41 h 247"/>
                <a:gd name="T28" fmla="*/ 193 w 246"/>
                <a:gd name="T29" fmla="*/ 25 h 247"/>
                <a:gd name="T30" fmla="*/ 198 w 246"/>
                <a:gd name="T31" fmla="*/ 25 h 247"/>
                <a:gd name="T32" fmla="*/ 231 w 246"/>
                <a:gd name="T33" fmla="*/ 62 h 247"/>
                <a:gd name="T34" fmla="*/ 206 w 246"/>
                <a:gd name="T35" fmla="*/ 85 h 247"/>
                <a:gd name="T36" fmla="*/ 211 w 246"/>
                <a:gd name="T37" fmla="*/ 102 h 247"/>
                <a:gd name="T38" fmla="*/ 246 w 246"/>
                <a:gd name="T39" fmla="*/ 105 h 247"/>
                <a:gd name="T40" fmla="*/ 243 w 246"/>
                <a:gd name="T41" fmla="*/ 154 h 247"/>
                <a:gd name="T42" fmla="*/ 239 w 246"/>
                <a:gd name="T43" fmla="*/ 157 h 247"/>
                <a:gd name="T44" fmla="*/ 205 w 246"/>
                <a:gd name="T45" fmla="*/ 164 h 247"/>
                <a:gd name="T46" fmla="*/ 220 w 246"/>
                <a:gd name="T47" fmla="*/ 194 h 247"/>
                <a:gd name="T48" fmla="*/ 220 w 246"/>
                <a:gd name="T49" fmla="*/ 199 h 247"/>
                <a:gd name="T50" fmla="*/ 184 w 246"/>
                <a:gd name="T51" fmla="*/ 232 h 247"/>
                <a:gd name="T52" fmla="*/ 160 w 246"/>
                <a:gd name="T53" fmla="*/ 207 h 247"/>
                <a:gd name="T54" fmla="*/ 144 w 246"/>
                <a:gd name="T55" fmla="*/ 212 h 247"/>
                <a:gd name="T56" fmla="*/ 143 w 246"/>
                <a:gd name="T57" fmla="*/ 247 h 247"/>
                <a:gd name="T58" fmla="*/ 95 w 246"/>
                <a:gd name="T59" fmla="*/ 244 h 247"/>
                <a:gd name="T60" fmla="*/ 91 w 246"/>
                <a:gd name="T61" fmla="*/ 240 h 247"/>
                <a:gd name="T62" fmla="*/ 84 w 246"/>
                <a:gd name="T63" fmla="*/ 206 h 247"/>
                <a:gd name="T64" fmla="*/ 53 w 246"/>
                <a:gd name="T65" fmla="*/ 222 h 247"/>
                <a:gd name="T66" fmla="*/ 47 w 246"/>
                <a:gd name="T67" fmla="*/ 222 h 247"/>
                <a:gd name="T68" fmla="*/ 15 w 246"/>
                <a:gd name="T69" fmla="*/ 185 h 247"/>
                <a:gd name="T70" fmla="*/ 40 w 246"/>
                <a:gd name="T71" fmla="*/ 163 h 247"/>
                <a:gd name="T72" fmla="*/ 33 w 246"/>
                <a:gd name="T73" fmla="*/ 144 h 247"/>
                <a:gd name="T74" fmla="*/ 0 w 246"/>
                <a:gd name="T75" fmla="*/ 142 h 247"/>
                <a:gd name="T76" fmla="*/ 3 w 246"/>
                <a:gd name="T77" fmla="*/ 93 h 247"/>
                <a:gd name="T78" fmla="*/ 7 w 246"/>
                <a:gd name="T79" fmla="*/ 89 h 247"/>
                <a:gd name="T80" fmla="*/ 41 w 246"/>
                <a:gd name="T81" fmla="*/ 83 h 247"/>
                <a:gd name="T82" fmla="*/ 25 w 246"/>
                <a:gd name="T83" fmla="*/ 53 h 247"/>
                <a:gd name="T84" fmla="*/ 26 w 246"/>
                <a:gd name="T85" fmla="*/ 47 h 247"/>
                <a:gd name="T86" fmla="*/ 62 w 246"/>
                <a:gd name="T87" fmla="*/ 15 h 247"/>
                <a:gd name="T88" fmla="*/ 85 w 246"/>
                <a:gd name="T89" fmla="*/ 40 h 247"/>
                <a:gd name="T90" fmla="*/ 101 w 246"/>
                <a:gd name="T91" fmla="*/ 34 h 247"/>
                <a:gd name="T92" fmla="*/ 104 w 246"/>
                <a:gd name="T93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6" h="247">
                  <a:moveTo>
                    <a:pt x="126" y="68"/>
                  </a:moveTo>
                  <a:lnTo>
                    <a:pt x="108" y="71"/>
                  </a:lnTo>
                  <a:lnTo>
                    <a:pt x="93" y="78"/>
                  </a:lnTo>
                  <a:lnTo>
                    <a:pt x="80" y="88"/>
                  </a:lnTo>
                  <a:lnTo>
                    <a:pt x="72" y="104"/>
                  </a:lnTo>
                  <a:lnTo>
                    <a:pt x="68" y="121"/>
                  </a:lnTo>
                  <a:lnTo>
                    <a:pt x="70" y="138"/>
                  </a:lnTo>
                  <a:lnTo>
                    <a:pt x="76" y="154"/>
                  </a:lnTo>
                  <a:lnTo>
                    <a:pt x="88" y="165"/>
                  </a:lnTo>
                  <a:lnTo>
                    <a:pt x="102" y="175"/>
                  </a:lnTo>
                  <a:lnTo>
                    <a:pt x="119" y="178"/>
                  </a:lnTo>
                  <a:lnTo>
                    <a:pt x="136" y="176"/>
                  </a:lnTo>
                  <a:lnTo>
                    <a:pt x="152" y="169"/>
                  </a:lnTo>
                  <a:lnTo>
                    <a:pt x="164" y="159"/>
                  </a:lnTo>
                  <a:lnTo>
                    <a:pt x="173" y="144"/>
                  </a:lnTo>
                  <a:lnTo>
                    <a:pt x="177" y="127"/>
                  </a:lnTo>
                  <a:lnTo>
                    <a:pt x="176" y="109"/>
                  </a:lnTo>
                  <a:lnTo>
                    <a:pt x="168" y="95"/>
                  </a:lnTo>
                  <a:lnTo>
                    <a:pt x="157" y="82"/>
                  </a:lnTo>
                  <a:lnTo>
                    <a:pt x="143" y="72"/>
                  </a:lnTo>
                  <a:lnTo>
                    <a:pt x="126" y="68"/>
                  </a:lnTo>
                  <a:close/>
                  <a:moveTo>
                    <a:pt x="104" y="0"/>
                  </a:moveTo>
                  <a:lnTo>
                    <a:pt x="108" y="0"/>
                  </a:lnTo>
                  <a:lnTo>
                    <a:pt x="152" y="3"/>
                  </a:lnTo>
                  <a:lnTo>
                    <a:pt x="156" y="4"/>
                  </a:lnTo>
                  <a:lnTo>
                    <a:pt x="156" y="8"/>
                  </a:lnTo>
                  <a:lnTo>
                    <a:pt x="153" y="37"/>
                  </a:lnTo>
                  <a:lnTo>
                    <a:pt x="163" y="41"/>
                  </a:lnTo>
                  <a:lnTo>
                    <a:pt x="170" y="46"/>
                  </a:lnTo>
                  <a:lnTo>
                    <a:pt x="193" y="25"/>
                  </a:lnTo>
                  <a:lnTo>
                    <a:pt x="197" y="23"/>
                  </a:lnTo>
                  <a:lnTo>
                    <a:pt x="198" y="25"/>
                  </a:lnTo>
                  <a:lnTo>
                    <a:pt x="228" y="59"/>
                  </a:lnTo>
                  <a:lnTo>
                    <a:pt x="231" y="62"/>
                  </a:lnTo>
                  <a:lnTo>
                    <a:pt x="228" y="65"/>
                  </a:lnTo>
                  <a:lnTo>
                    <a:pt x="206" y="85"/>
                  </a:lnTo>
                  <a:lnTo>
                    <a:pt x="208" y="93"/>
                  </a:lnTo>
                  <a:lnTo>
                    <a:pt x="211" y="102"/>
                  </a:lnTo>
                  <a:lnTo>
                    <a:pt x="243" y="105"/>
                  </a:lnTo>
                  <a:lnTo>
                    <a:pt x="246" y="105"/>
                  </a:lnTo>
                  <a:lnTo>
                    <a:pt x="245" y="109"/>
                  </a:lnTo>
                  <a:lnTo>
                    <a:pt x="243" y="154"/>
                  </a:lnTo>
                  <a:lnTo>
                    <a:pt x="243" y="157"/>
                  </a:lnTo>
                  <a:lnTo>
                    <a:pt x="239" y="157"/>
                  </a:lnTo>
                  <a:lnTo>
                    <a:pt x="208" y="156"/>
                  </a:lnTo>
                  <a:lnTo>
                    <a:pt x="205" y="164"/>
                  </a:lnTo>
                  <a:lnTo>
                    <a:pt x="201" y="172"/>
                  </a:lnTo>
                  <a:lnTo>
                    <a:pt x="220" y="194"/>
                  </a:lnTo>
                  <a:lnTo>
                    <a:pt x="223" y="198"/>
                  </a:lnTo>
                  <a:lnTo>
                    <a:pt x="220" y="199"/>
                  </a:lnTo>
                  <a:lnTo>
                    <a:pt x="186" y="230"/>
                  </a:lnTo>
                  <a:lnTo>
                    <a:pt x="184" y="232"/>
                  </a:lnTo>
                  <a:lnTo>
                    <a:pt x="181" y="230"/>
                  </a:lnTo>
                  <a:lnTo>
                    <a:pt x="160" y="207"/>
                  </a:lnTo>
                  <a:lnTo>
                    <a:pt x="152" y="210"/>
                  </a:lnTo>
                  <a:lnTo>
                    <a:pt x="144" y="212"/>
                  </a:lnTo>
                  <a:lnTo>
                    <a:pt x="143" y="243"/>
                  </a:lnTo>
                  <a:lnTo>
                    <a:pt x="143" y="247"/>
                  </a:lnTo>
                  <a:lnTo>
                    <a:pt x="139" y="247"/>
                  </a:lnTo>
                  <a:lnTo>
                    <a:pt x="95" y="244"/>
                  </a:lnTo>
                  <a:lnTo>
                    <a:pt x="91" y="244"/>
                  </a:lnTo>
                  <a:lnTo>
                    <a:pt x="91" y="240"/>
                  </a:lnTo>
                  <a:lnTo>
                    <a:pt x="92" y="210"/>
                  </a:lnTo>
                  <a:lnTo>
                    <a:pt x="84" y="206"/>
                  </a:lnTo>
                  <a:lnTo>
                    <a:pt x="75" y="202"/>
                  </a:lnTo>
                  <a:lnTo>
                    <a:pt x="53" y="222"/>
                  </a:lnTo>
                  <a:lnTo>
                    <a:pt x="50" y="224"/>
                  </a:lnTo>
                  <a:lnTo>
                    <a:pt x="47" y="222"/>
                  </a:lnTo>
                  <a:lnTo>
                    <a:pt x="17" y="188"/>
                  </a:lnTo>
                  <a:lnTo>
                    <a:pt x="15" y="185"/>
                  </a:lnTo>
                  <a:lnTo>
                    <a:pt x="17" y="182"/>
                  </a:lnTo>
                  <a:lnTo>
                    <a:pt x="40" y="163"/>
                  </a:lnTo>
                  <a:lnTo>
                    <a:pt x="36" y="154"/>
                  </a:lnTo>
                  <a:lnTo>
                    <a:pt x="33" y="144"/>
                  </a:lnTo>
                  <a:lnTo>
                    <a:pt x="4" y="142"/>
                  </a:lnTo>
                  <a:lnTo>
                    <a:pt x="0" y="142"/>
                  </a:lnTo>
                  <a:lnTo>
                    <a:pt x="0" y="138"/>
                  </a:lnTo>
                  <a:lnTo>
                    <a:pt x="3" y="93"/>
                  </a:lnTo>
                  <a:lnTo>
                    <a:pt x="3" y="89"/>
                  </a:lnTo>
                  <a:lnTo>
                    <a:pt x="7" y="89"/>
                  </a:lnTo>
                  <a:lnTo>
                    <a:pt x="37" y="92"/>
                  </a:lnTo>
                  <a:lnTo>
                    <a:pt x="41" y="83"/>
                  </a:lnTo>
                  <a:lnTo>
                    <a:pt x="45" y="75"/>
                  </a:lnTo>
                  <a:lnTo>
                    <a:pt x="25" y="53"/>
                  </a:lnTo>
                  <a:lnTo>
                    <a:pt x="22" y="50"/>
                  </a:lnTo>
                  <a:lnTo>
                    <a:pt x="26" y="47"/>
                  </a:lnTo>
                  <a:lnTo>
                    <a:pt x="59" y="17"/>
                  </a:lnTo>
                  <a:lnTo>
                    <a:pt x="62" y="15"/>
                  </a:lnTo>
                  <a:lnTo>
                    <a:pt x="64" y="17"/>
                  </a:lnTo>
                  <a:lnTo>
                    <a:pt x="85" y="40"/>
                  </a:lnTo>
                  <a:lnTo>
                    <a:pt x="93" y="37"/>
                  </a:lnTo>
                  <a:lnTo>
                    <a:pt x="101" y="34"/>
                  </a:lnTo>
                  <a:lnTo>
                    <a:pt x="104" y="4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39C1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Freeform 217">
              <a:extLst>
                <a:ext uri="{FF2B5EF4-FFF2-40B4-BE49-F238E27FC236}">
                  <a16:creationId xmlns="" xmlns:a16="http://schemas.microsoft.com/office/drawing/2014/main" id="{C5A7870F-32BB-4020-9092-0E7F67576A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72883" y="1659775"/>
              <a:ext cx="1129810" cy="1128420"/>
            </a:xfrm>
            <a:custGeom>
              <a:avLst/>
              <a:gdLst>
                <a:gd name="T0" fmla="*/ 365 w 813"/>
                <a:gd name="T1" fmla="*/ 181 h 812"/>
                <a:gd name="T2" fmla="*/ 291 w 813"/>
                <a:gd name="T3" fmla="*/ 209 h 812"/>
                <a:gd name="T4" fmla="*/ 232 w 813"/>
                <a:gd name="T5" fmla="*/ 258 h 812"/>
                <a:gd name="T6" fmla="*/ 192 w 813"/>
                <a:gd name="T7" fmla="*/ 326 h 812"/>
                <a:gd name="T8" fmla="*/ 178 w 813"/>
                <a:gd name="T9" fmla="*/ 406 h 812"/>
                <a:gd name="T10" fmla="*/ 192 w 813"/>
                <a:gd name="T11" fmla="*/ 486 h 812"/>
                <a:gd name="T12" fmla="*/ 232 w 813"/>
                <a:gd name="T13" fmla="*/ 553 h 812"/>
                <a:gd name="T14" fmla="*/ 291 w 813"/>
                <a:gd name="T15" fmla="*/ 604 h 812"/>
                <a:gd name="T16" fmla="*/ 365 w 813"/>
                <a:gd name="T17" fmla="*/ 632 h 812"/>
                <a:gd name="T18" fmla="*/ 448 w 813"/>
                <a:gd name="T19" fmla="*/ 632 h 812"/>
                <a:gd name="T20" fmla="*/ 521 w 813"/>
                <a:gd name="T21" fmla="*/ 604 h 812"/>
                <a:gd name="T22" fmla="*/ 581 w 813"/>
                <a:gd name="T23" fmla="*/ 553 h 812"/>
                <a:gd name="T24" fmla="*/ 621 w 813"/>
                <a:gd name="T25" fmla="*/ 486 h 812"/>
                <a:gd name="T26" fmla="*/ 635 w 813"/>
                <a:gd name="T27" fmla="*/ 406 h 812"/>
                <a:gd name="T28" fmla="*/ 621 w 813"/>
                <a:gd name="T29" fmla="*/ 326 h 812"/>
                <a:gd name="T30" fmla="*/ 581 w 813"/>
                <a:gd name="T31" fmla="*/ 258 h 812"/>
                <a:gd name="T32" fmla="*/ 521 w 813"/>
                <a:gd name="T33" fmla="*/ 209 h 812"/>
                <a:gd name="T34" fmla="*/ 448 w 813"/>
                <a:gd name="T35" fmla="*/ 181 h 812"/>
                <a:gd name="T36" fmla="*/ 355 w 813"/>
                <a:gd name="T37" fmla="*/ 0 h 812"/>
                <a:gd name="T38" fmla="*/ 457 w 813"/>
                <a:gd name="T39" fmla="*/ 80 h 812"/>
                <a:gd name="T40" fmla="*/ 525 w 813"/>
                <a:gd name="T41" fmla="*/ 99 h 812"/>
                <a:gd name="T42" fmla="*/ 653 w 813"/>
                <a:gd name="T43" fmla="*/ 80 h 812"/>
                <a:gd name="T44" fmla="*/ 639 w 813"/>
                <a:gd name="T45" fmla="*/ 173 h 812"/>
                <a:gd name="T46" fmla="*/ 733 w 813"/>
                <a:gd name="T47" fmla="*/ 159 h 812"/>
                <a:gd name="T48" fmla="*/ 714 w 813"/>
                <a:gd name="T49" fmla="*/ 287 h 812"/>
                <a:gd name="T50" fmla="*/ 732 w 813"/>
                <a:gd name="T51" fmla="*/ 355 h 812"/>
                <a:gd name="T52" fmla="*/ 813 w 813"/>
                <a:gd name="T53" fmla="*/ 457 h 812"/>
                <a:gd name="T54" fmla="*/ 726 w 813"/>
                <a:gd name="T55" fmla="*/ 491 h 812"/>
                <a:gd name="T56" fmla="*/ 783 w 813"/>
                <a:gd name="T57" fmla="*/ 565 h 812"/>
                <a:gd name="T58" fmla="*/ 664 w 813"/>
                <a:gd name="T59" fmla="*/ 613 h 812"/>
                <a:gd name="T60" fmla="*/ 613 w 813"/>
                <a:gd name="T61" fmla="*/ 663 h 812"/>
                <a:gd name="T62" fmla="*/ 566 w 813"/>
                <a:gd name="T63" fmla="*/ 783 h 812"/>
                <a:gd name="T64" fmla="*/ 492 w 813"/>
                <a:gd name="T65" fmla="*/ 725 h 812"/>
                <a:gd name="T66" fmla="*/ 457 w 813"/>
                <a:gd name="T67" fmla="*/ 812 h 812"/>
                <a:gd name="T68" fmla="*/ 355 w 813"/>
                <a:gd name="T69" fmla="*/ 732 h 812"/>
                <a:gd name="T70" fmla="*/ 287 w 813"/>
                <a:gd name="T71" fmla="*/ 714 h 812"/>
                <a:gd name="T72" fmla="*/ 160 w 813"/>
                <a:gd name="T73" fmla="*/ 732 h 812"/>
                <a:gd name="T74" fmla="*/ 173 w 813"/>
                <a:gd name="T75" fmla="*/ 639 h 812"/>
                <a:gd name="T76" fmla="*/ 80 w 813"/>
                <a:gd name="T77" fmla="*/ 654 h 812"/>
                <a:gd name="T78" fmla="*/ 98 w 813"/>
                <a:gd name="T79" fmla="*/ 525 h 812"/>
                <a:gd name="T80" fmla="*/ 81 w 813"/>
                <a:gd name="T81" fmla="*/ 457 h 812"/>
                <a:gd name="T82" fmla="*/ 0 w 813"/>
                <a:gd name="T83" fmla="*/ 355 h 812"/>
                <a:gd name="T84" fmla="*/ 88 w 813"/>
                <a:gd name="T85" fmla="*/ 320 h 812"/>
                <a:gd name="T86" fmla="*/ 29 w 813"/>
                <a:gd name="T87" fmla="*/ 247 h 812"/>
                <a:gd name="T88" fmla="*/ 149 w 813"/>
                <a:gd name="T89" fmla="*/ 199 h 812"/>
                <a:gd name="T90" fmla="*/ 199 w 813"/>
                <a:gd name="T91" fmla="*/ 150 h 812"/>
                <a:gd name="T92" fmla="*/ 247 w 813"/>
                <a:gd name="T93" fmla="*/ 29 h 812"/>
                <a:gd name="T94" fmla="*/ 321 w 813"/>
                <a:gd name="T95" fmla="*/ 88 h 812"/>
                <a:gd name="T96" fmla="*/ 355 w 813"/>
                <a:gd name="T97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13" h="812">
                  <a:moveTo>
                    <a:pt x="406" y="177"/>
                  </a:moveTo>
                  <a:lnTo>
                    <a:pt x="365" y="181"/>
                  </a:lnTo>
                  <a:lnTo>
                    <a:pt x="326" y="192"/>
                  </a:lnTo>
                  <a:lnTo>
                    <a:pt x="291" y="209"/>
                  </a:lnTo>
                  <a:lnTo>
                    <a:pt x="259" y="231"/>
                  </a:lnTo>
                  <a:lnTo>
                    <a:pt x="232" y="258"/>
                  </a:lnTo>
                  <a:lnTo>
                    <a:pt x="209" y="291"/>
                  </a:lnTo>
                  <a:lnTo>
                    <a:pt x="192" y="326"/>
                  </a:lnTo>
                  <a:lnTo>
                    <a:pt x="182" y="366"/>
                  </a:lnTo>
                  <a:lnTo>
                    <a:pt x="178" y="406"/>
                  </a:lnTo>
                  <a:lnTo>
                    <a:pt x="182" y="447"/>
                  </a:lnTo>
                  <a:lnTo>
                    <a:pt x="192" y="486"/>
                  </a:lnTo>
                  <a:lnTo>
                    <a:pt x="209" y="522"/>
                  </a:lnTo>
                  <a:lnTo>
                    <a:pt x="232" y="553"/>
                  </a:lnTo>
                  <a:lnTo>
                    <a:pt x="259" y="580"/>
                  </a:lnTo>
                  <a:lnTo>
                    <a:pt x="291" y="604"/>
                  </a:lnTo>
                  <a:lnTo>
                    <a:pt x="326" y="620"/>
                  </a:lnTo>
                  <a:lnTo>
                    <a:pt x="365" y="632"/>
                  </a:lnTo>
                  <a:lnTo>
                    <a:pt x="406" y="634"/>
                  </a:lnTo>
                  <a:lnTo>
                    <a:pt x="448" y="632"/>
                  </a:lnTo>
                  <a:lnTo>
                    <a:pt x="486" y="620"/>
                  </a:lnTo>
                  <a:lnTo>
                    <a:pt x="521" y="604"/>
                  </a:lnTo>
                  <a:lnTo>
                    <a:pt x="554" y="580"/>
                  </a:lnTo>
                  <a:lnTo>
                    <a:pt x="581" y="553"/>
                  </a:lnTo>
                  <a:lnTo>
                    <a:pt x="604" y="522"/>
                  </a:lnTo>
                  <a:lnTo>
                    <a:pt x="621" y="486"/>
                  </a:lnTo>
                  <a:lnTo>
                    <a:pt x="631" y="447"/>
                  </a:lnTo>
                  <a:lnTo>
                    <a:pt x="635" y="406"/>
                  </a:lnTo>
                  <a:lnTo>
                    <a:pt x="631" y="366"/>
                  </a:lnTo>
                  <a:lnTo>
                    <a:pt x="621" y="326"/>
                  </a:lnTo>
                  <a:lnTo>
                    <a:pt x="604" y="291"/>
                  </a:lnTo>
                  <a:lnTo>
                    <a:pt x="581" y="258"/>
                  </a:lnTo>
                  <a:lnTo>
                    <a:pt x="554" y="231"/>
                  </a:lnTo>
                  <a:lnTo>
                    <a:pt x="521" y="209"/>
                  </a:lnTo>
                  <a:lnTo>
                    <a:pt x="486" y="192"/>
                  </a:lnTo>
                  <a:lnTo>
                    <a:pt x="448" y="181"/>
                  </a:lnTo>
                  <a:lnTo>
                    <a:pt x="406" y="177"/>
                  </a:lnTo>
                  <a:close/>
                  <a:moveTo>
                    <a:pt x="355" y="0"/>
                  </a:moveTo>
                  <a:lnTo>
                    <a:pt x="457" y="0"/>
                  </a:lnTo>
                  <a:lnTo>
                    <a:pt x="457" y="80"/>
                  </a:lnTo>
                  <a:lnTo>
                    <a:pt x="492" y="88"/>
                  </a:lnTo>
                  <a:lnTo>
                    <a:pt x="525" y="99"/>
                  </a:lnTo>
                  <a:lnTo>
                    <a:pt x="566" y="29"/>
                  </a:lnTo>
                  <a:lnTo>
                    <a:pt x="653" y="80"/>
                  </a:lnTo>
                  <a:lnTo>
                    <a:pt x="613" y="150"/>
                  </a:lnTo>
                  <a:lnTo>
                    <a:pt x="639" y="173"/>
                  </a:lnTo>
                  <a:lnTo>
                    <a:pt x="664" y="199"/>
                  </a:lnTo>
                  <a:lnTo>
                    <a:pt x="733" y="159"/>
                  </a:lnTo>
                  <a:lnTo>
                    <a:pt x="783" y="247"/>
                  </a:lnTo>
                  <a:lnTo>
                    <a:pt x="714" y="287"/>
                  </a:lnTo>
                  <a:lnTo>
                    <a:pt x="726" y="320"/>
                  </a:lnTo>
                  <a:lnTo>
                    <a:pt x="732" y="355"/>
                  </a:lnTo>
                  <a:lnTo>
                    <a:pt x="813" y="355"/>
                  </a:lnTo>
                  <a:lnTo>
                    <a:pt x="813" y="457"/>
                  </a:lnTo>
                  <a:lnTo>
                    <a:pt x="732" y="457"/>
                  </a:lnTo>
                  <a:lnTo>
                    <a:pt x="726" y="491"/>
                  </a:lnTo>
                  <a:lnTo>
                    <a:pt x="714" y="525"/>
                  </a:lnTo>
                  <a:lnTo>
                    <a:pt x="783" y="565"/>
                  </a:lnTo>
                  <a:lnTo>
                    <a:pt x="733" y="654"/>
                  </a:lnTo>
                  <a:lnTo>
                    <a:pt x="664" y="613"/>
                  </a:lnTo>
                  <a:lnTo>
                    <a:pt x="639" y="639"/>
                  </a:lnTo>
                  <a:lnTo>
                    <a:pt x="613" y="663"/>
                  </a:lnTo>
                  <a:lnTo>
                    <a:pt x="653" y="732"/>
                  </a:lnTo>
                  <a:lnTo>
                    <a:pt x="566" y="783"/>
                  </a:lnTo>
                  <a:lnTo>
                    <a:pt x="525" y="714"/>
                  </a:lnTo>
                  <a:lnTo>
                    <a:pt x="492" y="725"/>
                  </a:lnTo>
                  <a:lnTo>
                    <a:pt x="457" y="732"/>
                  </a:lnTo>
                  <a:lnTo>
                    <a:pt x="457" y="812"/>
                  </a:lnTo>
                  <a:lnTo>
                    <a:pt x="355" y="812"/>
                  </a:lnTo>
                  <a:lnTo>
                    <a:pt x="355" y="732"/>
                  </a:lnTo>
                  <a:lnTo>
                    <a:pt x="321" y="725"/>
                  </a:lnTo>
                  <a:lnTo>
                    <a:pt x="287" y="714"/>
                  </a:lnTo>
                  <a:lnTo>
                    <a:pt x="247" y="783"/>
                  </a:lnTo>
                  <a:lnTo>
                    <a:pt x="160" y="732"/>
                  </a:lnTo>
                  <a:lnTo>
                    <a:pt x="199" y="663"/>
                  </a:lnTo>
                  <a:lnTo>
                    <a:pt x="173" y="639"/>
                  </a:lnTo>
                  <a:lnTo>
                    <a:pt x="149" y="613"/>
                  </a:lnTo>
                  <a:lnTo>
                    <a:pt x="80" y="654"/>
                  </a:lnTo>
                  <a:lnTo>
                    <a:pt x="29" y="565"/>
                  </a:lnTo>
                  <a:lnTo>
                    <a:pt x="98" y="525"/>
                  </a:lnTo>
                  <a:lnTo>
                    <a:pt x="88" y="491"/>
                  </a:lnTo>
                  <a:lnTo>
                    <a:pt x="81" y="457"/>
                  </a:lnTo>
                  <a:lnTo>
                    <a:pt x="0" y="457"/>
                  </a:lnTo>
                  <a:lnTo>
                    <a:pt x="0" y="355"/>
                  </a:lnTo>
                  <a:lnTo>
                    <a:pt x="81" y="355"/>
                  </a:lnTo>
                  <a:lnTo>
                    <a:pt x="88" y="320"/>
                  </a:lnTo>
                  <a:lnTo>
                    <a:pt x="98" y="287"/>
                  </a:lnTo>
                  <a:lnTo>
                    <a:pt x="29" y="247"/>
                  </a:lnTo>
                  <a:lnTo>
                    <a:pt x="80" y="159"/>
                  </a:lnTo>
                  <a:lnTo>
                    <a:pt x="149" y="199"/>
                  </a:lnTo>
                  <a:lnTo>
                    <a:pt x="173" y="173"/>
                  </a:lnTo>
                  <a:lnTo>
                    <a:pt x="199" y="150"/>
                  </a:lnTo>
                  <a:lnTo>
                    <a:pt x="160" y="80"/>
                  </a:lnTo>
                  <a:lnTo>
                    <a:pt x="247" y="29"/>
                  </a:lnTo>
                  <a:lnTo>
                    <a:pt x="287" y="99"/>
                  </a:lnTo>
                  <a:lnTo>
                    <a:pt x="321" y="88"/>
                  </a:lnTo>
                  <a:lnTo>
                    <a:pt x="355" y="80"/>
                  </a:lnTo>
                  <a:lnTo>
                    <a:pt x="355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" name="Freeform 218">
              <a:extLst>
                <a:ext uri="{FF2B5EF4-FFF2-40B4-BE49-F238E27FC236}">
                  <a16:creationId xmlns="" xmlns:a16="http://schemas.microsoft.com/office/drawing/2014/main" id="{AB3EE2E9-3C51-43B6-A542-456DF4B7B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280" y="2062782"/>
              <a:ext cx="321016" cy="323796"/>
            </a:xfrm>
            <a:custGeom>
              <a:avLst/>
              <a:gdLst>
                <a:gd name="T0" fmla="*/ 115 w 231"/>
                <a:gd name="T1" fmla="*/ 0 h 233"/>
                <a:gd name="T2" fmla="*/ 142 w 231"/>
                <a:gd name="T3" fmla="*/ 4 h 233"/>
                <a:gd name="T4" fmla="*/ 166 w 231"/>
                <a:gd name="T5" fmla="*/ 12 h 233"/>
                <a:gd name="T6" fmla="*/ 188 w 231"/>
                <a:gd name="T7" fmla="*/ 26 h 233"/>
                <a:gd name="T8" fmla="*/ 205 w 231"/>
                <a:gd name="T9" fmla="*/ 43 h 233"/>
                <a:gd name="T10" fmla="*/ 220 w 231"/>
                <a:gd name="T11" fmla="*/ 65 h 233"/>
                <a:gd name="T12" fmla="*/ 229 w 231"/>
                <a:gd name="T13" fmla="*/ 90 h 233"/>
                <a:gd name="T14" fmla="*/ 231 w 231"/>
                <a:gd name="T15" fmla="*/ 116 h 233"/>
                <a:gd name="T16" fmla="*/ 229 w 231"/>
                <a:gd name="T17" fmla="*/ 142 h 233"/>
                <a:gd name="T18" fmla="*/ 220 w 231"/>
                <a:gd name="T19" fmla="*/ 167 h 233"/>
                <a:gd name="T20" fmla="*/ 205 w 231"/>
                <a:gd name="T21" fmla="*/ 188 h 233"/>
                <a:gd name="T22" fmla="*/ 188 w 231"/>
                <a:gd name="T23" fmla="*/ 207 h 233"/>
                <a:gd name="T24" fmla="*/ 166 w 231"/>
                <a:gd name="T25" fmla="*/ 220 h 233"/>
                <a:gd name="T26" fmla="*/ 142 w 231"/>
                <a:gd name="T27" fmla="*/ 229 h 233"/>
                <a:gd name="T28" fmla="*/ 115 w 231"/>
                <a:gd name="T29" fmla="*/ 233 h 233"/>
                <a:gd name="T30" fmla="*/ 89 w 231"/>
                <a:gd name="T31" fmla="*/ 229 h 233"/>
                <a:gd name="T32" fmla="*/ 64 w 231"/>
                <a:gd name="T33" fmla="*/ 220 h 233"/>
                <a:gd name="T34" fmla="*/ 43 w 231"/>
                <a:gd name="T35" fmla="*/ 207 h 233"/>
                <a:gd name="T36" fmla="*/ 25 w 231"/>
                <a:gd name="T37" fmla="*/ 188 h 233"/>
                <a:gd name="T38" fmla="*/ 11 w 231"/>
                <a:gd name="T39" fmla="*/ 167 h 233"/>
                <a:gd name="T40" fmla="*/ 2 w 231"/>
                <a:gd name="T41" fmla="*/ 142 h 233"/>
                <a:gd name="T42" fmla="*/ 0 w 231"/>
                <a:gd name="T43" fmla="*/ 116 h 233"/>
                <a:gd name="T44" fmla="*/ 2 w 231"/>
                <a:gd name="T45" fmla="*/ 90 h 233"/>
                <a:gd name="T46" fmla="*/ 11 w 231"/>
                <a:gd name="T47" fmla="*/ 65 h 233"/>
                <a:gd name="T48" fmla="*/ 25 w 231"/>
                <a:gd name="T49" fmla="*/ 43 h 233"/>
                <a:gd name="T50" fmla="*/ 43 w 231"/>
                <a:gd name="T51" fmla="*/ 26 h 233"/>
                <a:gd name="T52" fmla="*/ 64 w 231"/>
                <a:gd name="T53" fmla="*/ 12 h 233"/>
                <a:gd name="T54" fmla="*/ 89 w 231"/>
                <a:gd name="T55" fmla="*/ 4 h 233"/>
                <a:gd name="T56" fmla="*/ 115 w 231"/>
                <a:gd name="T57" fmla="*/ 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1" h="233">
                  <a:moveTo>
                    <a:pt x="115" y="0"/>
                  </a:moveTo>
                  <a:lnTo>
                    <a:pt x="142" y="4"/>
                  </a:lnTo>
                  <a:lnTo>
                    <a:pt x="166" y="12"/>
                  </a:lnTo>
                  <a:lnTo>
                    <a:pt x="188" y="26"/>
                  </a:lnTo>
                  <a:lnTo>
                    <a:pt x="205" y="43"/>
                  </a:lnTo>
                  <a:lnTo>
                    <a:pt x="220" y="65"/>
                  </a:lnTo>
                  <a:lnTo>
                    <a:pt x="229" y="90"/>
                  </a:lnTo>
                  <a:lnTo>
                    <a:pt x="231" y="116"/>
                  </a:lnTo>
                  <a:lnTo>
                    <a:pt x="229" y="142"/>
                  </a:lnTo>
                  <a:lnTo>
                    <a:pt x="220" y="167"/>
                  </a:lnTo>
                  <a:lnTo>
                    <a:pt x="205" y="188"/>
                  </a:lnTo>
                  <a:lnTo>
                    <a:pt x="188" y="207"/>
                  </a:lnTo>
                  <a:lnTo>
                    <a:pt x="166" y="220"/>
                  </a:lnTo>
                  <a:lnTo>
                    <a:pt x="142" y="229"/>
                  </a:lnTo>
                  <a:lnTo>
                    <a:pt x="115" y="233"/>
                  </a:lnTo>
                  <a:lnTo>
                    <a:pt x="89" y="229"/>
                  </a:lnTo>
                  <a:lnTo>
                    <a:pt x="64" y="220"/>
                  </a:lnTo>
                  <a:lnTo>
                    <a:pt x="43" y="207"/>
                  </a:lnTo>
                  <a:lnTo>
                    <a:pt x="25" y="188"/>
                  </a:lnTo>
                  <a:lnTo>
                    <a:pt x="11" y="167"/>
                  </a:lnTo>
                  <a:lnTo>
                    <a:pt x="2" y="142"/>
                  </a:lnTo>
                  <a:lnTo>
                    <a:pt x="0" y="116"/>
                  </a:lnTo>
                  <a:lnTo>
                    <a:pt x="2" y="90"/>
                  </a:lnTo>
                  <a:lnTo>
                    <a:pt x="11" y="65"/>
                  </a:lnTo>
                  <a:lnTo>
                    <a:pt x="25" y="43"/>
                  </a:lnTo>
                  <a:lnTo>
                    <a:pt x="43" y="26"/>
                  </a:lnTo>
                  <a:lnTo>
                    <a:pt x="64" y="12"/>
                  </a:lnTo>
                  <a:lnTo>
                    <a:pt x="89" y="4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C039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" name="Freeform 219">
              <a:extLst>
                <a:ext uri="{FF2B5EF4-FFF2-40B4-BE49-F238E27FC236}">
                  <a16:creationId xmlns="" xmlns:a16="http://schemas.microsoft.com/office/drawing/2014/main" id="{73258217-9A5F-4E5F-8E44-76532B4D0B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19369" y="2610316"/>
              <a:ext cx="972775" cy="971386"/>
            </a:xfrm>
            <a:custGeom>
              <a:avLst/>
              <a:gdLst>
                <a:gd name="T0" fmla="*/ 300 w 700"/>
                <a:gd name="T1" fmla="*/ 161 h 699"/>
                <a:gd name="T2" fmla="*/ 232 w 700"/>
                <a:gd name="T3" fmla="*/ 194 h 699"/>
                <a:gd name="T4" fmla="*/ 182 w 700"/>
                <a:gd name="T5" fmla="*/ 250 h 699"/>
                <a:gd name="T6" fmla="*/ 156 w 700"/>
                <a:gd name="T7" fmla="*/ 321 h 699"/>
                <a:gd name="T8" fmla="*/ 161 w 700"/>
                <a:gd name="T9" fmla="*/ 399 h 699"/>
                <a:gd name="T10" fmla="*/ 194 w 700"/>
                <a:gd name="T11" fmla="*/ 467 h 699"/>
                <a:gd name="T12" fmla="*/ 250 w 700"/>
                <a:gd name="T13" fmla="*/ 517 h 699"/>
                <a:gd name="T14" fmla="*/ 321 w 700"/>
                <a:gd name="T15" fmla="*/ 543 h 699"/>
                <a:gd name="T16" fmla="*/ 400 w 700"/>
                <a:gd name="T17" fmla="*/ 538 h 699"/>
                <a:gd name="T18" fmla="*/ 468 w 700"/>
                <a:gd name="T19" fmla="*/ 505 h 699"/>
                <a:gd name="T20" fmla="*/ 517 w 700"/>
                <a:gd name="T21" fmla="*/ 449 h 699"/>
                <a:gd name="T22" fmla="*/ 544 w 700"/>
                <a:gd name="T23" fmla="*/ 378 h 699"/>
                <a:gd name="T24" fmla="*/ 538 w 700"/>
                <a:gd name="T25" fmla="*/ 300 h 699"/>
                <a:gd name="T26" fmla="*/ 506 w 700"/>
                <a:gd name="T27" fmla="*/ 232 h 699"/>
                <a:gd name="T28" fmla="*/ 449 w 700"/>
                <a:gd name="T29" fmla="*/ 182 h 699"/>
                <a:gd name="T30" fmla="*/ 379 w 700"/>
                <a:gd name="T31" fmla="*/ 156 h 699"/>
                <a:gd name="T32" fmla="*/ 373 w 700"/>
                <a:gd name="T33" fmla="*/ 0 h 699"/>
                <a:gd name="T34" fmla="*/ 407 w 700"/>
                <a:gd name="T35" fmla="*/ 73 h 699"/>
                <a:gd name="T36" fmla="*/ 468 w 700"/>
                <a:gd name="T37" fmla="*/ 20 h 699"/>
                <a:gd name="T38" fmla="*/ 514 w 700"/>
                <a:gd name="T39" fmla="*/ 120 h 699"/>
                <a:gd name="T40" fmla="*/ 559 w 700"/>
                <a:gd name="T41" fmla="*/ 161 h 699"/>
                <a:gd name="T42" fmla="*/ 664 w 700"/>
                <a:gd name="T43" fmla="*/ 195 h 699"/>
                <a:gd name="T44" fmla="*/ 617 w 700"/>
                <a:gd name="T45" fmla="*/ 261 h 699"/>
                <a:gd name="T46" fmla="*/ 694 w 700"/>
                <a:gd name="T47" fmla="*/ 287 h 699"/>
                <a:gd name="T48" fmla="*/ 630 w 700"/>
                <a:gd name="T49" fmla="*/ 377 h 699"/>
                <a:gd name="T50" fmla="*/ 618 w 700"/>
                <a:gd name="T51" fmla="*/ 436 h 699"/>
                <a:gd name="T52" fmla="*/ 641 w 700"/>
                <a:gd name="T53" fmla="*/ 545 h 699"/>
                <a:gd name="T54" fmla="*/ 561 w 700"/>
                <a:gd name="T55" fmla="*/ 537 h 699"/>
                <a:gd name="T56" fmla="*/ 576 w 700"/>
                <a:gd name="T57" fmla="*/ 617 h 699"/>
                <a:gd name="T58" fmla="*/ 466 w 700"/>
                <a:gd name="T59" fmla="*/ 606 h 699"/>
                <a:gd name="T60" fmla="*/ 409 w 700"/>
                <a:gd name="T61" fmla="*/ 626 h 699"/>
                <a:gd name="T62" fmla="*/ 326 w 700"/>
                <a:gd name="T63" fmla="*/ 699 h 699"/>
                <a:gd name="T64" fmla="*/ 292 w 700"/>
                <a:gd name="T65" fmla="*/ 626 h 699"/>
                <a:gd name="T66" fmla="*/ 232 w 700"/>
                <a:gd name="T67" fmla="*/ 680 h 699"/>
                <a:gd name="T68" fmla="*/ 186 w 700"/>
                <a:gd name="T69" fmla="*/ 579 h 699"/>
                <a:gd name="T70" fmla="*/ 140 w 700"/>
                <a:gd name="T71" fmla="*/ 538 h 699"/>
                <a:gd name="T72" fmla="*/ 35 w 700"/>
                <a:gd name="T73" fmla="*/ 504 h 699"/>
                <a:gd name="T74" fmla="*/ 83 w 700"/>
                <a:gd name="T75" fmla="*/ 439 h 699"/>
                <a:gd name="T76" fmla="*/ 5 w 700"/>
                <a:gd name="T77" fmla="*/ 412 h 699"/>
                <a:gd name="T78" fmla="*/ 69 w 700"/>
                <a:gd name="T79" fmla="*/ 322 h 699"/>
                <a:gd name="T80" fmla="*/ 81 w 700"/>
                <a:gd name="T81" fmla="*/ 263 h 699"/>
                <a:gd name="T82" fmla="*/ 59 w 700"/>
                <a:gd name="T83" fmla="*/ 154 h 699"/>
                <a:gd name="T84" fmla="*/ 139 w 700"/>
                <a:gd name="T85" fmla="*/ 162 h 699"/>
                <a:gd name="T86" fmla="*/ 123 w 700"/>
                <a:gd name="T87" fmla="*/ 82 h 699"/>
                <a:gd name="T88" fmla="*/ 233 w 700"/>
                <a:gd name="T89" fmla="*/ 93 h 699"/>
                <a:gd name="T90" fmla="*/ 291 w 700"/>
                <a:gd name="T91" fmla="*/ 73 h 699"/>
                <a:gd name="T92" fmla="*/ 373 w 700"/>
                <a:gd name="T93" fmla="*/ 0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00" h="699">
                  <a:moveTo>
                    <a:pt x="339" y="154"/>
                  </a:moveTo>
                  <a:lnTo>
                    <a:pt x="300" y="161"/>
                  </a:lnTo>
                  <a:lnTo>
                    <a:pt x="263" y="174"/>
                  </a:lnTo>
                  <a:lnTo>
                    <a:pt x="232" y="194"/>
                  </a:lnTo>
                  <a:lnTo>
                    <a:pt x="204" y="220"/>
                  </a:lnTo>
                  <a:lnTo>
                    <a:pt x="182" y="250"/>
                  </a:lnTo>
                  <a:lnTo>
                    <a:pt x="165" y="284"/>
                  </a:lnTo>
                  <a:lnTo>
                    <a:pt x="156" y="321"/>
                  </a:lnTo>
                  <a:lnTo>
                    <a:pt x="155" y="360"/>
                  </a:lnTo>
                  <a:lnTo>
                    <a:pt x="161" y="399"/>
                  </a:lnTo>
                  <a:lnTo>
                    <a:pt x="174" y="436"/>
                  </a:lnTo>
                  <a:lnTo>
                    <a:pt x="194" y="467"/>
                  </a:lnTo>
                  <a:lnTo>
                    <a:pt x="220" y="495"/>
                  </a:lnTo>
                  <a:lnTo>
                    <a:pt x="250" y="517"/>
                  </a:lnTo>
                  <a:lnTo>
                    <a:pt x="284" y="534"/>
                  </a:lnTo>
                  <a:lnTo>
                    <a:pt x="321" y="543"/>
                  </a:lnTo>
                  <a:lnTo>
                    <a:pt x="360" y="545"/>
                  </a:lnTo>
                  <a:lnTo>
                    <a:pt x="400" y="538"/>
                  </a:lnTo>
                  <a:lnTo>
                    <a:pt x="436" y="525"/>
                  </a:lnTo>
                  <a:lnTo>
                    <a:pt x="468" y="505"/>
                  </a:lnTo>
                  <a:lnTo>
                    <a:pt x="495" y="479"/>
                  </a:lnTo>
                  <a:lnTo>
                    <a:pt x="517" y="449"/>
                  </a:lnTo>
                  <a:lnTo>
                    <a:pt x="534" y="415"/>
                  </a:lnTo>
                  <a:lnTo>
                    <a:pt x="544" y="378"/>
                  </a:lnTo>
                  <a:lnTo>
                    <a:pt x="545" y="339"/>
                  </a:lnTo>
                  <a:lnTo>
                    <a:pt x="538" y="300"/>
                  </a:lnTo>
                  <a:lnTo>
                    <a:pt x="525" y="263"/>
                  </a:lnTo>
                  <a:lnTo>
                    <a:pt x="506" y="232"/>
                  </a:lnTo>
                  <a:lnTo>
                    <a:pt x="479" y="204"/>
                  </a:lnTo>
                  <a:lnTo>
                    <a:pt x="449" y="182"/>
                  </a:lnTo>
                  <a:lnTo>
                    <a:pt x="415" y="165"/>
                  </a:lnTo>
                  <a:lnTo>
                    <a:pt x="379" y="156"/>
                  </a:lnTo>
                  <a:lnTo>
                    <a:pt x="339" y="154"/>
                  </a:lnTo>
                  <a:close/>
                  <a:moveTo>
                    <a:pt x="373" y="0"/>
                  </a:moveTo>
                  <a:lnTo>
                    <a:pt x="377" y="69"/>
                  </a:lnTo>
                  <a:lnTo>
                    <a:pt x="407" y="73"/>
                  </a:lnTo>
                  <a:lnTo>
                    <a:pt x="436" y="81"/>
                  </a:lnTo>
                  <a:lnTo>
                    <a:pt x="468" y="20"/>
                  </a:lnTo>
                  <a:lnTo>
                    <a:pt x="545" y="59"/>
                  </a:lnTo>
                  <a:lnTo>
                    <a:pt x="514" y="120"/>
                  </a:lnTo>
                  <a:lnTo>
                    <a:pt x="537" y="139"/>
                  </a:lnTo>
                  <a:lnTo>
                    <a:pt x="559" y="161"/>
                  </a:lnTo>
                  <a:lnTo>
                    <a:pt x="617" y="123"/>
                  </a:lnTo>
                  <a:lnTo>
                    <a:pt x="664" y="195"/>
                  </a:lnTo>
                  <a:lnTo>
                    <a:pt x="607" y="233"/>
                  </a:lnTo>
                  <a:lnTo>
                    <a:pt x="617" y="261"/>
                  </a:lnTo>
                  <a:lnTo>
                    <a:pt x="626" y="291"/>
                  </a:lnTo>
                  <a:lnTo>
                    <a:pt x="694" y="287"/>
                  </a:lnTo>
                  <a:lnTo>
                    <a:pt x="700" y="373"/>
                  </a:lnTo>
                  <a:lnTo>
                    <a:pt x="630" y="377"/>
                  </a:lnTo>
                  <a:lnTo>
                    <a:pt x="626" y="407"/>
                  </a:lnTo>
                  <a:lnTo>
                    <a:pt x="618" y="436"/>
                  </a:lnTo>
                  <a:lnTo>
                    <a:pt x="680" y="467"/>
                  </a:lnTo>
                  <a:lnTo>
                    <a:pt x="641" y="545"/>
                  </a:lnTo>
                  <a:lnTo>
                    <a:pt x="579" y="513"/>
                  </a:lnTo>
                  <a:lnTo>
                    <a:pt x="561" y="537"/>
                  </a:lnTo>
                  <a:lnTo>
                    <a:pt x="538" y="559"/>
                  </a:lnTo>
                  <a:lnTo>
                    <a:pt x="576" y="617"/>
                  </a:lnTo>
                  <a:lnTo>
                    <a:pt x="504" y="664"/>
                  </a:lnTo>
                  <a:lnTo>
                    <a:pt x="466" y="606"/>
                  </a:lnTo>
                  <a:lnTo>
                    <a:pt x="439" y="617"/>
                  </a:lnTo>
                  <a:lnTo>
                    <a:pt x="409" y="626"/>
                  </a:lnTo>
                  <a:lnTo>
                    <a:pt x="413" y="694"/>
                  </a:lnTo>
                  <a:lnTo>
                    <a:pt x="326" y="699"/>
                  </a:lnTo>
                  <a:lnTo>
                    <a:pt x="322" y="630"/>
                  </a:lnTo>
                  <a:lnTo>
                    <a:pt x="292" y="626"/>
                  </a:lnTo>
                  <a:lnTo>
                    <a:pt x="263" y="618"/>
                  </a:lnTo>
                  <a:lnTo>
                    <a:pt x="232" y="680"/>
                  </a:lnTo>
                  <a:lnTo>
                    <a:pt x="155" y="640"/>
                  </a:lnTo>
                  <a:lnTo>
                    <a:pt x="186" y="579"/>
                  </a:lnTo>
                  <a:lnTo>
                    <a:pt x="162" y="560"/>
                  </a:lnTo>
                  <a:lnTo>
                    <a:pt x="140" y="538"/>
                  </a:lnTo>
                  <a:lnTo>
                    <a:pt x="83" y="576"/>
                  </a:lnTo>
                  <a:lnTo>
                    <a:pt x="35" y="504"/>
                  </a:lnTo>
                  <a:lnTo>
                    <a:pt x="93" y="466"/>
                  </a:lnTo>
                  <a:lnTo>
                    <a:pt x="83" y="439"/>
                  </a:lnTo>
                  <a:lnTo>
                    <a:pt x="73" y="408"/>
                  </a:lnTo>
                  <a:lnTo>
                    <a:pt x="5" y="412"/>
                  </a:lnTo>
                  <a:lnTo>
                    <a:pt x="0" y="326"/>
                  </a:lnTo>
                  <a:lnTo>
                    <a:pt x="69" y="322"/>
                  </a:lnTo>
                  <a:lnTo>
                    <a:pt x="73" y="292"/>
                  </a:lnTo>
                  <a:lnTo>
                    <a:pt x="81" y="263"/>
                  </a:lnTo>
                  <a:lnTo>
                    <a:pt x="20" y="232"/>
                  </a:lnTo>
                  <a:lnTo>
                    <a:pt x="59" y="154"/>
                  </a:lnTo>
                  <a:lnTo>
                    <a:pt x="121" y="186"/>
                  </a:lnTo>
                  <a:lnTo>
                    <a:pt x="139" y="162"/>
                  </a:lnTo>
                  <a:lnTo>
                    <a:pt x="161" y="140"/>
                  </a:lnTo>
                  <a:lnTo>
                    <a:pt x="123" y="82"/>
                  </a:lnTo>
                  <a:lnTo>
                    <a:pt x="195" y="35"/>
                  </a:lnTo>
                  <a:lnTo>
                    <a:pt x="233" y="93"/>
                  </a:lnTo>
                  <a:lnTo>
                    <a:pt x="261" y="82"/>
                  </a:lnTo>
                  <a:lnTo>
                    <a:pt x="291" y="73"/>
                  </a:lnTo>
                  <a:lnTo>
                    <a:pt x="287" y="5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Freeform 220">
              <a:extLst>
                <a:ext uri="{FF2B5EF4-FFF2-40B4-BE49-F238E27FC236}">
                  <a16:creationId xmlns="" xmlns:a16="http://schemas.microsoft.com/office/drawing/2014/main" id="{6A401096-C278-4897-B5BD-FD47D596E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766788" y="2957735"/>
              <a:ext cx="276547" cy="276547"/>
            </a:xfrm>
            <a:custGeom>
              <a:avLst/>
              <a:gdLst>
                <a:gd name="T0" fmla="*/ 95 w 199"/>
                <a:gd name="T1" fmla="*/ 0 h 199"/>
                <a:gd name="T2" fmla="*/ 121 w 199"/>
                <a:gd name="T3" fmla="*/ 3 h 199"/>
                <a:gd name="T4" fmla="*/ 144 w 199"/>
                <a:gd name="T5" fmla="*/ 12 h 199"/>
                <a:gd name="T6" fmla="*/ 165 w 199"/>
                <a:gd name="T7" fmla="*/ 25 h 199"/>
                <a:gd name="T8" fmla="*/ 182 w 199"/>
                <a:gd name="T9" fmla="*/ 45 h 199"/>
                <a:gd name="T10" fmla="*/ 194 w 199"/>
                <a:gd name="T11" fmla="*/ 68 h 199"/>
                <a:gd name="T12" fmla="*/ 199 w 199"/>
                <a:gd name="T13" fmla="*/ 94 h 199"/>
                <a:gd name="T14" fmla="*/ 197 w 199"/>
                <a:gd name="T15" fmla="*/ 121 h 199"/>
                <a:gd name="T16" fmla="*/ 188 w 199"/>
                <a:gd name="T17" fmla="*/ 144 h 199"/>
                <a:gd name="T18" fmla="*/ 173 w 199"/>
                <a:gd name="T19" fmla="*/ 165 h 199"/>
                <a:gd name="T20" fmla="*/ 155 w 199"/>
                <a:gd name="T21" fmla="*/ 182 h 199"/>
                <a:gd name="T22" fmla="*/ 131 w 199"/>
                <a:gd name="T23" fmla="*/ 194 h 199"/>
                <a:gd name="T24" fmla="*/ 105 w 199"/>
                <a:gd name="T25" fmla="*/ 199 h 199"/>
                <a:gd name="T26" fmla="*/ 79 w 199"/>
                <a:gd name="T27" fmla="*/ 196 h 199"/>
                <a:gd name="T28" fmla="*/ 54 w 199"/>
                <a:gd name="T29" fmla="*/ 187 h 199"/>
                <a:gd name="T30" fmla="*/ 34 w 199"/>
                <a:gd name="T31" fmla="*/ 174 h 199"/>
                <a:gd name="T32" fmla="*/ 17 w 199"/>
                <a:gd name="T33" fmla="*/ 155 h 199"/>
                <a:gd name="T34" fmla="*/ 5 w 199"/>
                <a:gd name="T35" fmla="*/ 131 h 199"/>
                <a:gd name="T36" fmla="*/ 0 w 199"/>
                <a:gd name="T37" fmla="*/ 105 h 199"/>
                <a:gd name="T38" fmla="*/ 3 w 199"/>
                <a:gd name="T39" fmla="*/ 79 h 199"/>
                <a:gd name="T40" fmla="*/ 11 w 199"/>
                <a:gd name="T41" fmla="*/ 55 h 199"/>
                <a:gd name="T42" fmla="*/ 25 w 199"/>
                <a:gd name="T43" fmla="*/ 34 h 199"/>
                <a:gd name="T44" fmla="*/ 45 w 199"/>
                <a:gd name="T45" fmla="*/ 17 h 199"/>
                <a:gd name="T46" fmla="*/ 68 w 199"/>
                <a:gd name="T47" fmla="*/ 5 h 199"/>
                <a:gd name="T48" fmla="*/ 95 w 199"/>
                <a:gd name="T49" fmla="*/ 0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99" h="199">
                  <a:moveTo>
                    <a:pt x="95" y="0"/>
                  </a:moveTo>
                  <a:lnTo>
                    <a:pt x="121" y="3"/>
                  </a:lnTo>
                  <a:lnTo>
                    <a:pt x="144" y="12"/>
                  </a:lnTo>
                  <a:lnTo>
                    <a:pt x="165" y="25"/>
                  </a:lnTo>
                  <a:lnTo>
                    <a:pt x="182" y="45"/>
                  </a:lnTo>
                  <a:lnTo>
                    <a:pt x="194" y="68"/>
                  </a:lnTo>
                  <a:lnTo>
                    <a:pt x="199" y="94"/>
                  </a:lnTo>
                  <a:lnTo>
                    <a:pt x="197" y="121"/>
                  </a:lnTo>
                  <a:lnTo>
                    <a:pt x="188" y="144"/>
                  </a:lnTo>
                  <a:lnTo>
                    <a:pt x="173" y="165"/>
                  </a:lnTo>
                  <a:lnTo>
                    <a:pt x="155" y="182"/>
                  </a:lnTo>
                  <a:lnTo>
                    <a:pt x="131" y="194"/>
                  </a:lnTo>
                  <a:lnTo>
                    <a:pt x="105" y="199"/>
                  </a:lnTo>
                  <a:lnTo>
                    <a:pt x="79" y="196"/>
                  </a:lnTo>
                  <a:lnTo>
                    <a:pt x="54" y="187"/>
                  </a:lnTo>
                  <a:lnTo>
                    <a:pt x="34" y="174"/>
                  </a:lnTo>
                  <a:lnTo>
                    <a:pt x="17" y="155"/>
                  </a:lnTo>
                  <a:lnTo>
                    <a:pt x="5" y="131"/>
                  </a:lnTo>
                  <a:lnTo>
                    <a:pt x="0" y="105"/>
                  </a:lnTo>
                  <a:lnTo>
                    <a:pt x="3" y="79"/>
                  </a:lnTo>
                  <a:lnTo>
                    <a:pt x="11" y="55"/>
                  </a:lnTo>
                  <a:lnTo>
                    <a:pt x="25" y="34"/>
                  </a:lnTo>
                  <a:lnTo>
                    <a:pt x="45" y="17"/>
                  </a:lnTo>
                  <a:lnTo>
                    <a:pt x="68" y="5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Freeform 221">
              <a:extLst>
                <a:ext uri="{FF2B5EF4-FFF2-40B4-BE49-F238E27FC236}">
                  <a16:creationId xmlns="" xmlns:a16="http://schemas.microsoft.com/office/drawing/2014/main" id="{BF97195B-5277-4DAD-848A-9CA00A886F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73818" y="3303766"/>
              <a:ext cx="454426" cy="453035"/>
            </a:xfrm>
            <a:custGeom>
              <a:avLst/>
              <a:gdLst>
                <a:gd name="T0" fmla="*/ 135 w 327"/>
                <a:gd name="T1" fmla="*/ 77 h 326"/>
                <a:gd name="T2" fmla="*/ 95 w 327"/>
                <a:gd name="T3" fmla="*/ 102 h 326"/>
                <a:gd name="T4" fmla="*/ 74 w 327"/>
                <a:gd name="T5" fmla="*/ 144 h 326"/>
                <a:gd name="T6" fmla="*/ 77 w 327"/>
                <a:gd name="T7" fmla="*/ 192 h 326"/>
                <a:gd name="T8" fmla="*/ 102 w 327"/>
                <a:gd name="T9" fmla="*/ 232 h 326"/>
                <a:gd name="T10" fmla="*/ 144 w 327"/>
                <a:gd name="T11" fmla="*/ 253 h 326"/>
                <a:gd name="T12" fmla="*/ 192 w 327"/>
                <a:gd name="T13" fmla="*/ 250 h 326"/>
                <a:gd name="T14" fmla="*/ 232 w 327"/>
                <a:gd name="T15" fmla="*/ 224 h 326"/>
                <a:gd name="T16" fmla="*/ 253 w 327"/>
                <a:gd name="T17" fmla="*/ 182 h 326"/>
                <a:gd name="T18" fmla="*/ 250 w 327"/>
                <a:gd name="T19" fmla="*/ 133 h 326"/>
                <a:gd name="T20" fmla="*/ 224 w 327"/>
                <a:gd name="T21" fmla="*/ 95 h 326"/>
                <a:gd name="T22" fmla="*/ 183 w 327"/>
                <a:gd name="T23" fmla="*/ 73 h 326"/>
                <a:gd name="T24" fmla="*/ 174 w 327"/>
                <a:gd name="T25" fmla="*/ 0 h 326"/>
                <a:gd name="T26" fmla="*/ 204 w 327"/>
                <a:gd name="T27" fmla="*/ 38 h 326"/>
                <a:gd name="T28" fmla="*/ 255 w 327"/>
                <a:gd name="T29" fmla="*/ 27 h 326"/>
                <a:gd name="T30" fmla="*/ 262 w 327"/>
                <a:gd name="T31" fmla="*/ 74 h 326"/>
                <a:gd name="T32" fmla="*/ 310 w 327"/>
                <a:gd name="T33" fmla="*/ 91 h 326"/>
                <a:gd name="T34" fmla="*/ 292 w 327"/>
                <a:gd name="T35" fmla="*/ 136 h 326"/>
                <a:gd name="T36" fmla="*/ 327 w 327"/>
                <a:gd name="T37" fmla="*/ 174 h 326"/>
                <a:gd name="T38" fmla="*/ 289 w 327"/>
                <a:gd name="T39" fmla="*/ 204 h 326"/>
                <a:gd name="T40" fmla="*/ 300 w 327"/>
                <a:gd name="T41" fmla="*/ 254 h 326"/>
                <a:gd name="T42" fmla="*/ 253 w 327"/>
                <a:gd name="T43" fmla="*/ 262 h 326"/>
                <a:gd name="T44" fmla="*/ 236 w 327"/>
                <a:gd name="T45" fmla="*/ 310 h 326"/>
                <a:gd name="T46" fmla="*/ 191 w 327"/>
                <a:gd name="T47" fmla="*/ 292 h 326"/>
                <a:gd name="T48" fmla="*/ 152 w 327"/>
                <a:gd name="T49" fmla="*/ 326 h 326"/>
                <a:gd name="T50" fmla="*/ 123 w 327"/>
                <a:gd name="T51" fmla="*/ 289 h 326"/>
                <a:gd name="T52" fmla="*/ 72 w 327"/>
                <a:gd name="T53" fmla="*/ 300 h 326"/>
                <a:gd name="T54" fmla="*/ 65 w 327"/>
                <a:gd name="T55" fmla="*/ 251 h 326"/>
                <a:gd name="T56" fmla="*/ 17 w 327"/>
                <a:gd name="T57" fmla="*/ 236 h 326"/>
                <a:gd name="T58" fmla="*/ 35 w 327"/>
                <a:gd name="T59" fmla="*/ 191 h 326"/>
                <a:gd name="T60" fmla="*/ 0 w 327"/>
                <a:gd name="T61" fmla="*/ 152 h 326"/>
                <a:gd name="T62" fmla="*/ 38 w 327"/>
                <a:gd name="T63" fmla="*/ 123 h 326"/>
                <a:gd name="T64" fmla="*/ 27 w 327"/>
                <a:gd name="T65" fmla="*/ 72 h 326"/>
                <a:gd name="T66" fmla="*/ 74 w 327"/>
                <a:gd name="T67" fmla="*/ 65 h 326"/>
                <a:gd name="T68" fmla="*/ 92 w 327"/>
                <a:gd name="T69" fmla="*/ 16 h 326"/>
                <a:gd name="T70" fmla="*/ 136 w 327"/>
                <a:gd name="T71" fmla="*/ 34 h 326"/>
                <a:gd name="T72" fmla="*/ 174 w 327"/>
                <a:gd name="T73" fmla="*/ 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27" h="326">
                  <a:moveTo>
                    <a:pt x="158" y="72"/>
                  </a:moveTo>
                  <a:lnTo>
                    <a:pt x="135" y="77"/>
                  </a:lnTo>
                  <a:lnTo>
                    <a:pt x="112" y="88"/>
                  </a:lnTo>
                  <a:lnTo>
                    <a:pt x="95" y="102"/>
                  </a:lnTo>
                  <a:lnTo>
                    <a:pt x="82" y="122"/>
                  </a:lnTo>
                  <a:lnTo>
                    <a:pt x="74" y="144"/>
                  </a:lnTo>
                  <a:lnTo>
                    <a:pt x="72" y="169"/>
                  </a:lnTo>
                  <a:lnTo>
                    <a:pt x="77" y="192"/>
                  </a:lnTo>
                  <a:lnTo>
                    <a:pt x="88" y="213"/>
                  </a:lnTo>
                  <a:lnTo>
                    <a:pt x="102" y="232"/>
                  </a:lnTo>
                  <a:lnTo>
                    <a:pt x="122" y="245"/>
                  </a:lnTo>
                  <a:lnTo>
                    <a:pt x="144" y="253"/>
                  </a:lnTo>
                  <a:lnTo>
                    <a:pt x="169" y="254"/>
                  </a:lnTo>
                  <a:lnTo>
                    <a:pt x="192" y="250"/>
                  </a:lnTo>
                  <a:lnTo>
                    <a:pt x="215" y="239"/>
                  </a:lnTo>
                  <a:lnTo>
                    <a:pt x="232" y="224"/>
                  </a:lnTo>
                  <a:lnTo>
                    <a:pt x="245" y="204"/>
                  </a:lnTo>
                  <a:lnTo>
                    <a:pt x="253" y="182"/>
                  </a:lnTo>
                  <a:lnTo>
                    <a:pt x="255" y="158"/>
                  </a:lnTo>
                  <a:lnTo>
                    <a:pt x="250" y="133"/>
                  </a:lnTo>
                  <a:lnTo>
                    <a:pt x="240" y="112"/>
                  </a:lnTo>
                  <a:lnTo>
                    <a:pt x="224" y="95"/>
                  </a:lnTo>
                  <a:lnTo>
                    <a:pt x="205" y="82"/>
                  </a:lnTo>
                  <a:lnTo>
                    <a:pt x="183" y="73"/>
                  </a:lnTo>
                  <a:lnTo>
                    <a:pt x="158" y="72"/>
                  </a:lnTo>
                  <a:close/>
                  <a:moveTo>
                    <a:pt x="174" y="0"/>
                  </a:moveTo>
                  <a:lnTo>
                    <a:pt x="177" y="33"/>
                  </a:lnTo>
                  <a:lnTo>
                    <a:pt x="204" y="38"/>
                  </a:lnTo>
                  <a:lnTo>
                    <a:pt x="219" y="9"/>
                  </a:lnTo>
                  <a:lnTo>
                    <a:pt x="255" y="27"/>
                  </a:lnTo>
                  <a:lnTo>
                    <a:pt x="241" y="56"/>
                  </a:lnTo>
                  <a:lnTo>
                    <a:pt x="262" y="74"/>
                  </a:lnTo>
                  <a:lnTo>
                    <a:pt x="288" y="57"/>
                  </a:lnTo>
                  <a:lnTo>
                    <a:pt x="310" y="91"/>
                  </a:lnTo>
                  <a:lnTo>
                    <a:pt x="284" y="109"/>
                  </a:lnTo>
                  <a:lnTo>
                    <a:pt x="292" y="136"/>
                  </a:lnTo>
                  <a:lnTo>
                    <a:pt x="325" y="133"/>
                  </a:lnTo>
                  <a:lnTo>
                    <a:pt x="327" y="174"/>
                  </a:lnTo>
                  <a:lnTo>
                    <a:pt x="295" y="177"/>
                  </a:lnTo>
                  <a:lnTo>
                    <a:pt x="289" y="204"/>
                  </a:lnTo>
                  <a:lnTo>
                    <a:pt x="318" y="219"/>
                  </a:lnTo>
                  <a:lnTo>
                    <a:pt x="300" y="254"/>
                  </a:lnTo>
                  <a:lnTo>
                    <a:pt x="271" y="239"/>
                  </a:lnTo>
                  <a:lnTo>
                    <a:pt x="253" y="262"/>
                  </a:lnTo>
                  <a:lnTo>
                    <a:pt x="270" y="288"/>
                  </a:lnTo>
                  <a:lnTo>
                    <a:pt x="236" y="310"/>
                  </a:lnTo>
                  <a:lnTo>
                    <a:pt x="219" y="283"/>
                  </a:lnTo>
                  <a:lnTo>
                    <a:pt x="191" y="292"/>
                  </a:lnTo>
                  <a:lnTo>
                    <a:pt x="192" y="325"/>
                  </a:lnTo>
                  <a:lnTo>
                    <a:pt x="152" y="326"/>
                  </a:lnTo>
                  <a:lnTo>
                    <a:pt x="150" y="294"/>
                  </a:lnTo>
                  <a:lnTo>
                    <a:pt x="123" y="289"/>
                  </a:lnTo>
                  <a:lnTo>
                    <a:pt x="109" y="318"/>
                  </a:lnTo>
                  <a:lnTo>
                    <a:pt x="72" y="300"/>
                  </a:lnTo>
                  <a:lnTo>
                    <a:pt x="86" y="271"/>
                  </a:lnTo>
                  <a:lnTo>
                    <a:pt x="65" y="251"/>
                  </a:lnTo>
                  <a:lnTo>
                    <a:pt x="39" y="270"/>
                  </a:lnTo>
                  <a:lnTo>
                    <a:pt x="17" y="236"/>
                  </a:lnTo>
                  <a:lnTo>
                    <a:pt x="43" y="217"/>
                  </a:lnTo>
                  <a:lnTo>
                    <a:pt x="35" y="191"/>
                  </a:lnTo>
                  <a:lnTo>
                    <a:pt x="2" y="192"/>
                  </a:lnTo>
                  <a:lnTo>
                    <a:pt x="0" y="152"/>
                  </a:lnTo>
                  <a:lnTo>
                    <a:pt x="33" y="150"/>
                  </a:lnTo>
                  <a:lnTo>
                    <a:pt x="38" y="123"/>
                  </a:lnTo>
                  <a:lnTo>
                    <a:pt x="9" y="109"/>
                  </a:lnTo>
                  <a:lnTo>
                    <a:pt x="27" y="72"/>
                  </a:lnTo>
                  <a:lnTo>
                    <a:pt x="56" y="86"/>
                  </a:lnTo>
                  <a:lnTo>
                    <a:pt x="74" y="65"/>
                  </a:lnTo>
                  <a:lnTo>
                    <a:pt x="57" y="38"/>
                  </a:lnTo>
                  <a:lnTo>
                    <a:pt x="92" y="16"/>
                  </a:lnTo>
                  <a:lnTo>
                    <a:pt x="109" y="43"/>
                  </a:lnTo>
                  <a:lnTo>
                    <a:pt x="136" y="34"/>
                  </a:lnTo>
                  <a:lnTo>
                    <a:pt x="133" y="2"/>
                  </a:lnTo>
                  <a:lnTo>
                    <a:pt x="174" y="0"/>
                  </a:lnTo>
                  <a:close/>
                </a:path>
              </a:pathLst>
            </a:custGeom>
            <a:solidFill>
              <a:srgbClr val="F39C1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Freeform 222">
              <a:extLst>
                <a:ext uri="{FF2B5EF4-FFF2-40B4-BE49-F238E27FC236}">
                  <a16:creationId xmlns="" xmlns:a16="http://schemas.microsoft.com/office/drawing/2014/main" id="{DD454600-0E68-4AEA-8931-1B365A95A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7800" y="3464969"/>
              <a:ext cx="126461" cy="129241"/>
            </a:xfrm>
            <a:custGeom>
              <a:avLst/>
              <a:gdLst>
                <a:gd name="T0" fmla="*/ 43 w 91"/>
                <a:gd name="T1" fmla="*/ 0 h 93"/>
                <a:gd name="T2" fmla="*/ 61 w 91"/>
                <a:gd name="T3" fmla="*/ 3 h 93"/>
                <a:gd name="T4" fmla="*/ 77 w 91"/>
                <a:gd name="T5" fmla="*/ 12 h 93"/>
                <a:gd name="T6" fmla="*/ 87 w 91"/>
                <a:gd name="T7" fmla="*/ 27 h 93"/>
                <a:gd name="T8" fmla="*/ 91 w 91"/>
                <a:gd name="T9" fmla="*/ 45 h 93"/>
                <a:gd name="T10" fmla="*/ 89 w 91"/>
                <a:gd name="T11" fmla="*/ 63 h 93"/>
                <a:gd name="T12" fmla="*/ 80 w 91"/>
                <a:gd name="T13" fmla="*/ 78 h 93"/>
                <a:gd name="T14" fmla="*/ 67 w 91"/>
                <a:gd name="T15" fmla="*/ 89 h 93"/>
                <a:gd name="T16" fmla="*/ 48 w 91"/>
                <a:gd name="T17" fmla="*/ 93 h 93"/>
                <a:gd name="T18" fmla="*/ 30 w 91"/>
                <a:gd name="T19" fmla="*/ 91 h 93"/>
                <a:gd name="T20" fmla="*/ 14 w 91"/>
                <a:gd name="T21" fmla="*/ 82 h 93"/>
                <a:gd name="T22" fmla="*/ 4 w 91"/>
                <a:gd name="T23" fmla="*/ 67 h 93"/>
                <a:gd name="T24" fmla="*/ 0 w 91"/>
                <a:gd name="T25" fmla="*/ 50 h 93"/>
                <a:gd name="T26" fmla="*/ 2 w 91"/>
                <a:gd name="T27" fmla="*/ 32 h 93"/>
                <a:gd name="T28" fmla="*/ 11 w 91"/>
                <a:gd name="T29" fmla="*/ 16 h 93"/>
                <a:gd name="T30" fmla="*/ 25 w 91"/>
                <a:gd name="T31" fmla="*/ 6 h 93"/>
                <a:gd name="T32" fmla="*/ 43 w 91"/>
                <a:gd name="T3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1" h="93">
                  <a:moveTo>
                    <a:pt x="43" y="0"/>
                  </a:moveTo>
                  <a:lnTo>
                    <a:pt x="61" y="3"/>
                  </a:lnTo>
                  <a:lnTo>
                    <a:pt x="77" y="12"/>
                  </a:lnTo>
                  <a:lnTo>
                    <a:pt x="87" y="27"/>
                  </a:lnTo>
                  <a:lnTo>
                    <a:pt x="91" y="45"/>
                  </a:lnTo>
                  <a:lnTo>
                    <a:pt x="89" y="63"/>
                  </a:lnTo>
                  <a:lnTo>
                    <a:pt x="80" y="78"/>
                  </a:lnTo>
                  <a:lnTo>
                    <a:pt x="67" y="89"/>
                  </a:lnTo>
                  <a:lnTo>
                    <a:pt x="48" y="93"/>
                  </a:lnTo>
                  <a:lnTo>
                    <a:pt x="30" y="91"/>
                  </a:lnTo>
                  <a:lnTo>
                    <a:pt x="14" y="82"/>
                  </a:lnTo>
                  <a:lnTo>
                    <a:pt x="4" y="67"/>
                  </a:lnTo>
                  <a:lnTo>
                    <a:pt x="0" y="50"/>
                  </a:lnTo>
                  <a:lnTo>
                    <a:pt x="2" y="32"/>
                  </a:lnTo>
                  <a:lnTo>
                    <a:pt x="11" y="16"/>
                  </a:lnTo>
                  <a:lnTo>
                    <a:pt x="25" y="6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39C1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Freeform 223">
              <a:extLst>
                <a:ext uri="{FF2B5EF4-FFF2-40B4-BE49-F238E27FC236}">
                  <a16:creationId xmlns="" xmlns:a16="http://schemas.microsoft.com/office/drawing/2014/main" id="{D03138F4-904E-46A5-8759-924DE5B229C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27536" y="4290438"/>
              <a:ext cx="416904" cy="415515"/>
            </a:xfrm>
            <a:custGeom>
              <a:avLst/>
              <a:gdLst>
                <a:gd name="T0" fmla="*/ 124 w 300"/>
                <a:gd name="T1" fmla="*/ 70 h 299"/>
                <a:gd name="T2" fmla="*/ 88 w 300"/>
                <a:gd name="T3" fmla="*/ 94 h 299"/>
                <a:gd name="T4" fmla="*/ 69 w 300"/>
                <a:gd name="T5" fmla="*/ 132 h 299"/>
                <a:gd name="T6" fmla="*/ 71 w 300"/>
                <a:gd name="T7" fmla="*/ 176 h 299"/>
                <a:gd name="T8" fmla="*/ 95 w 300"/>
                <a:gd name="T9" fmla="*/ 212 h 299"/>
                <a:gd name="T10" fmla="*/ 133 w 300"/>
                <a:gd name="T11" fmla="*/ 231 h 299"/>
                <a:gd name="T12" fmla="*/ 177 w 300"/>
                <a:gd name="T13" fmla="*/ 229 h 299"/>
                <a:gd name="T14" fmla="*/ 214 w 300"/>
                <a:gd name="T15" fmla="*/ 205 h 299"/>
                <a:gd name="T16" fmla="*/ 234 w 300"/>
                <a:gd name="T17" fmla="*/ 167 h 299"/>
                <a:gd name="T18" fmla="*/ 231 w 300"/>
                <a:gd name="T19" fmla="*/ 123 h 299"/>
                <a:gd name="T20" fmla="*/ 207 w 300"/>
                <a:gd name="T21" fmla="*/ 87 h 299"/>
                <a:gd name="T22" fmla="*/ 168 w 300"/>
                <a:gd name="T23" fmla="*/ 68 h 299"/>
                <a:gd name="T24" fmla="*/ 162 w 300"/>
                <a:gd name="T25" fmla="*/ 0 h 299"/>
                <a:gd name="T26" fmla="*/ 188 w 300"/>
                <a:gd name="T27" fmla="*/ 34 h 299"/>
                <a:gd name="T28" fmla="*/ 235 w 300"/>
                <a:gd name="T29" fmla="*/ 24 h 299"/>
                <a:gd name="T30" fmla="*/ 231 w 300"/>
                <a:gd name="T31" fmla="*/ 60 h 299"/>
                <a:gd name="T32" fmla="*/ 265 w 300"/>
                <a:gd name="T33" fmla="*/ 52 h 299"/>
                <a:gd name="T34" fmla="*/ 261 w 300"/>
                <a:gd name="T35" fmla="*/ 99 h 299"/>
                <a:gd name="T36" fmla="*/ 299 w 300"/>
                <a:gd name="T37" fmla="*/ 123 h 299"/>
                <a:gd name="T38" fmla="*/ 272 w 300"/>
                <a:gd name="T39" fmla="*/ 162 h 299"/>
                <a:gd name="T40" fmla="*/ 293 w 300"/>
                <a:gd name="T41" fmla="*/ 200 h 299"/>
                <a:gd name="T42" fmla="*/ 249 w 300"/>
                <a:gd name="T43" fmla="*/ 221 h 299"/>
                <a:gd name="T44" fmla="*/ 232 w 300"/>
                <a:gd name="T45" fmla="*/ 239 h 299"/>
                <a:gd name="T46" fmla="*/ 217 w 300"/>
                <a:gd name="T47" fmla="*/ 285 h 299"/>
                <a:gd name="T48" fmla="*/ 176 w 300"/>
                <a:gd name="T49" fmla="*/ 268 h 299"/>
                <a:gd name="T50" fmla="*/ 141 w 300"/>
                <a:gd name="T51" fmla="*/ 299 h 299"/>
                <a:gd name="T52" fmla="*/ 113 w 300"/>
                <a:gd name="T53" fmla="*/ 265 h 299"/>
                <a:gd name="T54" fmla="*/ 67 w 300"/>
                <a:gd name="T55" fmla="*/ 275 h 299"/>
                <a:gd name="T56" fmla="*/ 70 w 300"/>
                <a:gd name="T57" fmla="*/ 241 h 299"/>
                <a:gd name="T58" fmla="*/ 36 w 300"/>
                <a:gd name="T59" fmla="*/ 247 h 299"/>
                <a:gd name="T60" fmla="*/ 40 w 300"/>
                <a:gd name="T61" fmla="*/ 200 h 299"/>
                <a:gd name="T62" fmla="*/ 3 w 300"/>
                <a:gd name="T63" fmla="*/ 176 h 299"/>
                <a:gd name="T64" fmla="*/ 31 w 300"/>
                <a:gd name="T65" fmla="*/ 138 h 299"/>
                <a:gd name="T66" fmla="*/ 10 w 300"/>
                <a:gd name="T67" fmla="*/ 99 h 299"/>
                <a:gd name="T68" fmla="*/ 53 w 300"/>
                <a:gd name="T69" fmla="*/ 79 h 299"/>
                <a:gd name="T70" fmla="*/ 70 w 300"/>
                <a:gd name="T71" fmla="*/ 60 h 299"/>
                <a:gd name="T72" fmla="*/ 84 w 300"/>
                <a:gd name="T73" fmla="*/ 14 h 299"/>
                <a:gd name="T74" fmla="*/ 125 w 300"/>
                <a:gd name="T75" fmla="*/ 31 h 299"/>
                <a:gd name="T76" fmla="*/ 162 w 300"/>
                <a:gd name="T77" fmla="*/ 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0" h="299">
                  <a:moveTo>
                    <a:pt x="146" y="66"/>
                  </a:moveTo>
                  <a:lnTo>
                    <a:pt x="124" y="70"/>
                  </a:lnTo>
                  <a:lnTo>
                    <a:pt x="104" y="79"/>
                  </a:lnTo>
                  <a:lnTo>
                    <a:pt x="88" y="94"/>
                  </a:lnTo>
                  <a:lnTo>
                    <a:pt x="76" y="111"/>
                  </a:lnTo>
                  <a:lnTo>
                    <a:pt x="69" y="132"/>
                  </a:lnTo>
                  <a:lnTo>
                    <a:pt x="67" y="154"/>
                  </a:lnTo>
                  <a:lnTo>
                    <a:pt x="71" y="176"/>
                  </a:lnTo>
                  <a:lnTo>
                    <a:pt x="80" y="196"/>
                  </a:lnTo>
                  <a:lnTo>
                    <a:pt x="95" y="212"/>
                  </a:lnTo>
                  <a:lnTo>
                    <a:pt x="113" y="225"/>
                  </a:lnTo>
                  <a:lnTo>
                    <a:pt x="133" y="231"/>
                  </a:lnTo>
                  <a:lnTo>
                    <a:pt x="155" y="234"/>
                  </a:lnTo>
                  <a:lnTo>
                    <a:pt x="177" y="229"/>
                  </a:lnTo>
                  <a:lnTo>
                    <a:pt x="197" y="220"/>
                  </a:lnTo>
                  <a:lnTo>
                    <a:pt x="214" y="205"/>
                  </a:lnTo>
                  <a:lnTo>
                    <a:pt x="226" y="188"/>
                  </a:lnTo>
                  <a:lnTo>
                    <a:pt x="234" y="167"/>
                  </a:lnTo>
                  <a:lnTo>
                    <a:pt x="235" y="145"/>
                  </a:lnTo>
                  <a:lnTo>
                    <a:pt x="231" y="123"/>
                  </a:lnTo>
                  <a:lnTo>
                    <a:pt x="221" y="103"/>
                  </a:lnTo>
                  <a:lnTo>
                    <a:pt x="207" y="87"/>
                  </a:lnTo>
                  <a:lnTo>
                    <a:pt x="189" y="74"/>
                  </a:lnTo>
                  <a:lnTo>
                    <a:pt x="168" y="68"/>
                  </a:lnTo>
                  <a:lnTo>
                    <a:pt x="146" y="66"/>
                  </a:lnTo>
                  <a:close/>
                  <a:moveTo>
                    <a:pt x="162" y="0"/>
                  </a:moveTo>
                  <a:lnTo>
                    <a:pt x="163" y="28"/>
                  </a:lnTo>
                  <a:lnTo>
                    <a:pt x="188" y="34"/>
                  </a:lnTo>
                  <a:lnTo>
                    <a:pt x="201" y="7"/>
                  </a:lnTo>
                  <a:lnTo>
                    <a:pt x="235" y="24"/>
                  </a:lnTo>
                  <a:lnTo>
                    <a:pt x="222" y="51"/>
                  </a:lnTo>
                  <a:lnTo>
                    <a:pt x="231" y="60"/>
                  </a:lnTo>
                  <a:lnTo>
                    <a:pt x="242" y="69"/>
                  </a:lnTo>
                  <a:lnTo>
                    <a:pt x="265" y="52"/>
                  </a:lnTo>
                  <a:lnTo>
                    <a:pt x="286" y="83"/>
                  </a:lnTo>
                  <a:lnTo>
                    <a:pt x="261" y="99"/>
                  </a:lnTo>
                  <a:lnTo>
                    <a:pt x="269" y="124"/>
                  </a:lnTo>
                  <a:lnTo>
                    <a:pt x="299" y="123"/>
                  </a:lnTo>
                  <a:lnTo>
                    <a:pt x="300" y="159"/>
                  </a:lnTo>
                  <a:lnTo>
                    <a:pt x="272" y="162"/>
                  </a:lnTo>
                  <a:lnTo>
                    <a:pt x="266" y="187"/>
                  </a:lnTo>
                  <a:lnTo>
                    <a:pt x="293" y="200"/>
                  </a:lnTo>
                  <a:lnTo>
                    <a:pt x="276" y="234"/>
                  </a:lnTo>
                  <a:lnTo>
                    <a:pt x="249" y="221"/>
                  </a:lnTo>
                  <a:lnTo>
                    <a:pt x="242" y="230"/>
                  </a:lnTo>
                  <a:lnTo>
                    <a:pt x="232" y="239"/>
                  </a:lnTo>
                  <a:lnTo>
                    <a:pt x="248" y="264"/>
                  </a:lnTo>
                  <a:lnTo>
                    <a:pt x="217" y="285"/>
                  </a:lnTo>
                  <a:lnTo>
                    <a:pt x="201" y="260"/>
                  </a:lnTo>
                  <a:lnTo>
                    <a:pt x="176" y="268"/>
                  </a:lnTo>
                  <a:lnTo>
                    <a:pt x="177" y="298"/>
                  </a:lnTo>
                  <a:lnTo>
                    <a:pt x="141" y="299"/>
                  </a:lnTo>
                  <a:lnTo>
                    <a:pt x="139" y="271"/>
                  </a:lnTo>
                  <a:lnTo>
                    <a:pt x="113" y="265"/>
                  </a:lnTo>
                  <a:lnTo>
                    <a:pt x="100" y="292"/>
                  </a:lnTo>
                  <a:lnTo>
                    <a:pt x="67" y="275"/>
                  </a:lnTo>
                  <a:lnTo>
                    <a:pt x="80" y="248"/>
                  </a:lnTo>
                  <a:lnTo>
                    <a:pt x="70" y="241"/>
                  </a:lnTo>
                  <a:lnTo>
                    <a:pt x="61" y="231"/>
                  </a:lnTo>
                  <a:lnTo>
                    <a:pt x="36" y="247"/>
                  </a:lnTo>
                  <a:lnTo>
                    <a:pt x="16" y="216"/>
                  </a:lnTo>
                  <a:lnTo>
                    <a:pt x="40" y="200"/>
                  </a:lnTo>
                  <a:lnTo>
                    <a:pt x="32" y="175"/>
                  </a:lnTo>
                  <a:lnTo>
                    <a:pt x="3" y="176"/>
                  </a:lnTo>
                  <a:lnTo>
                    <a:pt x="0" y="140"/>
                  </a:lnTo>
                  <a:lnTo>
                    <a:pt x="31" y="138"/>
                  </a:lnTo>
                  <a:lnTo>
                    <a:pt x="36" y="112"/>
                  </a:lnTo>
                  <a:lnTo>
                    <a:pt x="10" y="99"/>
                  </a:lnTo>
                  <a:lnTo>
                    <a:pt x="25" y="66"/>
                  </a:lnTo>
                  <a:lnTo>
                    <a:pt x="53" y="79"/>
                  </a:lnTo>
                  <a:lnTo>
                    <a:pt x="61" y="69"/>
                  </a:lnTo>
                  <a:lnTo>
                    <a:pt x="70" y="60"/>
                  </a:lnTo>
                  <a:lnTo>
                    <a:pt x="53" y="35"/>
                  </a:lnTo>
                  <a:lnTo>
                    <a:pt x="84" y="14"/>
                  </a:lnTo>
                  <a:lnTo>
                    <a:pt x="101" y="39"/>
                  </a:lnTo>
                  <a:lnTo>
                    <a:pt x="125" y="31"/>
                  </a:lnTo>
                  <a:lnTo>
                    <a:pt x="124" y="2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Freeform 224">
              <a:extLst>
                <a:ext uri="{FF2B5EF4-FFF2-40B4-BE49-F238E27FC236}">
                  <a16:creationId xmlns="" xmlns:a16="http://schemas.microsoft.com/office/drawing/2014/main" id="{1DE2442A-2CC6-4FD0-BD3B-79A88E3F3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7621" y="4439133"/>
              <a:ext cx="118123" cy="118123"/>
            </a:xfrm>
            <a:custGeom>
              <a:avLst/>
              <a:gdLst>
                <a:gd name="T0" fmla="*/ 41 w 85"/>
                <a:gd name="T1" fmla="*/ 0 h 85"/>
                <a:gd name="T2" fmla="*/ 58 w 85"/>
                <a:gd name="T3" fmla="*/ 3 h 85"/>
                <a:gd name="T4" fmla="*/ 72 w 85"/>
                <a:gd name="T5" fmla="*/ 10 h 85"/>
                <a:gd name="T6" fmla="*/ 81 w 85"/>
                <a:gd name="T7" fmla="*/ 24 h 85"/>
                <a:gd name="T8" fmla="*/ 85 w 85"/>
                <a:gd name="T9" fmla="*/ 41 h 85"/>
                <a:gd name="T10" fmla="*/ 82 w 85"/>
                <a:gd name="T11" fmla="*/ 58 h 85"/>
                <a:gd name="T12" fmla="*/ 75 w 85"/>
                <a:gd name="T13" fmla="*/ 71 h 85"/>
                <a:gd name="T14" fmla="*/ 61 w 85"/>
                <a:gd name="T15" fmla="*/ 81 h 85"/>
                <a:gd name="T16" fmla="*/ 46 w 85"/>
                <a:gd name="T17" fmla="*/ 85 h 85"/>
                <a:gd name="T18" fmla="*/ 29 w 85"/>
                <a:gd name="T19" fmla="*/ 82 h 85"/>
                <a:gd name="T20" fmla="*/ 14 w 85"/>
                <a:gd name="T21" fmla="*/ 75 h 85"/>
                <a:gd name="T22" fmla="*/ 5 w 85"/>
                <a:gd name="T23" fmla="*/ 62 h 85"/>
                <a:gd name="T24" fmla="*/ 0 w 85"/>
                <a:gd name="T25" fmla="*/ 44 h 85"/>
                <a:gd name="T26" fmla="*/ 3 w 85"/>
                <a:gd name="T27" fmla="*/ 29 h 85"/>
                <a:gd name="T28" fmla="*/ 12 w 85"/>
                <a:gd name="T29" fmla="*/ 14 h 85"/>
                <a:gd name="T30" fmla="*/ 23 w 85"/>
                <a:gd name="T31" fmla="*/ 4 h 85"/>
                <a:gd name="T32" fmla="*/ 41 w 85"/>
                <a:gd name="T33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5" h="85">
                  <a:moveTo>
                    <a:pt x="41" y="0"/>
                  </a:moveTo>
                  <a:lnTo>
                    <a:pt x="58" y="3"/>
                  </a:lnTo>
                  <a:lnTo>
                    <a:pt x="72" y="10"/>
                  </a:lnTo>
                  <a:lnTo>
                    <a:pt x="81" y="24"/>
                  </a:lnTo>
                  <a:lnTo>
                    <a:pt x="85" y="41"/>
                  </a:lnTo>
                  <a:lnTo>
                    <a:pt x="82" y="58"/>
                  </a:lnTo>
                  <a:lnTo>
                    <a:pt x="75" y="71"/>
                  </a:lnTo>
                  <a:lnTo>
                    <a:pt x="61" y="81"/>
                  </a:lnTo>
                  <a:lnTo>
                    <a:pt x="46" y="85"/>
                  </a:lnTo>
                  <a:lnTo>
                    <a:pt x="29" y="82"/>
                  </a:lnTo>
                  <a:lnTo>
                    <a:pt x="14" y="75"/>
                  </a:lnTo>
                  <a:lnTo>
                    <a:pt x="5" y="62"/>
                  </a:lnTo>
                  <a:lnTo>
                    <a:pt x="0" y="44"/>
                  </a:lnTo>
                  <a:lnTo>
                    <a:pt x="3" y="29"/>
                  </a:lnTo>
                  <a:lnTo>
                    <a:pt x="12" y="14"/>
                  </a:lnTo>
                  <a:lnTo>
                    <a:pt x="23" y="4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Freeform 225">
              <a:extLst>
                <a:ext uri="{FF2B5EF4-FFF2-40B4-BE49-F238E27FC236}">
                  <a16:creationId xmlns="" xmlns:a16="http://schemas.microsoft.com/office/drawing/2014/main" id="{C408E033-B745-4BDE-8FF0-170E7F8B37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02749" y="4222343"/>
              <a:ext cx="170931" cy="170931"/>
            </a:xfrm>
            <a:custGeom>
              <a:avLst/>
              <a:gdLst>
                <a:gd name="T0" fmla="*/ 46 w 123"/>
                <a:gd name="T1" fmla="*/ 30 h 123"/>
                <a:gd name="T2" fmla="*/ 29 w 123"/>
                <a:gd name="T3" fmla="*/ 50 h 123"/>
                <a:gd name="T4" fmla="*/ 30 w 123"/>
                <a:gd name="T5" fmla="*/ 77 h 123"/>
                <a:gd name="T6" fmla="*/ 50 w 123"/>
                <a:gd name="T7" fmla="*/ 94 h 123"/>
                <a:gd name="T8" fmla="*/ 78 w 123"/>
                <a:gd name="T9" fmla="*/ 93 h 123"/>
                <a:gd name="T10" fmla="*/ 95 w 123"/>
                <a:gd name="T11" fmla="*/ 73 h 123"/>
                <a:gd name="T12" fmla="*/ 93 w 123"/>
                <a:gd name="T13" fmla="*/ 46 h 123"/>
                <a:gd name="T14" fmla="*/ 74 w 123"/>
                <a:gd name="T15" fmla="*/ 29 h 123"/>
                <a:gd name="T16" fmla="*/ 66 w 123"/>
                <a:gd name="T17" fmla="*/ 0 h 123"/>
                <a:gd name="T18" fmla="*/ 72 w 123"/>
                <a:gd name="T19" fmla="*/ 13 h 123"/>
                <a:gd name="T20" fmla="*/ 83 w 123"/>
                <a:gd name="T21" fmla="*/ 3 h 123"/>
                <a:gd name="T22" fmla="*/ 91 w 123"/>
                <a:gd name="T23" fmla="*/ 21 h 123"/>
                <a:gd name="T24" fmla="*/ 99 w 123"/>
                <a:gd name="T25" fmla="*/ 28 h 123"/>
                <a:gd name="T26" fmla="*/ 117 w 123"/>
                <a:gd name="T27" fmla="*/ 34 h 123"/>
                <a:gd name="T28" fmla="*/ 109 w 123"/>
                <a:gd name="T29" fmla="*/ 46 h 123"/>
                <a:gd name="T30" fmla="*/ 123 w 123"/>
                <a:gd name="T31" fmla="*/ 51 h 123"/>
                <a:gd name="T32" fmla="*/ 112 w 123"/>
                <a:gd name="T33" fmla="*/ 67 h 123"/>
                <a:gd name="T34" fmla="*/ 109 w 123"/>
                <a:gd name="T35" fmla="*/ 77 h 123"/>
                <a:gd name="T36" fmla="*/ 113 w 123"/>
                <a:gd name="T37" fmla="*/ 97 h 123"/>
                <a:gd name="T38" fmla="*/ 99 w 123"/>
                <a:gd name="T39" fmla="*/ 96 h 123"/>
                <a:gd name="T40" fmla="*/ 102 w 123"/>
                <a:gd name="T41" fmla="*/ 109 h 123"/>
                <a:gd name="T42" fmla="*/ 83 w 123"/>
                <a:gd name="T43" fmla="*/ 108 h 123"/>
                <a:gd name="T44" fmla="*/ 72 w 123"/>
                <a:gd name="T45" fmla="*/ 110 h 123"/>
                <a:gd name="T46" fmla="*/ 58 w 123"/>
                <a:gd name="T47" fmla="*/ 123 h 123"/>
                <a:gd name="T48" fmla="*/ 51 w 123"/>
                <a:gd name="T49" fmla="*/ 111 h 123"/>
                <a:gd name="T50" fmla="*/ 41 w 123"/>
                <a:gd name="T51" fmla="*/ 121 h 123"/>
                <a:gd name="T52" fmla="*/ 33 w 123"/>
                <a:gd name="T53" fmla="*/ 102 h 123"/>
                <a:gd name="T54" fmla="*/ 24 w 123"/>
                <a:gd name="T55" fmla="*/ 96 h 123"/>
                <a:gd name="T56" fmla="*/ 6 w 123"/>
                <a:gd name="T57" fmla="*/ 89 h 123"/>
                <a:gd name="T58" fmla="*/ 15 w 123"/>
                <a:gd name="T59" fmla="*/ 77 h 123"/>
                <a:gd name="T60" fmla="*/ 0 w 123"/>
                <a:gd name="T61" fmla="*/ 73 h 123"/>
                <a:gd name="T62" fmla="*/ 12 w 123"/>
                <a:gd name="T63" fmla="*/ 56 h 123"/>
                <a:gd name="T64" fmla="*/ 13 w 123"/>
                <a:gd name="T65" fmla="*/ 46 h 123"/>
                <a:gd name="T66" fmla="*/ 9 w 123"/>
                <a:gd name="T67" fmla="*/ 28 h 123"/>
                <a:gd name="T68" fmla="*/ 24 w 123"/>
                <a:gd name="T69" fmla="*/ 29 h 123"/>
                <a:gd name="T70" fmla="*/ 21 w 123"/>
                <a:gd name="T71" fmla="*/ 15 h 123"/>
                <a:gd name="T72" fmla="*/ 41 w 123"/>
                <a:gd name="T73" fmla="*/ 16 h 123"/>
                <a:gd name="T74" fmla="*/ 51 w 123"/>
                <a:gd name="T75" fmla="*/ 13 h 123"/>
                <a:gd name="T76" fmla="*/ 66 w 123"/>
                <a:gd name="T77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3" h="123">
                  <a:moveTo>
                    <a:pt x="59" y="28"/>
                  </a:moveTo>
                  <a:lnTo>
                    <a:pt x="46" y="30"/>
                  </a:lnTo>
                  <a:lnTo>
                    <a:pt x="36" y="38"/>
                  </a:lnTo>
                  <a:lnTo>
                    <a:pt x="29" y="50"/>
                  </a:lnTo>
                  <a:lnTo>
                    <a:pt x="27" y="64"/>
                  </a:lnTo>
                  <a:lnTo>
                    <a:pt x="30" y="77"/>
                  </a:lnTo>
                  <a:lnTo>
                    <a:pt x="38" y="88"/>
                  </a:lnTo>
                  <a:lnTo>
                    <a:pt x="50" y="94"/>
                  </a:lnTo>
                  <a:lnTo>
                    <a:pt x="63" y="97"/>
                  </a:lnTo>
                  <a:lnTo>
                    <a:pt x="78" y="93"/>
                  </a:lnTo>
                  <a:lnTo>
                    <a:pt x="88" y="85"/>
                  </a:lnTo>
                  <a:lnTo>
                    <a:pt x="95" y="73"/>
                  </a:lnTo>
                  <a:lnTo>
                    <a:pt x="96" y="60"/>
                  </a:lnTo>
                  <a:lnTo>
                    <a:pt x="93" y="46"/>
                  </a:lnTo>
                  <a:lnTo>
                    <a:pt x="84" y="35"/>
                  </a:lnTo>
                  <a:lnTo>
                    <a:pt x="74" y="29"/>
                  </a:lnTo>
                  <a:lnTo>
                    <a:pt x="59" y="28"/>
                  </a:lnTo>
                  <a:close/>
                  <a:moveTo>
                    <a:pt x="66" y="0"/>
                  </a:moveTo>
                  <a:lnTo>
                    <a:pt x="67" y="12"/>
                  </a:lnTo>
                  <a:lnTo>
                    <a:pt x="72" y="13"/>
                  </a:lnTo>
                  <a:lnTo>
                    <a:pt x="78" y="15"/>
                  </a:lnTo>
                  <a:lnTo>
                    <a:pt x="83" y="3"/>
                  </a:lnTo>
                  <a:lnTo>
                    <a:pt x="96" y="11"/>
                  </a:lnTo>
                  <a:lnTo>
                    <a:pt x="91" y="21"/>
                  </a:lnTo>
                  <a:lnTo>
                    <a:pt x="95" y="25"/>
                  </a:lnTo>
                  <a:lnTo>
                    <a:pt x="99" y="28"/>
                  </a:lnTo>
                  <a:lnTo>
                    <a:pt x="109" y="21"/>
                  </a:lnTo>
                  <a:lnTo>
                    <a:pt x="117" y="34"/>
                  </a:lnTo>
                  <a:lnTo>
                    <a:pt x="108" y="41"/>
                  </a:lnTo>
                  <a:lnTo>
                    <a:pt x="109" y="46"/>
                  </a:lnTo>
                  <a:lnTo>
                    <a:pt x="110" y="51"/>
                  </a:lnTo>
                  <a:lnTo>
                    <a:pt x="123" y="51"/>
                  </a:lnTo>
                  <a:lnTo>
                    <a:pt x="123" y="66"/>
                  </a:lnTo>
                  <a:lnTo>
                    <a:pt x="112" y="67"/>
                  </a:lnTo>
                  <a:lnTo>
                    <a:pt x="110" y="72"/>
                  </a:lnTo>
                  <a:lnTo>
                    <a:pt x="109" y="77"/>
                  </a:lnTo>
                  <a:lnTo>
                    <a:pt x="121" y="83"/>
                  </a:lnTo>
                  <a:lnTo>
                    <a:pt x="113" y="97"/>
                  </a:lnTo>
                  <a:lnTo>
                    <a:pt x="102" y="90"/>
                  </a:lnTo>
                  <a:lnTo>
                    <a:pt x="99" y="96"/>
                  </a:lnTo>
                  <a:lnTo>
                    <a:pt x="95" y="98"/>
                  </a:lnTo>
                  <a:lnTo>
                    <a:pt x="102" y="109"/>
                  </a:lnTo>
                  <a:lnTo>
                    <a:pt x="89" y="118"/>
                  </a:lnTo>
                  <a:lnTo>
                    <a:pt x="83" y="108"/>
                  </a:lnTo>
                  <a:lnTo>
                    <a:pt x="78" y="109"/>
                  </a:lnTo>
                  <a:lnTo>
                    <a:pt x="72" y="110"/>
                  </a:lnTo>
                  <a:lnTo>
                    <a:pt x="72" y="123"/>
                  </a:lnTo>
                  <a:lnTo>
                    <a:pt x="58" y="123"/>
                  </a:lnTo>
                  <a:lnTo>
                    <a:pt x="57" y="111"/>
                  </a:lnTo>
                  <a:lnTo>
                    <a:pt x="51" y="111"/>
                  </a:lnTo>
                  <a:lnTo>
                    <a:pt x="46" y="109"/>
                  </a:lnTo>
                  <a:lnTo>
                    <a:pt x="41" y="121"/>
                  </a:lnTo>
                  <a:lnTo>
                    <a:pt x="27" y="113"/>
                  </a:lnTo>
                  <a:lnTo>
                    <a:pt x="33" y="102"/>
                  </a:lnTo>
                  <a:lnTo>
                    <a:pt x="28" y="100"/>
                  </a:lnTo>
                  <a:lnTo>
                    <a:pt x="24" y="96"/>
                  </a:lnTo>
                  <a:lnTo>
                    <a:pt x="15" y="102"/>
                  </a:lnTo>
                  <a:lnTo>
                    <a:pt x="6" y="89"/>
                  </a:lnTo>
                  <a:lnTo>
                    <a:pt x="16" y="83"/>
                  </a:lnTo>
                  <a:lnTo>
                    <a:pt x="15" y="77"/>
                  </a:lnTo>
                  <a:lnTo>
                    <a:pt x="12" y="72"/>
                  </a:lnTo>
                  <a:lnTo>
                    <a:pt x="0" y="73"/>
                  </a:lnTo>
                  <a:lnTo>
                    <a:pt x="0" y="58"/>
                  </a:lnTo>
                  <a:lnTo>
                    <a:pt x="12" y="56"/>
                  </a:lnTo>
                  <a:lnTo>
                    <a:pt x="12" y="51"/>
                  </a:lnTo>
                  <a:lnTo>
                    <a:pt x="13" y="46"/>
                  </a:lnTo>
                  <a:lnTo>
                    <a:pt x="3" y="41"/>
                  </a:lnTo>
                  <a:lnTo>
                    <a:pt x="9" y="28"/>
                  </a:lnTo>
                  <a:lnTo>
                    <a:pt x="21" y="33"/>
                  </a:lnTo>
                  <a:lnTo>
                    <a:pt x="24" y="29"/>
                  </a:lnTo>
                  <a:lnTo>
                    <a:pt x="28" y="25"/>
                  </a:lnTo>
                  <a:lnTo>
                    <a:pt x="21" y="15"/>
                  </a:lnTo>
                  <a:lnTo>
                    <a:pt x="34" y="7"/>
                  </a:lnTo>
                  <a:lnTo>
                    <a:pt x="41" y="16"/>
                  </a:lnTo>
                  <a:lnTo>
                    <a:pt x="46" y="15"/>
                  </a:lnTo>
                  <a:lnTo>
                    <a:pt x="51" y="13"/>
                  </a:lnTo>
                  <a:lnTo>
                    <a:pt x="50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C0C0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Freeform 226">
              <a:extLst>
                <a:ext uri="{FF2B5EF4-FFF2-40B4-BE49-F238E27FC236}">
                  <a16:creationId xmlns="" xmlns:a16="http://schemas.microsoft.com/office/drawing/2014/main" id="{96169E6B-3C5D-4C24-A154-26DC854FE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3895" y="4284879"/>
              <a:ext cx="48639" cy="48639"/>
            </a:xfrm>
            <a:custGeom>
              <a:avLst/>
              <a:gdLst>
                <a:gd name="T0" fmla="*/ 17 w 35"/>
                <a:gd name="T1" fmla="*/ 0 h 35"/>
                <a:gd name="T2" fmla="*/ 22 w 35"/>
                <a:gd name="T3" fmla="*/ 0 h 35"/>
                <a:gd name="T4" fmla="*/ 27 w 35"/>
                <a:gd name="T5" fmla="*/ 2 h 35"/>
                <a:gd name="T6" fmla="*/ 31 w 35"/>
                <a:gd name="T7" fmla="*/ 6 h 35"/>
                <a:gd name="T8" fmla="*/ 34 w 35"/>
                <a:gd name="T9" fmla="*/ 10 h 35"/>
                <a:gd name="T10" fmla="*/ 35 w 35"/>
                <a:gd name="T11" fmla="*/ 15 h 35"/>
                <a:gd name="T12" fmla="*/ 35 w 35"/>
                <a:gd name="T13" fmla="*/ 22 h 35"/>
                <a:gd name="T14" fmla="*/ 32 w 35"/>
                <a:gd name="T15" fmla="*/ 26 h 35"/>
                <a:gd name="T16" fmla="*/ 28 w 35"/>
                <a:gd name="T17" fmla="*/ 30 h 35"/>
                <a:gd name="T18" fmla="*/ 24 w 35"/>
                <a:gd name="T19" fmla="*/ 34 h 35"/>
                <a:gd name="T20" fmla="*/ 19 w 35"/>
                <a:gd name="T21" fmla="*/ 35 h 35"/>
                <a:gd name="T22" fmla="*/ 13 w 35"/>
                <a:gd name="T23" fmla="*/ 34 h 35"/>
                <a:gd name="T24" fmla="*/ 9 w 35"/>
                <a:gd name="T25" fmla="*/ 31 h 35"/>
                <a:gd name="T26" fmla="*/ 3 w 35"/>
                <a:gd name="T27" fmla="*/ 28 h 35"/>
                <a:gd name="T28" fmla="*/ 1 w 35"/>
                <a:gd name="T29" fmla="*/ 23 h 35"/>
                <a:gd name="T30" fmla="*/ 0 w 35"/>
                <a:gd name="T31" fmla="*/ 18 h 35"/>
                <a:gd name="T32" fmla="*/ 1 w 35"/>
                <a:gd name="T33" fmla="*/ 13 h 35"/>
                <a:gd name="T34" fmla="*/ 3 w 35"/>
                <a:gd name="T35" fmla="*/ 8 h 35"/>
                <a:gd name="T36" fmla="*/ 6 w 35"/>
                <a:gd name="T37" fmla="*/ 4 h 35"/>
                <a:gd name="T38" fmla="*/ 11 w 35"/>
                <a:gd name="T39" fmla="*/ 1 h 35"/>
                <a:gd name="T40" fmla="*/ 17 w 35"/>
                <a:gd name="T41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" h="35">
                  <a:moveTo>
                    <a:pt x="17" y="0"/>
                  </a:moveTo>
                  <a:lnTo>
                    <a:pt x="22" y="0"/>
                  </a:lnTo>
                  <a:lnTo>
                    <a:pt x="27" y="2"/>
                  </a:lnTo>
                  <a:lnTo>
                    <a:pt x="31" y="6"/>
                  </a:lnTo>
                  <a:lnTo>
                    <a:pt x="34" y="10"/>
                  </a:lnTo>
                  <a:lnTo>
                    <a:pt x="35" y="15"/>
                  </a:lnTo>
                  <a:lnTo>
                    <a:pt x="35" y="22"/>
                  </a:lnTo>
                  <a:lnTo>
                    <a:pt x="32" y="26"/>
                  </a:lnTo>
                  <a:lnTo>
                    <a:pt x="28" y="30"/>
                  </a:lnTo>
                  <a:lnTo>
                    <a:pt x="24" y="34"/>
                  </a:lnTo>
                  <a:lnTo>
                    <a:pt x="19" y="35"/>
                  </a:lnTo>
                  <a:lnTo>
                    <a:pt x="13" y="34"/>
                  </a:lnTo>
                  <a:lnTo>
                    <a:pt x="9" y="31"/>
                  </a:lnTo>
                  <a:lnTo>
                    <a:pt x="3" y="28"/>
                  </a:lnTo>
                  <a:lnTo>
                    <a:pt x="1" y="23"/>
                  </a:lnTo>
                  <a:lnTo>
                    <a:pt x="0" y="18"/>
                  </a:lnTo>
                  <a:lnTo>
                    <a:pt x="1" y="13"/>
                  </a:lnTo>
                  <a:lnTo>
                    <a:pt x="3" y="8"/>
                  </a:lnTo>
                  <a:lnTo>
                    <a:pt x="6" y="4"/>
                  </a:lnTo>
                  <a:lnTo>
                    <a:pt x="11" y="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C0C0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Freeform 227">
              <a:extLst>
                <a:ext uri="{FF2B5EF4-FFF2-40B4-BE49-F238E27FC236}">
                  <a16:creationId xmlns="" xmlns:a16="http://schemas.microsoft.com/office/drawing/2014/main" id="{0B7121BF-5F22-4079-B6A4-DC058396F4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19255" y="4911624"/>
              <a:ext cx="193166" cy="193166"/>
            </a:xfrm>
            <a:custGeom>
              <a:avLst/>
              <a:gdLst>
                <a:gd name="T0" fmla="*/ 52 w 139"/>
                <a:gd name="T1" fmla="*/ 34 h 139"/>
                <a:gd name="T2" fmla="*/ 33 w 139"/>
                <a:gd name="T3" fmla="*/ 57 h 139"/>
                <a:gd name="T4" fmla="*/ 34 w 139"/>
                <a:gd name="T5" fmla="*/ 87 h 139"/>
                <a:gd name="T6" fmla="*/ 56 w 139"/>
                <a:gd name="T7" fmla="*/ 106 h 139"/>
                <a:gd name="T8" fmla="*/ 86 w 139"/>
                <a:gd name="T9" fmla="*/ 104 h 139"/>
                <a:gd name="T10" fmla="*/ 106 w 139"/>
                <a:gd name="T11" fmla="*/ 83 h 139"/>
                <a:gd name="T12" fmla="*/ 105 w 139"/>
                <a:gd name="T13" fmla="*/ 53 h 139"/>
                <a:gd name="T14" fmla="*/ 83 w 139"/>
                <a:gd name="T15" fmla="*/ 33 h 139"/>
                <a:gd name="T16" fmla="*/ 75 w 139"/>
                <a:gd name="T17" fmla="*/ 0 h 139"/>
                <a:gd name="T18" fmla="*/ 81 w 139"/>
                <a:gd name="T19" fmla="*/ 15 h 139"/>
                <a:gd name="T20" fmla="*/ 93 w 139"/>
                <a:gd name="T21" fmla="*/ 4 h 139"/>
                <a:gd name="T22" fmla="*/ 102 w 139"/>
                <a:gd name="T23" fmla="*/ 24 h 139"/>
                <a:gd name="T24" fmla="*/ 111 w 139"/>
                <a:gd name="T25" fmla="*/ 32 h 139"/>
                <a:gd name="T26" fmla="*/ 132 w 139"/>
                <a:gd name="T27" fmla="*/ 38 h 139"/>
                <a:gd name="T28" fmla="*/ 123 w 139"/>
                <a:gd name="T29" fmla="*/ 51 h 139"/>
                <a:gd name="T30" fmla="*/ 138 w 139"/>
                <a:gd name="T31" fmla="*/ 57 h 139"/>
                <a:gd name="T32" fmla="*/ 126 w 139"/>
                <a:gd name="T33" fmla="*/ 75 h 139"/>
                <a:gd name="T34" fmla="*/ 123 w 139"/>
                <a:gd name="T35" fmla="*/ 87 h 139"/>
                <a:gd name="T36" fmla="*/ 127 w 139"/>
                <a:gd name="T37" fmla="*/ 108 h 139"/>
                <a:gd name="T38" fmla="*/ 111 w 139"/>
                <a:gd name="T39" fmla="*/ 106 h 139"/>
                <a:gd name="T40" fmla="*/ 114 w 139"/>
                <a:gd name="T41" fmla="*/ 122 h 139"/>
                <a:gd name="T42" fmla="*/ 93 w 139"/>
                <a:gd name="T43" fmla="*/ 121 h 139"/>
                <a:gd name="T44" fmla="*/ 81 w 139"/>
                <a:gd name="T45" fmla="*/ 124 h 139"/>
                <a:gd name="T46" fmla="*/ 64 w 139"/>
                <a:gd name="T47" fmla="*/ 139 h 139"/>
                <a:gd name="T48" fmla="*/ 58 w 139"/>
                <a:gd name="T49" fmla="*/ 125 h 139"/>
                <a:gd name="T50" fmla="*/ 46 w 139"/>
                <a:gd name="T51" fmla="*/ 135 h 139"/>
                <a:gd name="T52" fmla="*/ 37 w 139"/>
                <a:gd name="T53" fmla="*/ 114 h 139"/>
                <a:gd name="T54" fmla="*/ 27 w 139"/>
                <a:gd name="T55" fmla="*/ 106 h 139"/>
                <a:gd name="T56" fmla="*/ 7 w 139"/>
                <a:gd name="T57" fmla="*/ 100 h 139"/>
                <a:gd name="T58" fmla="*/ 16 w 139"/>
                <a:gd name="T59" fmla="*/ 87 h 139"/>
                <a:gd name="T60" fmla="*/ 1 w 139"/>
                <a:gd name="T61" fmla="*/ 82 h 139"/>
                <a:gd name="T62" fmla="*/ 13 w 139"/>
                <a:gd name="T63" fmla="*/ 63 h 139"/>
                <a:gd name="T64" fmla="*/ 16 w 139"/>
                <a:gd name="T65" fmla="*/ 51 h 139"/>
                <a:gd name="T66" fmla="*/ 12 w 139"/>
                <a:gd name="T67" fmla="*/ 31 h 139"/>
                <a:gd name="T68" fmla="*/ 27 w 139"/>
                <a:gd name="T69" fmla="*/ 32 h 139"/>
                <a:gd name="T70" fmla="*/ 25 w 139"/>
                <a:gd name="T71" fmla="*/ 16 h 139"/>
                <a:gd name="T72" fmla="*/ 46 w 139"/>
                <a:gd name="T73" fmla="*/ 19 h 139"/>
                <a:gd name="T74" fmla="*/ 58 w 139"/>
                <a:gd name="T75" fmla="*/ 15 h 139"/>
                <a:gd name="T76" fmla="*/ 75 w 139"/>
                <a:gd name="T77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9" h="139">
                  <a:moveTo>
                    <a:pt x="67" y="31"/>
                  </a:moveTo>
                  <a:lnTo>
                    <a:pt x="52" y="34"/>
                  </a:lnTo>
                  <a:lnTo>
                    <a:pt x="41" y="44"/>
                  </a:lnTo>
                  <a:lnTo>
                    <a:pt x="33" y="57"/>
                  </a:lnTo>
                  <a:lnTo>
                    <a:pt x="30" y="71"/>
                  </a:lnTo>
                  <a:lnTo>
                    <a:pt x="34" y="87"/>
                  </a:lnTo>
                  <a:lnTo>
                    <a:pt x="43" y="99"/>
                  </a:lnTo>
                  <a:lnTo>
                    <a:pt x="56" y="106"/>
                  </a:lnTo>
                  <a:lnTo>
                    <a:pt x="72" y="108"/>
                  </a:lnTo>
                  <a:lnTo>
                    <a:pt x="86" y="104"/>
                  </a:lnTo>
                  <a:lnTo>
                    <a:pt x="98" y="95"/>
                  </a:lnTo>
                  <a:lnTo>
                    <a:pt x="106" y="83"/>
                  </a:lnTo>
                  <a:lnTo>
                    <a:pt x="109" y="67"/>
                  </a:lnTo>
                  <a:lnTo>
                    <a:pt x="105" y="53"/>
                  </a:lnTo>
                  <a:lnTo>
                    <a:pt x="96" y="40"/>
                  </a:lnTo>
                  <a:lnTo>
                    <a:pt x="83" y="33"/>
                  </a:lnTo>
                  <a:lnTo>
                    <a:pt x="67" y="31"/>
                  </a:lnTo>
                  <a:close/>
                  <a:moveTo>
                    <a:pt x="75" y="0"/>
                  </a:moveTo>
                  <a:lnTo>
                    <a:pt x="75" y="14"/>
                  </a:lnTo>
                  <a:lnTo>
                    <a:pt x="81" y="15"/>
                  </a:lnTo>
                  <a:lnTo>
                    <a:pt x="86" y="16"/>
                  </a:lnTo>
                  <a:lnTo>
                    <a:pt x="93" y="4"/>
                  </a:lnTo>
                  <a:lnTo>
                    <a:pt x="109" y="11"/>
                  </a:lnTo>
                  <a:lnTo>
                    <a:pt x="102" y="24"/>
                  </a:lnTo>
                  <a:lnTo>
                    <a:pt x="107" y="28"/>
                  </a:lnTo>
                  <a:lnTo>
                    <a:pt x="111" y="32"/>
                  </a:lnTo>
                  <a:lnTo>
                    <a:pt x="123" y="24"/>
                  </a:lnTo>
                  <a:lnTo>
                    <a:pt x="132" y="38"/>
                  </a:lnTo>
                  <a:lnTo>
                    <a:pt x="120" y="46"/>
                  </a:lnTo>
                  <a:lnTo>
                    <a:pt x="123" y="51"/>
                  </a:lnTo>
                  <a:lnTo>
                    <a:pt x="124" y="58"/>
                  </a:lnTo>
                  <a:lnTo>
                    <a:pt x="138" y="57"/>
                  </a:lnTo>
                  <a:lnTo>
                    <a:pt x="139" y="74"/>
                  </a:lnTo>
                  <a:lnTo>
                    <a:pt x="126" y="75"/>
                  </a:lnTo>
                  <a:lnTo>
                    <a:pt x="124" y="80"/>
                  </a:lnTo>
                  <a:lnTo>
                    <a:pt x="123" y="87"/>
                  </a:lnTo>
                  <a:lnTo>
                    <a:pt x="135" y="92"/>
                  </a:lnTo>
                  <a:lnTo>
                    <a:pt x="127" y="108"/>
                  </a:lnTo>
                  <a:lnTo>
                    <a:pt x="115" y="103"/>
                  </a:lnTo>
                  <a:lnTo>
                    <a:pt x="111" y="106"/>
                  </a:lnTo>
                  <a:lnTo>
                    <a:pt x="107" y="110"/>
                  </a:lnTo>
                  <a:lnTo>
                    <a:pt x="114" y="122"/>
                  </a:lnTo>
                  <a:lnTo>
                    <a:pt x="100" y="131"/>
                  </a:lnTo>
                  <a:lnTo>
                    <a:pt x="93" y="121"/>
                  </a:lnTo>
                  <a:lnTo>
                    <a:pt x="86" y="122"/>
                  </a:lnTo>
                  <a:lnTo>
                    <a:pt x="81" y="124"/>
                  </a:lnTo>
                  <a:lnTo>
                    <a:pt x="83" y="138"/>
                  </a:lnTo>
                  <a:lnTo>
                    <a:pt x="64" y="139"/>
                  </a:lnTo>
                  <a:lnTo>
                    <a:pt x="64" y="125"/>
                  </a:lnTo>
                  <a:lnTo>
                    <a:pt x="58" y="125"/>
                  </a:lnTo>
                  <a:lnTo>
                    <a:pt x="52" y="122"/>
                  </a:lnTo>
                  <a:lnTo>
                    <a:pt x="46" y="135"/>
                  </a:lnTo>
                  <a:lnTo>
                    <a:pt x="30" y="127"/>
                  </a:lnTo>
                  <a:lnTo>
                    <a:pt x="37" y="114"/>
                  </a:lnTo>
                  <a:lnTo>
                    <a:pt x="31" y="112"/>
                  </a:lnTo>
                  <a:lnTo>
                    <a:pt x="27" y="106"/>
                  </a:lnTo>
                  <a:lnTo>
                    <a:pt x="16" y="114"/>
                  </a:lnTo>
                  <a:lnTo>
                    <a:pt x="7" y="100"/>
                  </a:lnTo>
                  <a:lnTo>
                    <a:pt x="18" y="92"/>
                  </a:lnTo>
                  <a:lnTo>
                    <a:pt x="16" y="87"/>
                  </a:lnTo>
                  <a:lnTo>
                    <a:pt x="14" y="82"/>
                  </a:lnTo>
                  <a:lnTo>
                    <a:pt x="1" y="82"/>
                  </a:lnTo>
                  <a:lnTo>
                    <a:pt x="0" y="65"/>
                  </a:lnTo>
                  <a:lnTo>
                    <a:pt x="13" y="63"/>
                  </a:lnTo>
                  <a:lnTo>
                    <a:pt x="14" y="58"/>
                  </a:lnTo>
                  <a:lnTo>
                    <a:pt x="16" y="51"/>
                  </a:lnTo>
                  <a:lnTo>
                    <a:pt x="4" y="46"/>
                  </a:lnTo>
                  <a:lnTo>
                    <a:pt x="12" y="31"/>
                  </a:lnTo>
                  <a:lnTo>
                    <a:pt x="24" y="37"/>
                  </a:lnTo>
                  <a:lnTo>
                    <a:pt x="27" y="32"/>
                  </a:lnTo>
                  <a:lnTo>
                    <a:pt x="31" y="28"/>
                  </a:lnTo>
                  <a:lnTo>
                    <a:pt x="25" y="16"/>
                  </a:lnTo>
                  <a:lnTo>
                    <a:pt x="39" y="7"/>
                  </a:lnTo>
                  <a:lnTo>
                    <a:pt x="46" y="19"/>
                  </a:lnTo>
                  <a:lnTo>
                    <a:pt x="52" y="16"/>
                  </a:lnTo>
                  <a:lnTo>
                    <a:pt x="58" y="15"/>
                  </a:lnTo>
                  <a:lnTo>
                    <a:pt x="56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Freeform 228">
              <a:extLst>
                <a:ext uri="{FF2B5EF4-FFF2-40B4-BE49-F238E27FC236}">
                  <a16:creationId xmlns="" xmlns:a16="http://schemas.microsoft.com/office/drawing/2014/main" id="{5D104C9B-8994-4AAB-A240-4F6596B49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8739" y="4981108"/>
              <a:ext cx="54198" cy="54198"/>
            </a:xfrm>
            <a:custGeom>
              <a:avLst/>
              <a:gdLst>
                <a:gd name="T0" fmla="*/ 18 w 39"/>
                <a:gd name="T1" fmla="*/ 0 h 39"/>
                <a:gd name="T2" fmla="*/ 23 w 39"/>
                <a:gd name="T3" fmla="*/ 0 h 39"/>
                <a:gd name="T4" fmla="*/ 29 w 39"/>
                <a:gd name="T5" fmla="*/ 1 h 39"/>
                <a:gd name="T6" fmla="*/ 33 w 39"/>
                <a:gd name="T7" fmla="*/ 4 h 39"/>
                <a:gd name="T8" fmla="*/ 36 w 39"/>
                <a:gd name="T9" fmla="*/ 8 h 39"/>
                <a:gd name="T10" fmla="*/ 38 w 39"/>
                <a:gd name="T11" fmla="*/ 13 h 39"/>
                <a:gd name="T12" fmla="*/ 39 w 39"/>
                <a:gd name="T13" fmla="*/ 19 h 39"/>
                <a:gd name="T14" fmla="*/ 39 w 39"/>
                <a:gd name="T15" fmla="*/ 24 h 39"/>
                <a:gd name="T16" fmla="*/ 36 w 39"/>
                <a:gd name="T17" fmla="*/ 28 h 39"/>
                <a:gd name="T18" fmla="*/ 34 w 39"/>
                <a:gd name="T19" fmla="*/ 33 h 39"/>
                <a:gd name="T20" fmla="*/ 30 w 39"/>
                <a:gd name="T21" fmla="*/ 36 h 39"/>
                <a:gd name="T22" fmla="*/ 26 w 39"/>
                <a:gd name="T23" fmla="*/ 38 h 39"/>
                <a:gd name="T24" fmla="*/ 21 w 39"/>
                <a:gd name="T25" fmla="*/ 39 h 39"/>
                <a:gd name="T26" fmla="*/ 15 w 39"/>
                <a:gd name="T27" fmla="*/ 38 h 39"/>
                <a:gd name="T28" fmla="*/ 10 w 39"/>
                <a:gd name="T29" fmla="*/ 37 h 39"/>
                <a:gd name="T30" fmla="*/ 6 w 39"/>
                <a:gd name="T31" fmla="*/ 34 h 39"/>
                <a:gd name="T32" fmla="*/ 2 w 39"/>
                <a:gd name="T33" fmla="*/ 30 h 39"/>
                <a:gd name="T34" fmla="*/ 1 w 39"/>
                <a:gd name="T35" fmla="*/ 25 h 39"/>
                <a:gd name="T36" fmla="*/ 0 w 39"/>
                <a:gd name="T37" fmla="*/ 20 h 39"/>
                <a:gd name="T38" fmla="*/ 0 w 39"/>
                <a:gd name="T39" fmla="*/ 15 h 39"/>
                <a:gd name="T40" fmla="*/ 2 w 39"/>
                <a:gd name="T41" fmla="*/ 11 h 39"/>
                <a:gd name="T42" fmla="*/ 5 w 39"/>
                <a:gd name="T43" fmla="*/ 7 h 39"/>
                <a:gd name="T44" fmla="*/ 9 w 39"/>
                <a:gd name="T45" fmla="*/ 3 h 39"/>
                <a:gd name="T46" fmla="*/ 13 w 39"/>
                <a:gd name="T47" fmla="*/ 0 h 39"/>
                <a:gd name="T48" fmla="*/ 18 w 39"/>
                <a:gd name="T4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9" h="39">
                  <a:moveTo>
                    <a:pt x="18" y="0"/>
                  </a:moveTo>
                  <a:lnTo>
                    <a:pt x="23" y="0"/>
                  </a:lnTo>
                  <a:lnTo>
                    <a:pt x="29" y="1"/>
                  </a:lnTo>
                  <a:lnTo>
                    <a:pt x="33" y="4"/>
                  </a:lnTo>
                  <a:lnTo>
                    <a:pt x="36" y="8"/>
                  </a:lnTo>
                  <a:lnTo>
                    <a:pt x="38" y="13"/>
                  </a:lnTo>
                  <a:lnTo>
                    <a:pt x="39" y="19"/>
                  </a:lnTo>
                  <a:lnTo>
                    <a:pt x="39" y="24"/>
                  </a:lnTo>
                  <a:lnTo>
                    <a:pt x="36" y="28"/>
                  </a:lnTo>
                  <a:lnTo>
                    <a:pt x="34" y="33"/>
                  </a:lnTo>
                  <a:lnTo>
                    <a:pt x="30" y="36"/>
                  </a:lnTo>
                  <a:lnTo>
                    <a:pt x="26" y="38"/>
                  </a:lnTo>
                  <a:lnTo>
                    <a:pt x="21" y="39"/>
                  </a:lnTo>
                  <a:lnTo>
                    <a:pt x="15" y="38"/>
                  </a:lnTo>
                  <a:lnTo>
                    <a:pt x="10" y="37"/>
                  </a:lnTo>
                  <a:lnTo>
                    <a:pt x="6" y="34"/>
                  </a:lnTo>
                  <a:lnTo>
                    <a:pt x="2" y="30"/>
                  </a:lnTo>
                  <a:lnTo>
                    <a:pt x="1" y="25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2" y="11"/>
                  </a:lnTo>
                  <a:lnTo>
                    <a:pt x="5" y="7"/>
                  </a:lnTo>
                  <a:lnTo>
                    <a:pt x="9" y="3"/>
                  </a:lnTo>
                  <a:lnTo>
                    <a:pt x="13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4B2C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Freeform 229">
              <a:extLst>
                <a:ext uri="{FF2B5EF4-FFF2-40B4-BE49-F238E27FC236}">
                  <a16:creationId xmlns="" xmlns:a16="http://schemas.microsoft.com/office/drawing/2014/main" id="{0FFD80A5-F949-4C86-9430-603F759529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06349" y="4658703"/>
              <a:ext cx="157034" cy="158423"/>
            </a:xfrm>
            <a:custGeom>
              <a:avLst/>
              <a:gdLst>
                <a:gd name="T0" fmla="*/ 43 w 113"/>
                <a:gd name="T1" fmla="*/ 28 h 114"/>
                <a:gd name="T2" fmla="*/ 27 w 113"/>
                <a:gd name="T3" fmla="*/ 46 h 114"/>
                <a:gd name="T4" fmla="*/ 28 w 113"/>
                <a:gd name="T5" fmla="*/ 71 h 114"/>
                <a:gd name="T6" fmla="*/ 45 w 113"/>
                <a:gd name="T7" fmla="*/ 88 h 114"/>
                <a:gd name="T8" fmla="*/ 70 w 113"/>
                <a:gd name="T9" fmla="*/ 86 h 114"/>
                <a:gd name="T10" fmla="*/ 87 w 113"/>
                <a:gd name="T11" fmla="*/ 68 h 114"/>
                <a:gd name="T12" fmla="*/ 86 w 113"/>
                <a:gd name="T13" fmla="*/ 44 h 114"/>
                <a:gd name="T14" fmla="*/ 68 w 113"/>
                <a:gd name="T15" fmla="*/ 27 h 114"/>
                <a:gd name="T16" fmla="*/ 61 w 113"/>
                <a:gd name="T17" fmla="*/ 0 h 114"/>
                <a:gd name="T18" fmla="*/ 66 w 113"/>
                <a:gd name="T19" fmla="*/ 12 h 114"/>
                <a:gd name="T20" fmla="*/ 75 w 113"/>
                <a:gd name="T21" fmla="*/ 3 h 114"/>
                <a:gd name="T22" fmla="*/ 83 w 113"/>
                <a:gd name="T23" fmla="*/ 20 h 114"/>
                <a:gd name="T24" fmla="*/ 91 w 113"/>
                <a:gd name="T25" fmla="*/ 27 h 114"/>
                <a:gd name="T26" fmla="*/ 108 w 113"/>
                <a:gd name="T27" fmla="*/ 32 h 114"/>
                <a:gd name="T28" fmla="*/ 100 w 113"/>
                <a:gd name="T29" fmla="*/ 42 h 114"/>
                <a:gd name="T30" fmla="*/ 113 w 113"/>
                <a:gd name="T31" fmla="*/ 48 h 114"/>
                <a:gd name="T32" fmla="*/ 103 w 113"/>
                <a:gd name="T33" fmla="*/ 62 h 114"/>
                <a:gd name="T34" fmla="*/ 100 w 113"/>
                <a:gd name="T35" fmla="*/ 71 h 114"/>
                <a:gd name="T36" fmla="*/ 104 w 113"/>
                <a:gd name="T37" fmla="*/ 89 h 114"/>
                <a:gd name="T38" fmla="*/ 91 w 113"/>
                <a:gd name="T39" fmla="*/ 88 h 114"/>
                <a:gd name="T40" fmla="*/ 94 w 113"/>
                <a:gd name="T41" fmla="*/ 101 h 114"/>
                <a:gd name="T42" fmla="*/ 75 w 113"/>
                <a:gd name="T43" fmla="*/ 100 h 114"/>
                <a:gd name="T44" fmla="*/ 66 w 113"/>
                <a:gd name="T45" fmla="*/ 103 h 114"/>
                <a:gd name="T46" fmla="*/ 53 w 113"/>
                <a:gd name="T47" fmla="*/ 114 h 114"/>
                <a:gd name="T48" fmla="*/ 47 w 113"/>
                <a:gd name="T49" fmla="*/ 103 h 114"/>
                <a:gd name="T50" fmla="*/ 37 w 113"/>
                <a:gd name="T51" fmla="*/ 112 h 114"/>
                <a:gd name="T52" fmla="*/ 30 w 113"/>
                <a:gd name="T53" fmla="*/ 95 h 114"/>
                <a:gd name="T54" fmla="*/ 22 w 113"/>
                <a:gd name="T55" fmla="*/ 88 h 114"/>
                <a:gd name="T56" fmla="*/ 5 w 113"/>
                <a:gd name="T57" fmla="*/ 83 h 114"/>
                <a:gd name="T58" fmla="*/ 13 w 113"/>
                <a:gd name="T59" fmla="*/ 72 h 114"/>
                <a:gd name="T60" fmla="*/ 0 w 113"/>
                <a:gd name="T61" fmla="*/ 67 h 114"/>
                <a:gd name="T62" fmla="*/ 10 w 113"/>
                <a:gd name="T63" fmla="*/ 53 h 114"/>
                <a:gd name="T64" fmla="*/ 13 w 113"/>
                <a:gd name="T65" fmla="*/ 44 h 114"/>
                <a:gd name="T66" fmla="*/ 9 w 113"/>
                <a:gd name="T67" fmla="*/ 25 h 114"/>
                <a:gd name="T68" fmla="*/ 22 w 113"/>
                <a:gd name="T69" fmla="*/ 27 h 114"/>
                <a:gd name="T70" fmla="*/ 19 w 113"/>
                <a:gd name="T71" fmla="*/ 13 h 114"/>
                <a:gd name="T72" fmla="*/ 37 w 113"/>
                <a:gd name="T73" fmla="*/ 15 h 114"/>
                <a:gd name="T74" fmla="*/ 47 w 113"/>
                <a:gd name="T75" fmla="*/ 12 h 114"/>
                <a:gd name="T76" fmla="*/ 61 w 113"/>
                <a:gd name="T77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13" h="114">
                  <a:moveTo>
                    <a:pt x="55" y="25"/>
                  </a:moveTo>
                  <a:lnTo>
                    <a:pt x="43" y="28"/>
                  </a:lnTo>
                  <a:lnTo>
                    <a:pt x="32" y="36"/>
                  </a:lnTo>
                  <a:lnTo>
                    <a:pt x="27" y="46"/>
                  </a:lnTo>
                  <a:lnTo>
                    <a:pt x="24" y="59"/>
                  </a:lnTo>
                  <a:lnTo>
                    <a:pt x="28" y="71"/>
                  </a:lnTo>
                  <a:lnTo>
                    <a:pt x="35" y="82"/>
                  </a:lnTo>
                  <a:lnTo>
                    <a:pt x="45" y="88"/>
                  </a:lnTo>
                  <a:lnTo>
                    <a:pt x="58" y="89"/>
                  </a:lnTo>
                  <a:lnTo>
                    <a:pt x="70" y="86"/>
                  </a:lnTo>
                  <a:lnTo>
                    <a:pt x="81" y="79"/>
                  </a:lnTo>
                  <a:lnTo>
                    <a:pt x="87" y="68"/>
                  </a:lnTo>
                  <a:lnTo>
                    <a:pt x="89" y="55"/>
                  </a:lnTo>
                  <a:lnTo>
                    <a:pt x="86" y="44"/>
                  </a:lnTo>
                  <a:lnTo>
                    <a:pt x="78" y="33"/>
                  </a:lnTo>
                  <a:lnTo>
                    <a:pt x="68" y="27"/>
                  </a:lnTo>
                  <a:lnTo>
                    <a:pt x="55" y="25"/>
                  </a:lnTo>
                  <a:close/>
                  <a:moveTo>
                    <a:pt x="61" y="0"/>
                  </a:moveTo>
                  <a:lnTo>
                    <a:pt x="61" y="11"/>
                  </a:lnTo>
                  <a:lnTo>
                    <a:pt x="66" y="12"/>
                  </a:lnTo>
                  <a:lnTo>
                    <a:pt x="70" y="13"/>
                  </a:lnTo>
                  <a:lnTo>
                    <a:pt x="75" y="3"/>
                  </a:lnTo>
                  <a:lnTo>
                    <a:pt x="89" y="10"/>
                  </a:lnTo>
                  <a:lnTo>
                    <a:pt x="83" y="20"/>
                  </a:lnTo>
                  <a:lnTo>
                    <a:pt x="87" y="23"/>
                  </a:lnTo>
                  <a:lnTo>
                    <a:pt x="91" y="27"/>
                  </a:lnTo>
                  <a:lnTo>
                    <a:pt x="100" y="20"/>
                  </a:lnTo>
                  <a:lnTo>
                    <a:pt x="108" y="32"/>
                  </a:lnTo>
                  <a:lnTo>
                    <a:pt x="99" y="38"/>
                  </a:lnTo>
                  <a:lnTo>
                    <a:pt x="100" y="42"/>
                  </a:lnTo>
                  <a:lnTo>
                    <a:pt x="102" y="48"/>
                  </a:lnTo>
                  <a:lnTo>
                    <a:pt x="113" y="48"/>
                  </a:lnTo>
                  <a:lnTo>
                    <a:pt x="113" y="61"/>
                  </a:lnTo>
                  <a:lnTo>
                    <a:pt x="103" y="62"/>
                  </a:lnTo>
                  <a:lnTo>
                    <a:pt x="102" y="67"/>
                  </a:lnTo>
                  <a:lnTo>
                    <a:pt x="100" y="71"/>
                  </a:lnTo>
                  <a:lnTo>
                    <a:pt x="111" y="76"/>
                  </a:lnTo>
                  <a:lnTo>
                    <a:pt x="104" y="89"/>
                  </a:lnTo>
                  <a:lnTo>
                    <a:pt x="94" y="84"/>
                  </a:lnTo>
                  <a:lnTo>
                    <a:pt x="91" y="88"/>
                  </a:lnTo>
                  <a:lnTo>
                    <a:pt x="87" y="92"/>
                  </a:lnTo>
                  <a:lnTo>
                    <a:pt x="94" y="101"/>
                  </a:lnTo>
                  <a:lnTo>
                    <a:pt x="82" y="109"/>
                  </a:lnTo>
                  <a:lnTo>
                    <a:pt x="75" y="100"/>
                  </a:lnTo>
                  <a:lnTo>
                    <a:pt x="72" y="101"/>
                  </a:lnTo>
                  <a:lnTo>
                    <a:pt x="66" y="103"/>
                  </a:lnTo>
                  <a:lnTo>
                    <a:pt x="66" y="114"/>
                  </a:lnTo>
                  <a:lnTo>
                    <a:pt x="53" y="114"/>
                  </a:lnTo>
                  <a:lnTo>
                    <a:pt x="52" y="104"/>
                  </a:lnTo>
                  <a:lnTo>
                    <a:pt x="47" y="103"/>
                  </a:lnTo>
                  <a:lnTo>
                    <a:pt x="43" y="101"/>
                  </a:lnTo>
                  <a:lnTo>
                    <a:pt x="37" y="112"/>
                  </a:lnTo>
                  <a:lnTo>
                    <a:pt x="24" y="105"/>
                  </a:lnTo>
                  <a:lnTo>
                    <a:pt x="30" y="95"/>
                  </a:lnTo>
                  <a:lnTo>
                    <a:pt x="26" y="92"/>
                  </a:lnTo>
                  <a:lnTo>
                    <a:pt x="22" y="88"/>
                  </a:lnTo>
                  <a:lnTo>
                    <a:pt x="13" y="95"/>
                  </a:lnTo>
                  <a:lnTo>
                    <a:pt x="5" y="83"/>
                  </a:lnTo>
                  <a:lnTo>
                    <a:pt x="14" y="76"/>
                  </a:lnTo>
                  <a:lnTo>
                    <a:pt x="13" y="72"/>
                  </a:lnTo>
                  <a:lnTo>
                    <a:pt x="11" y="67"/>
                  </a:lnTo>
                  <a:lnTo>
                    <a:pt x="0" y="67"/>
                  </a:lnTo>
                  <a:lnTo>
                    <a:pt x="0" y="54"/>
                  </a:lnTo>
                  <a:lnTo>
                    <a:pt x="10" y="53"/>
                  </a:lnTo>
                  <a:lnTo>
                    <a:pt x="11" y="48"/>
                  </a:lnTo>
                  <a:lnTo>
                    <a:pt x="13" y="44"/>
                  </a:lnTo>
                  <a:lnTo>
                    <a:pt x="2" y="38"/>
                  </a:lnTo>
                  <a:lnTo>
                    <a:pt x="9" y="25"/>
                  </a:lnTo>
                  <a:lnTo>
                    <a:pt x="19" y="31"/>
                  </a:lnTo>
                  <a:lnTo>
                    <a:pt x="22" y="27"/>
                  </a:lnTo>
                  <a:lnTo>
                    <a:pt x="26" y="23"/>
                  </a:lnTo>
                  <a:lnTo>
                    <a:pt x="19" y="13"/>
                  </a:lnTo>
                  <a:lnTo>
                    <a:pt x="31" y="6"/>
                  </a:lnTo>
                  <a:lnTo>
                    <a:pt x="37" y="15"/>
                  </a:lnTo>
                  <a:lnTo>
                    <a:pt x="43" y="13"/>
                  </a:lnTo>
                  <a:lnTo>
                    <a:pt x="47" y="12"/>
                  </a:lnTo>
                  <a:lnTo>
                    <a:pt x="47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Freeform 230">
              <a:extLst>
                <a:ext uri="{FF2B5EF4-FFF2-40B4-BE49-F238E27FC236}">
                  <a16:creationId xmlns="" xmlns:a16="http://schemas.microsoft.com/office/drawing/2014/main" id="{A5008CB2-77CC-403C-A45C-AF5B43074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1936" y="4715680"/>
              <a:ext cx="45860" cy="45860"/>
            </a:xfrm>
            <a:custGeom>
              <a:avLst/>
              <a:gdLst>
                <a:gd name="T0" fmla="*/ 16 w 33"/>
                <a:gd name="T1" fmla="*/ 0 h 33"/>
                <a:gd name="T2" fmla="*/ 21 w 33"/>
                <a:gd name="T3" fmla="*/ 0 h 33"/>
                <a:gd name="T4" fmla="*/ 25 w 33"/>
                <a:gd name="T5" fmla="*/ 3 h 33"/>
                <a:gd name="T6" fmla="*/ 29 w 33"/>
                <a:gd name="T7" fmla="*/ 7 h 33"/>
                <a:gd name="T8" fmla="*/ 32 w 33"/>
                <a:gd name="T9" fmla="*/ 10 h 33"/>
                <a:gd name="T10" fmla="*/ 33 w 33"/>
                <a:gd name="T11" fmla="*/ 16 h 33"/>
                <a:gd name="T12" fmla="*/ 33 w 33"/>
                <a:gd name="T13" fmla="*/ 21 h 33"/>
                <a:gd name="T14" fmla="*/ 30 w 33"/>
                <a:gd name="T15" fmla="*/ 25 h 33"/>
                <a:gd name="T16" fmla="*/ 26 w 33"/>
                <a:gd name="T17" fmla="*/ 29 h 33"/>
                <a:gd name="T18" fmla="*/ 22 w 33"/>
                <a:gd name="T19" fmla="*/ 31 h 33"/>
                <a:gd name="T20" fmla="*/ 17 w 33"/>
                <a:gd name="T21" fmla="*/ 33 h 33"/>
                <a:gd name="T22" fmla="*/ 12 w 33"/>
                <a:gd name="T23" fmla="*/ 31 h 33"/>
                <a:gd name="T24" fmla="*/ 8 w 33"/>
                <a:gd name="T25" fmla="*/ 30 h 33"/>
                <a:gd name="T26" fmla="*/ 4 w 33"/>
                <a:gd name="T27" fmla="*/ 26 h 33"/>
                <a:gd name="T28" fmla="*/ 1 w 33"/>
                <a:gd name="T29" fmla="*/ 22 h 33"/>
                <a:gd name="T30" fmla="*/ 0 w 33"/>
                <a:gd name="T31" fmla="*/ 17 h 33"/>
                <a:gd name="T32" fmla="*/ 1 w 33"/>
                <a:gd name="T33" fmla="*/ 12 h 33"/>
                <a:gd name="T34" fmla="*/ 3 w 33"/>
                <a:gd name="T35" fmla="*/ 8 h 33"/>
                <a:gd name="T36" fmla="*/ 7 w 33"/>
                <a:gd name="T37" fmla="*/ 4 h 33"/>
                <a:gd name="T38" fmla="*/ 11 w 33"/>
                <a:gd name="T39" fmla="*/ 1 h 33"/>
                <a:gd name="T40" fmla="*/ 16 w 33"/>
                <a:gd name="T41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" h="33">
                  <a:moveTo>
                    <a:pt x="16" y="0"/>
                  </a:moveTo>
                  <a:lnTo>
                    <a:pt x="21" y="0"/>
                  </a:lnTo>
                  <a:lnTo>
                    <a:pt x="25" y="3"/>
                  </a:lnTo>
                  <a:lnTo>
                    <a:pt x="29" y="7"/>
                  </a:lnTo>
                  <a:lnTo>
                    <a:pt x="32" y="10"/>
                  </a:lnTo>
                  <a:lnTo>
                    <a:pt x="33" y="16"/>
                  </a:lnTo>
                  <a:lnTo>
                    <a:pt x="33" y="21"/>
                  </a:lnTo>
                  <a:lnTo>
                    <a:pt x="30" y="25"/>
                  </a:lnTo>
                  <a:lnTo>
                    <a:pt x="26" y="29"/>
                  </a:lnTo>
                  <a:lnTo>
                    <a:pt x="22" y="31"/>
                  </a:lnTo>
                  <a:lnTo>
                    <a:pt x="17" y="33"/>
                  </a:lnTo>
                  <a:lnTo>
                    <a:pt x="12" y="31"/>
                  </a:lnTo>
                  <a:lnTo>
                    <a:pt x="8" y="30"/>
                  </a:lnTo>
                  <a:lnTo>
                    <a:pt x="4" y="26"/>
                  </a:lnTo>
                  <a:lnTo>
                    <a:pt x="1" y="22"/>
                  </a:lnTo>
                  <a:lnTo>
                    <a:pt x="0" y="17"/>
                  </a:lnTo>
                  <a:lnTo>
                    <a:pt x="1" y="12"/>
                  </a:lnTo>
                  <a:lnTo>
                    <a:pt x="3" y="8"/>
                  </a:lnTo>
                  <a:lnTo>
                    <a:pt x="7" y="4"/>
                  </a:lnTo>
                  <a:lnTo>
                    <a:pt x="11" y="1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16A08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Freeform 231">
              <a:extLst>
                <a:ext uri="{FF2B5EF4-FFF2-40B4-BE49-F238E27FC236}">
                  <a16:creationId xmlns="" xmlns:a16="http://schemas.microsoft.com/office/drawing/2014/main" id="{C9C869F0-75A6-4ECE-AC0A-317E7C8C45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56036" y="4094493"/>
              <a:ext cx="211231" cy="214011"/>
            </a:xfrm>
            <a:custGeom>
              <a:avLst/>
              <a:gdLst>
                <a:gd name="T0" fmla="*/ 58 w 152"/>
                <a:gd name="T1" fmla="*/ 38 h 154"/>
                <a:gd name="T2" fmla="*/ 35 w 152"/>
                <a:gd name="T3" fmla="*/ 62 h 154"/>
                <a:gd name="T4" fmla="*/ 38 w 152"/>
                <a:gd name="T5" fmla="*/ 96 h 154"/>
                <a:gd name="T6" fmla="*/ 61 w 152"/>
                <a:gd name="T7" fmla="*/ 117 h 154"/>
                <a:gd name="T8" fmla="*/ 94 w 152"/>
                <a:gd name="T9" fmla="*/ 116 h 154"/>
                <a:gd name="T10" fmla="*/ 117 w 152"/>
                <a:gd name="T11" fmla="*/ 91 h 154"/>
                <a:gd name="T12" fmla="*/ 114 w 152"/>
                <a:gd name="T13" fmla="*/ 58 h 154"/>
                <a:gd name="T14" fmla="*/ 90 w 152"/>
                <a:gd name="T15" fmla="*/ 37 h 154"/>
                <a:gd name="T16" fmla="*/ 81 w 152"/>
                <a:gd name="T17" fmla="*/ 0 h 154"/>
                <a:gd name="T18" fmla="*/ 89 w 152"/>
                <a:gd name="T19" fmla="*/ 16 h 154"/>
                <a:gd name="T20" fmla="*/ 102 w 152"/>
                <a:gd name="T21" fmla="*/ 4 h 154"/>
                <a:gd name="T22" fmla="*/ 113 w 152"/>
                <a:gd name="T23" fmla="*/ 27 h 154"/>
                <a:gd name="T24" fmla="*/ 122 w 152"/>
                <a:gd name="T25" fmla="*/ 36 h 154"/>
                <a:gd name="T26" fmla="*/ 145 w 152"/>
                <a:gd name="T27" fmla="*/ 44 h 154"/>
                <a:gd name="T28" fmla="*/ 135 w 152"/>
                <a:gd name="T29" fmla="*/ 58 h 154"/>
                <a:gd name="T30" fmla="*/ 152 w 152"/>
                <a:gd name="T31" fmla="*/ 63 h 154"/>
                <a:gd name="T32" fmla="*/ 137 w 152"/>
                <a:gd name="T33" fmla="*/ 83 h 154"/>
                <a:gd name="T34" fmla="*/ 135 w 152"/>
                <a:gd name="T35" fmla="*/ 96 h 154"/>
                <a:gd name="T36" fmla="*/ 140 w 152"/>
                <a:gd name="T37" fmla="*/ 120 h 154"/>
                <a:gd name="T38" fmla="*/ 122 w 152"/>
                <a:gd name="T39" fmla="*/ 118 h 154"/>
                <a:gd name="T40" fmla="*/ 126 w 152"/>
                <a:gd name="T41" fmla="*/ 135 h 154"/>
                <a:gd name="T42" fmla="*/ 102 w 152"/>
                <a:gd name="T43" fmla="*/ 133 h 154"/>
                <a:gd name="T44" fmla="*/ 89 w 152"/>
                <a:gd name="T45" fmla="*/ 137 h 154"/>
                <a:gd name="T46" fmla="*/ 71 w 152"/>
                <a:gd name="T47" fmla="*/ 154 h 154"/>
                <a:gd name="T48" fmla="*/ 64 w 152"/>
                <a:gd name="T49" fmla="*/ 137 h 154"/>
                <a:gd name="T50" fmla="*/ 51 w 152"/>
                <a:gd name="T51" fmla="*/ 148 h 154"/>
                <a:gd name="T52" fmla="*/ 41 w 152"/>
                <a:gd name="T53" fmla="*/ 127 h 154"/>
                <a:gd name="T54" fmla="*/ 30 w 152"/>
                <a:gd name="T55" fmla="*/ 118 h 154"/>
                <a:gd name="T56" fmla="*/ 8 w 152"/>
                <a:gd name="T57" fmla="*/ 110 h 154"/>
                <a:gd name="T58" fmla="*/ 18 w 152"/>
                <a:gd name="T59" fmla="*/ 96 h 154"/>
                <a:gd name="T60" fmla="*/ 1 w 152"/>
                <a:gd name="T61" fmla="*/ 91 h 154"/>
                <a:gd name="T62" fmla="*/ 14 w 152"/>
                <a:gd name="T63" fmla="*/ 71 h 154"/>
                <a:gd name="T64" fmla="*/ 17 w 152"/>
                <a:gd name="T65" fmla="*/ 58 h 154"/>
                <a:gd name="T66" fmla="*/ 13 w 152"/>
                <a:gd name="T67" fmla="*/ 35 h 154"/>
                <a:gd name="T68" fmla="*/ 30 w 152"/>
                <a:gd name="T69" fmla="*/ 36 h 154"/>
                <a:gd name="T70" fmla="*/ 26 w 152"/>
                <a:gd name="T71" fmla="*/ 19 h 154"/>
                <a:gd name="T72" fmla="*/ 51 w 152"/>
                <a:gd name="T73" fmla="*/ 21 h 154"/>
                <a:gd name="T74" fmla="*/ 63 w 152"/>
                <a:gd name="T75" fmla="*/ 16 h 154"/>
                <a:gd name="T76" fmla="*/ 81 w 152"/>
                <a:gd name="T77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2" h="154">
                  <a:moveTo>
                    <a:pt x="73" y="35"/>
                  </a:moveTo>
                  <a:lnTo>
                    <a:pt x="58" y="38"/>
                  </a:lnTo>
                  <a:lnTo>
                    <a:pt x="44" y="49"/>
                  </a:lnTo>
                  <a:lnTo>
                    <a:pt x="35" y="62"/>
                  </a:lnTo>
                  <a:lnTo>
                    <a:pt x="34" y="79"/>
                  </a:lnTo>
                  <a:lnTo>
                    <a:pt x="38" y="96"/>
                  </a:lnTo>
                  <a:lnTo>
                    <a:pt x="47" y="109"/>
                  </a:lnTo>
                  <a:lnTo>
                    <a:pt x="61" y="117"/>
                  </a:lnTo>
                  <a:lnTo>
                    <a:pt x="79" y="120"/>
                  </a:lnTo>
                  <a:lnTo>
                    <a:pt x="94" y="116"/>
                  </a:lnTo>
                  <a:lnTo>
                    <a:pt x="107" y="105"/>
                  </a:lnTo>
                  <a:lnTo>
                    <a:pt x="117" y="91"/>
                  </a:lnTo>
                  <a:lnTo>
                    <a:pt x="119" y="75"/>
                  </a:lnTo>
                  <a:lnTo>
                    <a:pt x="114" y="58"/>
                  </a:lnTo>
                  <a:lnTo>
                    <a:pt x="105" y="45"/>
                  </a:lnTo>
                  <a:lnTo>
                    <a:pt x="90" y="37"/>
                  </a:lnTo>
                  <a:lnTo>
                    <a:pt x="73" y="35"/>
                  </a:lnTo>
                  <a:close/>
                  <a:moveTo>
                    <a:pt x="81" y="0"/>
                  </a:moveTo>
                  <a:lnTo>
                    <a:pt x="82" y="16"/>
                  </a:lnTo>
                  <a:lnTo>
                    <a:pt x="89" y="16"/>
                  </a:lnTo>
                  <a:lnTo>
                    <a:pt x="96" y="19"/>
                  </a:lnTo>
                  <a:lnTo>
                    <a:pt x="102" y="4"/>
                  </a:lnTo>
                  <a:lnTo>
                    <a:pt x="119" y="14"/>
                  </a:lnTo>
                  <a:lnTo>
                    <a:pt x="113" y="27"/>
                  </a:lnTo>
                  <a:lnTo>
                    <a:pt x="117" y="31"/>
                  </a:lnTo>
                  <a:lnTo>
                    <a:pt x="122" y="36"/>
                  </a:lnTo>
                  <a:lnTo>
                    <a:pt x="135" y="28"/>
                  </a:lnTo>
                  <a:lnTo>
                    <a:pt x="145" y="44"/>
                  </a:lnTo>
                  <a:lnTo>
                    <a:pt x="132" y="52"/>
                  </a:lnTo>
                  <a:lnTo>
                    <a:pt x="135" y="58"/>
                  </a:lnTo>
                  <a:lnTo>
                    <a:pt x="136" y="65"/>
                  </a:lnTo>
                  <a:lnTo>
                    <a:pt x="152" y="63"/>
                  </a:lnTo>
                  <a:lnTo>
                    <a:pt x="152" y="82"/>
                  </a:lnTo>
                  <a:lnTo>
                    <a:pt x="137" y="83"/>
                  </a:lnTo>
                  <a:lnTo>
                    <a:pt x="136" y="90"/>
                  </a:lnTo>
                  <a:lnTo>
                    <a:pt x="135" y="96"/>
                  </a:lnTo>
                  <a:lnTo>
                    <a:pt x="148" y="103"/>
                  </a:lnTo>
                  <a:lnTo>
                    <a:pt x="140" y="120"/>
                  </a:lnTo>
                  <a:lnTo>
                    <a:pt x="126" y="113"/>
                  </a:lnTo>
                  <a:lnTo>
                    <a:pt x="122" y="118"/>
                  </a:lnTo>
                  <a:lnTo>
                    <a:pt x="118" y="122"/>
                  </a:lnTo>
                  <a:lnTo>
                    <a:pt x="126" y="135"/>
                  </a:lnTo>
                  <a:lnTo>
                    <a:pt x="110" y="146"/>
                  </a:lnTo>
                  <a:lnTo>
                    <a:pt x="102" y="133"/>
                  </a:lnTo>
                  <a:lnTo>
                    <a:pt x="96" y="135"/>
                  </a:lnTo>
                  <a:lnTo>
                    <a:pt x="89" y="137"/>
                  </a:lnTo>
                  <a:lnTo>
                    <a:pt x="90" y="152"/>
                  </a:lnTo>
                  <a:lnTo>
                    <a:pt x="71" y="154"/>
                  </a:lnTo>
                  <a:lnTo>
                    <a:pt x="71" y="138"/>
                  </a:lnTo>
                  <a:lnTo>
                    <a:pt x="64" y="137"/>
                  </a:lnTo>
                  <a:lnTo>
                    <a:pt x="58" y="135"/>
                  </a:lnTo>
                  <a:lnTo>
                    <a:pt x="51" y="148"/>
                  </a:lnTo>
                  <a:lnTo>
                    <a:pt x="34" y="141"/>
                  </a:lnTo>
                  <a:lnTo>
                    <a:pt x="41" y="127"/>
                  </a:lnTo>
                  <a:lnTo>
                    <a:pt x="35" y="122"/>
                  </a:lnTo>
                  <a:lnTo>
                    <a:pt x="30" y="118"/>
                  </a:lnTo>
                  <a:lnTo>
                    <a:pt x="18" y="126"/>
                  </a:lnTo>
                  <a:lnTo>
                    <a:pt x="8" y="110"/>
                  </a:lnTo>
                  <a:lnTo>
                    <a:pt x="20" y="103"/>
                  </a:lnTo>
                  <a:lnTo>
                    <a:pt x="18" y="96"/>
                  </a:lnTo>
                  <a:lnTo>
                    <a:pt x="16" y="90"/>
                  </a:lnTo>
                  <a:lnTo>
                    <a:pt x="1" y="91"/>
                  </a:lnTo>
                  <a:lnTo>
                    <a:pt x="0" y="71"/>
                  </a:lnTo>
                  <a:lnTo>
                    <a:pt x="14" y="71"/>
                  </a:lnTo>
                  <a:lnTo>
                    <a:pt x="16" y="65"/>
                  </a:lnTo>
                  <a:lnTo>
                    <a:pt x="17" y="58"/>
                  </a:lnTo>
                  <a:lnTo>
                    <a:pt x="4" y="52"/>
                  </a:lnTo>
                  <a:lnTo>
                    <a:pt x="13" y="35"/>
                  </a:lnTo>
                  <a:lnTo>
                    <a:pt x="26" y="41"/>
                  </a:lnTo>
                  <a:lnTo>
                    <a:pt x="30" y="36"/>
                  </a:lnTo>
                  <a:lnTo>
                    <a:pt x="35" y="32"/>
                  </a:lnTo>
                  <a:lnTo>
                    <a:pt x="26" y="19"/>
                  </a:lnTo>
                  <a:lnTo>
                    <a:pt x="42" y="8"/>
                  </a:lnTo>
                  <a:lnTo>
                    <a:pt x="51" y="21"/>
                  </a:lnTo>
                  <a:lnTo>
                    <a:pt x="56" y="19"/>
                  </a:lnTo>
                  <a:lnTo>
                    <a:pt x="63" y="16"/>
                  </a:lnTo>
                  <a:lnTo>
                    <a:pt x="63" y="2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Freeform 232">
              <a:extLst>
                <a:ext uri="{FF2B5EF4-FFF2-40B4-BE49-F238E27FC236}">
                  <a16:creationId xmlns="" xmlns:a16="http://schemas.microsoft.com/office/drawing/2014/main" id="{1F7087DB-6FCA-4C57-A865-1CD0396BFD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2469" y="4170926"/>
              <a:ext cx="59757" cy="61146"/>
            </a:xfrm>
            <a:custGeom>
              <a:avLst/>
              <a:gdLst>
                <a:gd name="T0" fmla="*/ 20 w 43"/>
                <a:gd name="T1" fmla="*/ 0 h 44"/>
                <a:gd name="T2" fmla="*/ 31 w 43"/>
                <a:gd name="T3" fmla="*/ 3 h 44"/>
                <a:gd name="T4" fmla="*/ 39 w 43"/>
                <a:gd name="T5" fmla="*/ 10 h 44"/>
                <a:gd name="T6" fmla="*/ 43 w 43"/>
                <a:gd name="T7" fmla="*/ 20 h 44"/>
                <a:gd name="T8" fmla="*/ 41 w 43"/>
                <a:gd name="T9" fmla="*/ 32 h 44"/>
                <a:gd name="T10" fmla="*/ 33 w 43"/>
                <a:gd name="T11" fmla="*/ 40 h 44"/>
                <a:gd name="T12" fmla="*/ 22 w 43"/>
                <a:gd name="T13" fmla="*/ 44 h 44"/>
                <a:gd name="T14" fmla="*/ 12 w 43"/>
                <a:gd name="T15" fmla="*/ 41 h 44"/>
                <a:gd name="T16" fmla="*/ 3 w 43"/>
                <a:gd name="T17" fmla="*/ 35 h 44"/>
                <a:gd name="T18" fmla="*/ 0 w 43"/>
                <a:gd name="T19" fmla="*/ 23 h 44"/>
                <a:gd name="T20" fmla="*/ 1 w 43"/>
                <a:gd name="T21" fmla="*/ 12 h 44"/>
                <a:gd name="T22" fmla="*/ 9 w 43"/>
                <a:gd name="T23" fmla="*/ 4 h 44"/>
                <a:gd name="T24" fmla="*/ 20 w 43"/>
                <a:gd name="T2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4">
                  <a:moveTo>
                    <a:pt x="20" y="0"/>
                  </a:moveTo>
                  <a:lnTo>
                    <a:pt x="31" y="3"/>
                  </a:lnTo>
                  <a:lnTo>
                    <a:pt x="39" y="10"/>
                  </a:lnTo>
                  <a:lnTo>
                    <a:pt x="43" y="20"/>
                  </a:lnTo>
                  <a:lnTo>
                    <a:pt x="41" y="32"/>
                  </a:lnTo>
                  <a:lnTo>
                    <a:pt x="33" y="40"/>
                  </a:lnTo>
                  <a:lnTo>
                    <a:pt x="22" y="44"/>
                  </a:lnTo>
                  <a:lnTo>
                    <a:pt x="12" y="41"/>
                  </a:lnTo>
                  <a:lnTo>
                    <a:pt x="3" y="35"/>
                  </a:lnTo>
                  <a:lnTo>
                    <a:pt x="0" y="23"/>
                  </a:lnTo>
                  <a:lnTo>
                    <a:pt x="1" y="12"/>
                  </a:lnTo>
                  <a:lnTo>
                    <a:pt x="9" y="4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2C3E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="" xmlns:a16="http://schemas.microsoft.com/office/drawing/2014/main" id="{7993FE12-30CB-4CFD-95B7-497998462F6C}"/>
              </a:ext>
            </a:extLst>
          </p:cNvPr>
          <p:cNvGrpSpPr/>
          <p:nvPr/>
        </p:nvGrpSpPr>
        <p:grpSpPr>
          <a:xfrm>
            <a:off x="313783" y="1298422"/>
            <a:ext cx="3484559" cy="2134660"/>
            <a:chOff x="542741" y="4478455"/>
            <a:chExt cx="2377440" cy="2134660"/>
          </a:xfrm>
        </p:grpSpPr>
        <p:sp>
          <p:nvSpPr>
            <p:cNvPr id="123" name="Rectangle 122">
              <a:extLst>
                <a:ext uri="{FF2B5EF4-FFF2-40B4-BE49-F238E27FC236}">
                  <a16:creationId xmlns="" xmlns:a16="http://schemas.microsoft.com/office/drawing/2014/main" id="{22009A97-BB5F-4A8A-BC3B-6F947963D92B}"/>
                </a:ext>
              </a:extLst>
            </p:cNvPr>
            <p:cNvSpPr/>
            <p:nvPr/>
          </p:nvSpPr>
          <p:spPr>
            <a:xfrm>
              <a:off x="542741" y="4478455"/>
              <a:ext cx="2377440" cy="3847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900" b="1" i="0" u="none" strike="noStrike" kern="0" cap="none" spc="0" normalizeH="0" baseline="0" noProof="0" dirty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Congrès de l'ATRN 2019</a:t>
              </a: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="" xmlns:a16="http://schemas.microsoft.com/office/drawing/2014/main" id="{9D68CE51-7513-4A2B-8574-4D6EABAA437A}"/>
                </a:ext>
              </a:extLst>
            </p:cNvPr>
            <p:cNvSpPr/>
            <p:nvPr/>
          </p:nvSpPr>
          <p:spPr>
            <a:xfrm>
              <a:off x="542741" y="4858789"/>
              <a:ext cx="237744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 defTabSz="914354">
                <a:defRPr/>
              </a:pPr>
              <a:r>
                <a:rPr lang="fr-FR" kern="0" dirty="0">
                  <a:solidFill>
                    <a:prstClr val="black"/>
                  </a:solidFill>
                </a:rPr>
                <a:t>Burkina Faso du 9-11 septembre 2019: Numérisation: défis et opportunités - Débat sur le paysage fiscal en Afrique.  Un document de synthèse de l'ATAF a déjà été </a:t>
              </a:r>
              <a:r>
                <a:rPr lang="fr-FR" kern="0" dirty="0" smtClean="0">
                  <a:solidFill>
                    <a:prstClr val="black"/>
                  </a:solidFill>
                </a:rPr>
                <a:t>rédigé </a:t>
              </a:r>
              <a:r>
                <a:rPr lang="fr-FR" kern="0" dirty="0">
                  <a:solidFill>
                    <a:prstClr val="black"/>
                  </a:solidFill>
                </a:rPr>
                <a:t>sur ce thème.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5" name="Oval 124">
            <a:extLst>
              <a:ext uri="{FF2B5EF4-FFF2-40B4-BE49-F238E27FC236}">
                <a16:creationId xmlns="" xmlns:a16="http://schemas.microsoft.com/office/drawing/2014/main" id="{92A69E60-C9DC-4326-BE55-F85AF3F99433}"/>
              </a:ext>
            </a:extLst>
          </p:cNvPr>
          <p:cNvSpPr/>
          <p:nvPr/>
        </p:nvSpPr>
        <p:spPr>
          <a:xfrm>
            <a:off x="3247189" y="1458550"/>
            <a:ext cx="110431" cy="110431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5A5A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6" name="Straight Arrow Connector 125">
            <a:extLst>
              <a:ext uri="{FF2B5EF4-FFF2-40B4-BE49-F238E27FC236}">
                <a16:creationId xmlns="" xmlns:a16="http://schemas.microsoft.com/office/drawing/2014/main" id="{98EEBCD7-F8AB-4C30-B1D6-6516DD3171EB}"/>
              </a:ext>
            </a:extLst>
          </p:cNvPr>
          <p:cNvCxnSpPr>
            <a:cxnSpLocks/>
          </p:cNvCxnSpPr>
          <p:nvPr/>
        </p:nvCxnSpPr>
        <p:spPr>
          <a:xfrm>
            <a:off x="3798342" y="1513766"/>
            <a:ext cx="857797" cy="0"/>
          </a:xfrm>
          <a:prstGeom prst="straightConnector1">
            <a:avLst/>
          </a:prstGeom>
          <a:noFill/>
          <a:ln w="9525" cap="flat" cmpd="sng" algn="ctr">
            <a:solidFill>
              <a:srgbClr val="95A5A6"/>
            </a:solidFill>
            <a:prstDash val="dash"/>
            <a:headEnd type="none" w="med" len="med"/>
            <a:tailEnd type="triangle" w="med" len="med"/>
          </a:ln>
          <a:effectLst/>
        </p:spPr>
      </p:cxnSp>
      <p:grpSp>
        <p:nvGrpSpPr>
          <p:cNvPr id="127" name="Group 126">
            <a:extLst>
              <a:ext uri="{FF2B5EF4-FFF2-40B4-BE49-F238E27FC236}">
                <a16:creationId xmlns="" xmlns:a16="http://schemas.microsoft.com/office/drawing/2014/main" id="{86F768C6-777B-4068-8DA8-73CAE8F69FB3}"/>
              </a:ext>
            </a:extLst>
          </p:cNvPr>
          <p:cNvGrpSpPr/>
          <p:nvPr/>
        </p:nvGrpSpPr>
        <p:grpSpPr>
          <a:xfrm>
            <a:off x="287131" y="4253108"/>
            <a:ext cx="4633639" cy="2688658"/>
            <a:chOff x="497789" y="4478455"/>
            <a:chExt cx="2422392" cy="2688658"/>
          </a:xfrm>
        </p:grpSpPr>
        <p:sp>
          <p:nvSpPr>
            <p:cNvPr id="128" name="Rectangle 127">
              <a:extLst>
                <a:ext uri="{FF2B5EF4-FFF2-40B4-BE49-F238E27FC236}">
                  <a16:creationId xmlns="" xmlns:a16="http://schemas.microsoft.com/office/drawing/2014/main" id="{B59CBC7C-4DE9-4233-BBA9-0D8096792112}"/>
                </a:ext>
              </a:extLst>
            </p:cNvPr>
            <p:cNvSpPr/>
            <p:nvPr/>
          </p:nvSpPr>
          <p:spPr>
            <a:xfrm>
              <a:off x="497789" y="4478455"/>
              <a:ext cx="242239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 travail </a:t>
              </a:r>
              <a:r>
                <a:rPr kumimoji="0" lang="fr-F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du </a:t>
              </a:r>
              <a:r>
                <a:rPr kumimoji="0" lang="fr-FR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CFT sur l'économie numérique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="" xmlns:a16="http://schemas.microsoft.com/office/drawing/2014/main" id="{62BCE2F4-8214-4FA4-92E7-B936916D3CB2}"/>
                </a:ext>
              </a:extLst>
            </p:cNvPr>
            <p:cNvSpPr/>
            <p:nvPr/>
          </p:nvSpPr>
          <p:spPr>
            <a:xfrm>
              <a:off x="542741" y="4858789"/>
              <a:ext cx="2377440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just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 CFT s'est réuni en janvier 2019 et a élaboré une note technique sur la manière d'aborder l'économie numérique. Réévaluer de manière significative les règles d'imposition de la source par rapport à la taxe de résidence et revoir l'ALP par rapport à une formule d'attribution du bénéfice</a:t>
              </a: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="" xmlns:a16="http://schemas.microsoft.com/office/drawing/2014/main" id="{F926CBF6-6923-4AF5-8079-5DBA19EB25B4}"/>
              </a:ext>
            </a:extLst>
          </p:cNvPr>
          <p:cNvGrpSpPr/>
          <p:nvPr/>
        </p:nvGrpSpPr>
        <p:grpSpPr>
          <a:xfrm>
            <a:off x="3247189" y="3054942"/>
            <a:ext cx="1881777" cy="1639630"/>
            <a:chOff x="3334995" y="3561516"/>
            <a:chExt cx="1881777" cy="1639630"/>
          </a:xfrm>
        </p:grpSpPr>
        <p:sp>
          <p:nvSpPr>
            <p:cNvPr id="133" name="Oval 132">
              <a:extLst>
                <a:ext uri="{FF2B5EF4-FFF2-40B4-BE49-F238E27FC236}">
                  <a16:creationId xmlns="" xmlns:a16="http://schemas.microsoft.com/office/drawing/2014/main" id="{2DBE6119-2828-4F80-93D2-FA45CE70E6F7}"/>
                </a:ext>
              </a:extLst>
            </p:cNvPr>
            <p:cNvSpPr/>
            <p:nvPr/>
          </p:nvSpPr>
          <p:spPr>
            <a:xfrm>
              <a:off x="3334995" y="5090715"/>
              <a:ext cx="110431" cy="110431"/>
            </a:xfrm>
            <a:prstGeom prst="ellipse">
              <a:avLst/>
            </a:prstGeom>
            <a:solidFill>
              <a:sysClr val="window" lastClr="FFFFFF"/>
            </a:solidFill>
            <a:ln w="9525" cap="flat" cmpd="sng" algn="ctr">
              <a:solidFill>
                <a:srgbClr val="95A5A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34" name="Connector: Elbow 133">
              <a:extLst>
                <a:ext uri="{FF2B5EF4-FFF2-40B4-BE49-F238E27FC236}">
                  <a16:creationId xmlns="" xmlns:a16="http://schemas.microsoft.com/office/drawing/2014/main" id="{A9FF70F4-87E1-4EB1-AE29-D5401206A209}"/>
                </a:ext>
              </a:extLst>
            </p:cNvPr>
            <p:cNvCxnSpPr>
              <a:stCxn id="133" idx="6"/>
              <a:endCxn id="94" idx="31"/>
            </p:cNvCxnSpPr>
            <p:nvPr/>
          </p:nvCxnSpPr>
          <p:spPr>
            <a:xfrm flipV="1">
              <a:off x="3445426" y="3561516"/>
              <a:ext cx="1771346" cy="1584415"/>
            </a:xfrm>
            <a:prstGeom prst="bentConnector3">
              <a:avLst>
                <a:gd name="adj1" fmla="val 160997"/>
              </a:avLst>
            </a:prstGeom>
            <a:noFill/>
            <a:ln w="9525" cap="flat" cmpd="sng" algn="ctr">
              <a:solidFill>
                <a:srgbClr val="95A5A6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35" name="Group 134">
            <a:extLst>
              <a:ext uri="{FF2B5EF4-FFF2-40B4-BE49-F238E27FC236}">
                <a16:creationId xmlns="" xmlns:a16="http://schemas.microsoft.com/office/drawing/2014/main" id="{5F45A247-31EB-45B2-9FDC-C1161DC06756}"/>
              </a:ext>
            </a:extLst>
          </p:cNvPr>
          <p:cNvGrpSpPr/>
          <p:nvPr/>
        </p:nvGrpSpPr>
        <p:grpSpPr>
          <a:xfrm>
            <a:off x="8600481" y="1308294"/>
            <a:ext cx="3079889" cy="2134660"/>
            <a:chOff x="542741" y="4478455"/>
            <a:chExt cx="2377440" cy="2134660"/>
          </a:xfrm>
        </p:grpSpPr>
        <p:sp>
          <p:nvSpPr>
            <p:cNvPr id="136" name="Rectangle 135">
              <a:extLst>
                <a:ext uri="{FF2B5EF4-FFF2-40B4-BE49-F238E27FC236}">
                  <a16:creationId xmlns="" xmlns:a16="http://schemas.microsoft.com/office/drawing/2014/main" id="{C394B3A6-94C3-4467-9D35-5CD389E313D5}"/>
                </a:ext>
              </a:extLst>
            </p:cNvPr>
            <p:cNvSpPr/>
            <p:nvPr/>
          </p:nvSpPr>
          <p:spPr>
            <a:xfrm>
              <a:off x="542741" y="4478455"/>
              <a:ext cx="2377440" cy="3847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900" b="1" i="0" u="none" strike="noStrike" kern="0" cap="none" spc="0" normalizeH="0" baseline="0" noProof="0" dirty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Concours de dissertation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="" xmlns:a16="http://schemas.microsoft.com/office/drawing/2014/main" id="{2F6023C1-4C61-4648-BD2E-AE9E6647E136}"/>
                </a:ext>
              </a:extLst>
            </p:cNvPr>
            <p:cNvSpPr/>
            <p:nvPr/>
          </p:nvSpPr>
          <p:spPr>
            <a:xfrm>
              <a:off x="542741" y="4858789"/>
              <a:ext cx="237744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14354">
                <a:defRPr/>
              </a:pPr>
              <a:r>
                <a:rPr lang="fr-FR" kern="0" dirty="0">
                  <a:solidFill>
                    <a:prstClr val="black"/>
                  </a:solidFill>
                </a:rPr>
                <a:t>2e concours panafricain de dissertation fiscale de l'ATAF. Les idées novatrices issues de ce concours de dissertation pourraient s’appliquer aux fonds d’innovation financés par la fondation Bills gates. 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1DC15F05-913E-47B8-AAFF-F7551A5DEB3C}"/>
              </a:ext>
            </a:extLst>
          </p:cNvPr>
          <p:cNvGrpSpPr/>
          <p:nvPr/>
        </p:nvGrpSpPr>
        <p:grpSpPr>
          <a:xfrm rot="10800000">
            <a:off x="7191532" y="1458549"/>
            <a:ext cx="1408950" cy="110431"/>
            <a:chOff x="7928597" y="1633696"/>
            <a:chExt cx="1408950" cy="110431"/>
          </a:xfrm>
        </p:grpSpPr>
        <p:sp>
          <p:nvSpPr>
            <p:cNvPr id="139" name="Oval 138">
              <a:extLst>
                <a:ext uri="{FF2B5EF4-FFF2-40B4-BE49-F238E27FC236}">
                  <a16:creationId xmlns="" xmlns:a16="http://schemas.microsoft.com/office/drawing/2014/main" id="{D45AA2AE-4356-4272-8137-648E13BBB3EF}"/>
                </a:ext>
              </a:extLst>
            </p:cNvPr>
            <p:cNvSpPr/>
            <p:nvPr/>
          </p:nvSpPr>
          <p:spPr>
            <a:xfrm>
              <a:off x="7928597" y="1633696"/>
              <a:ext cx="110431" cy="110431"/>
            </a:xfrm>
            <a:prstGeom prst="ellipse">
              <a:avLst/>
            </a:prstGeom>
            <a:solidFill>
              <a:sysClr val="window" lastClr="FFFFFF"/>
            </a:solidFill>
            <a:ln w="9525" cap="flat" cmpd="sng" algn="ctr">
              <a:solidFill>
                <a:srgbClr val="95A5A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40" name="Straight Arrow Connector 139">
              <a:extLst>
                <a:ext uri="{FF2B5EF4-FFF2-40B4-BE49-F238E27FC236}">
                  <a16:creationId xmlns="" xmlns:a16="http://schemas.microsoft.com/office/drawing/2014/main" id="{DA1B2026-5FA4-432F-8DB2-09EFC382C40F}"/>
                </a:ext>
              </a:extLst>
            </p:cNvPr>
            <p:cNvCxnSpPr>
              <a:cxnSpLocks/>
              <a:stCxn id="139" idx="6"/>
            </p:cNvCxnSpPr>
            <p:nvPr/>
          </p:nvCxnSpPr>
          <p:spPr>
            <a:xfrm>
              <a:off x="8039028" y="1688912"/>
              <a:ext cx="1298519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95A5A6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</p:grpSp>
      <p:grpSp>
        <p:nvGrpSpPr>
          <p:cNvPr id="144" name="Group 143">
            <a:extLst>
              <a:ext uri="{FF2B5EF4-FFF2-40B4-BE49-F238E27FC236}">
                <a16:creationId xmlns="" xmlns:a16="http://schemas.microsoft.com/office/drawing/2014/main" id="{B82D0299-B258-460E-A99A-B563688F3462}"/>
              </a:ext>
            </a:extLst>
          </p:cNvPr>
          <p:cNvGrpSpPr/>
          <p:nvPr/>
        </p:nvGrpSpPr>
        <p:grpSpPr>
          <a:xfrm>
            <a:off x="8600482" y="4433885"/>
            <a:ext cx="2961766" cy="2134660"/>
            <a:chOff x="542741" y="4478455"/>
            <a:chExt cx="2377440" cy="2134660"/>
          </a:xfrm>
        </p:grpSpPr>
        <p:sp>
          <p:nvSpPr>
            <p:cNvPr id="145" name="Rectangle 144">
              <a:extLst>
                <a:ext uri="{FF2B5EF4-FFF2-40B4-BE49-F238E27FC236}">
                  <a16:creationId xmlns="" xmlns:a16="http://schemas.microsoft.com/office/drawing/2014/main" id="{6CA18FB0-7FC7-4091-9891-7638CAFFD5DB}"/>
                </a:ext>
              </a:extLst>
            </p:cNvPr>
            <p:cNvSpPr/>
            <p:nvPr/>
          </p:nvSpPr>
          <p:spPr>
            <a:xfrm>
              <a:off x="542741" y="4478455"/>
              <a:ext cx="2377440" cy="3847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900" b="1" i="0" u="none" strike="noStrike" kern="0" cap="none" spc="0" normalizeH="0" baseline="0" noProof="0" dirty="0">
                  <a:ln>
                    <a:noFill/>
                  </a:ln>
                  <a:solidFill>
                    <a:srgbClr val="95A5A6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T20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="" xmlns:a16="http://schemas.microsoft.com/office/drawing/2014/main" id="{659B6B05-068E-4737-9881-E34BF82D1FA6}"/>
                </a:ext>
              </a:extLst>
            </p:cNvPr>
            <p:cNvSpPr/>
            <p:nvPr/>
          </p:nvSpPr>
          <p:spPr>
            <a:xfrm>
              <a:off x="542741" y="4858789"/>
              <a:ext cx="237744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14354">
                <a:defRPr/>
              </a:pPr>
              <a:r>
                <a:rPr lang="fr-FR" dirty="0">
                  <a:latin typeface="Calibri" panose="020F0502020204030204" pitchFamily="34" charset="0"/>
                  <a:ea typeface="Times New Roman" panose="02020603050405020304" pitchFamily="18" charset="0"/>
                </a:rPr>
                <a:t>L'ATAF co-préside les travaux sur la note politique du </a:t>
              </a:r>
              <a:r>
                <a:rPr lang="fr-FR" b="1" dirty="0">
                  <a:latin typeface="Calibri" panose="020F0502020204030204" pitchFamily="34" charset="0"/>
                  <a:ea typeface="Times New Roman" panose="02020603050405020304" pitchFamily="18" charset="0"/>
                </a:rPr>
                <a:t>T20</a:t>
              </a:r>
              <a:r>
                <a:rPr lang="fr-FR" b="1" dirty="0">
                  <a:solidFill>
                    <a:srgbClr val="333333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 portant sur «</a:t>
              </a:r>
              <a:r>
                <a:rPr lang="fr-FR" b="1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Les défis fiscaux de la numérisation en Afrique» </a:t>
              </a:r>
              <a:r>
                <a:rPr lang="fr-FR" dirty="0">
                  <a:solidFill>
                    <a:srgbClr val="000000"/>
                  </a:solidFill>
                  <a:latin typeface="Calibri" panose="020F0502020204030204" pitchFamily="34" charset="0"/>
                  <a:ea typeface="Times New Roman" panose="02020603050405020304" pitchFamily="18" charset="0"/>
                </a:rPr>
                <a:t>sous l'égide japonaise.</a:t>
              </a:r>
              <a:endParaRPr kumimoji="0" 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="" xmlns:a16="http://schemas.microsoft.com/office/drawing/2014/main" id="{10C56B99-E418-4C9D-9FA7-EE1F7BDDC105}"/>
              </a:ext>
            </a:extLst>
          </p:cNvPr>
          <p:cNvGrpSpPr/>
          <p:nvPr/>
        </p:nvGrpSpPr>
        <p:grpSpPr>
          <a:xfrm flipH="1">
            <a:off x="6634522" y="3561516"/>
            <a:ext cx="1965960" cy="1133056"/>
            <a:chOff x="3334995" y="4068090"/>
            <a:chExt cx="1969583" cy="1133056"/>
          </a:xfrm>
        </p:grpSpPr>
        <p:sp>
          <p:nvSpPr>
            <p:cNvPr id="151" name="Oval 150">
              <a:extLst>
                <a:ext uri="{FF2B5EF4-FFF2-40B4-BE49-F238E27FC236}">
                  <a16:creationId xmlns="" xmlns:a16="http://schemas.microsoft.com/office/drawing/2014/main" id="{09CFE761-441F-46C2-B0ED-58E4040D1DF0}"/>
                </a:ext>
              </a:extLst>
            </p:cNvPr>
            <p:cNvSpPr/>
            <p:nvPr/>
          </p:nvSpPr>
          <p:spPr>
            <a:xfrm>
              <a:off x="3334995" y="5090715"/>
              <a:ext cx="110431" cy="110431"/>
            </a:xfrm>
            <a:prstGeom prst="ellipse">
              <a:avLst/>
            </a:prstGeom>
            <a:solidFill>
              <a:sysClr val="window" lastClr="FFFFFF"/>
            </a:solidFill>
            <a:ln w="9525" cap="flat" cmpd="sng" algn="ctr">
              <a:solidFill>
                <a:srgbClr val="95A5A6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52" name="Connector: Elbow 151">
              <a:extLst>
                <a:ext uri="{FF2B5EF4-FFF2-40B4-BE49-F238E27FC236}">
                  <a16:creationId xmlns="" xmlns:a16="http://schemas.microsoft.com/office/drawing/2014/main" id="{BC5B8E79-22EC-483D-A278-22DB6DD8C05E}"/>
                </a:ext>
              </a:extLst>
            </p:cNvPr>
            <p:cNvCxnSpPr>
              <a:stCxn id="151" idx="6"/>
            </p:cNvCxnSpPr>
            <p:nvPr/>
          </p:nvCxnSpPr>
          <p:spPr>
            <a:xfrm flipV="1">
              <a:off x="3445426" y="4068090"/>
              <a:ext cx="1859152" cy="1077841"/>
            </a:xfrm>
            <a:prstGeom prst="bentConnector3">
              <a:avLst>
                <a:gd name="adj1" fmla="val 54113"/>
              </a:avLst>
            </a:prstGeom>
            <a:noFill/>
            <a:ln w="9525" cap="flat" cmpd="sng" algn="ctr">
              <a:solidFill>
                <a:srgbClr val="95A5A6"/>
              </a:solidFill>
              <a:prstDash val="dash"/>
              <a:headEnd type="none" w="med" len="med"/>
              <a:tailEnd type="triangle" w="med" len="med"/>
            </a:ln>
            <a:effectLst/>
          </p:spPr>
        </p:cxnSp>
      </p:grpSp>
      <p:sp>
        <p:nvSpPr>
          <p:cNvPr id="156" name="Title Placeholder 1">
            <a:extLst>
              <a:ext uri="{FF2B5EF4-FFF2-40B4-BE49-F238E27FC236}">
                <a16:creationId xmlns="" xmlns:a16="http://schemas.microsoft.com/office/drawing/2014/main" id="{EFAF28C1-FCA7-4E94-9A61-8788E510042C}"/>
              </a:ext>
            </a:extLst>
          </p:cNvPr>
          <p:cNvSpPr txBox="1">
            <a:spLocks/>
          </p:cNvSpPr>
          <p:nvPr/>
        </p:nvSpPr>
        <p:spPr>
          <a:xfrm>
            <a:off x="1999065" y="420910"/>
            <a:ext cx="8382892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GROS PLAN DE L'ATAF SUR L'ÉCONOMIE NUMÉRIQUE</a:t>
            </a:r>
          </a:p>
        </p:txBody>
      </p:sp>
    </p:spTree>
    <p:extLst>
      <p:ext uri="{BB962C8B-B14F-4D97-AF65-F5344CB8AC3E}">
        <p14:creationId xmlns:p14="http://schemas.microsoft.com/office/powerpoint/2010/main" val="159874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07003"/>
            <a:ext cx="12192000" cy="4906240"/>
          </a:xfrm>
          <a:prstGeom prst="rect">
            <a:avLst/>
          </a:prstGeom>
          <a:solidFill>
            <a:srgbClr val="008B3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3431425" y="2254105"/>
            <a:ext cx="6068839" cy="444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0951" y="1711179"/>
            <a:ext cx="81022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fr-FR" sz="4000" dirty="0">
                <a:solidFill>
                  <a:schemeClr val="bg1"/>
                </a:solidFill>
                <a:latin typeface="Arial"/>
                <a:cs typeface="Arial"/>
              </a:rPr>
              <a:t>MERCI!</a:t>
            </a:r>
          </a:p>
          <a:p>
            <a:pPr algn="ctr"/>
            <a:endParaRPr lang="en-US" sz="40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fr-FR" sz="2400" dirty="0">
                <a:solidFill>
                  <a:schemeClr val="bg1"/>
                </a:solidFill>
                <a:latin typeface="Arial"/>
                <a:cs typeface="Arial"/>
              </a:rPr>
              <a:t>Pour plus d'informations sur le travail de l'ATAF dans le cadre des FFI, veuillez contacter le Secrétariat de l'ATAF: info@ataftax.org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4601" y="6411568"/>
            <a:ext cx="97999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dirty="0"/>
              <a:t>© 2017 </a:t>
            </a:r>
            <a:r>
              <a:rPr lang="fr-FR" b="1" dirty="0"/>
              <a:t>-</a:t>
            </a:r>
            <a:r>
              <a:rPr lang="fr-FR" dirty="0"/>
              <a:t> Forum sur l'administration fiscale africaine (</a:t>
            </a:r>
            <a:r>
              <a:rPr lang="fr-FR"/>
              <a:t>ATAF</a:t>
            </a:r>
            <a:r>
              <a:rPr lang="fr-FR" smtClean="0"/>
              <a:t>). </a:t>
            </a:r>
            <a:r>
              <a:rPr lang="fr-FR" dirty="0"/>
              <a:t>Tous droits réservés.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3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6699</TotalTime>
  <Words>691</Words>
  <Application>Microsoft Office PowerPoint</Application>
  <PresentationFormat>Widescreen</PresentationFormat>
  <Paragraphs>88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FontAwesome</vt:lpstr>
      <vt:lpstr>Microsoft New Tai Lue</vt:lpstr>
      <vt:lpstr>Open Sans</vt:lpstr>
      <vt:lpstr>Source Sans Pro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Frikkie Snyman</dc:creator>
  <cp:lastModifiedBy>Patrick Nnama Oko</cp:lastModifiedBy>
  <cp:revision>103</cp:revision>
  <cp:lastPrinted>2017-12-06T15:43:43Z</cp:lastPrinted>
  <dcterms:created xsi:type="dcterms:W3CDTF">2017-10-23T18:44:04Z</dcterms:created>
  <dcterms:modified xsi:type="dcterms:W3CDTF">2019-01-27T07:19:47Z</dcterms:modified>
</cp:coreProperties>
</file>