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7"/>
  </p:notesMasterIdLst>
  <p:sldIdLst>
    <p:sldId id="279" r:id="rId3"/>
    <p:sldId id="256" r:id="rId4"/>
    <p:sldId id="268" r:id="rId5"/>
    <p:sldId id="269" r:id="rId6"/>
    <p:sldId id="257" r:id="rId7"/>
    <p:sldId id="270" r:id="rId8"/>
    <p:sldId id="271" r:id="rId9"/>
    <p:sldId id="258" r:id="rId10"/>
    <p:sldId id="259" r:id="rId11"/>
    <p:sldId id="260" r:id="rId12"/>
    <p:sldId id="272" r:id="rId13"/>
    <p:sldId id="261" r:id="rId14"/>
    <p:sldId id="273" r:id="rId15"/>
    <p:sldId id="262" r:id="rId16"/>
    <p:sldId id="274" r:id="rId17"/>
    <p:sldId id="263" r:id="rId18"/>
    <p:sldId id="275" r:id="rId19"/>
    <p:sldId id="264" r:id="rId20"/>
    <p:sldId id="276" r:id="rId21"/>
    <p:sldId id="265" r:id="rId22"/>
    <p:sldId id="277" r:id="rId23"/>
    <p:sldId id="266" r:id="rId24"/>
    <p:sldId id="278" r:id="rId25"/>
    <p:sldId id="267"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napToGrid="0">
      <p:cViewPr varScale="1">
        <p:scale>
          <a:sx n="74" d="100"/>
          <a:sy n="74" d="100"/>
        </p:scale>
        <p:origin x="49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F63EF5E-53B8-46A3-B92B-E5632C8BF2D2}" type="datetimeFigureOut">
              <a:rPr lang="en-GB" smtClean="0"/>
              <a:t>14/04/2016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BDDEA9-8C08-4872-8BAD-DF43A75D339B}" type="slidenum">
              <a:rPr lang="en-GB" smtClean="0"/>
              <a:t>‹#›</a:t>
            </a:fld>
            <a:endParaRPr lang="en-GB"/>
          </a:p>
        </p:txBody>
      </p:sp>
    </p:spTree>
    <p:extLst>
      <p:ext uri="{BB962C8B-B14F-4D97-AF65-F5344CB8AC3E}">
        <p14:creationId xmlns:p14="http://schemas.microsoft.com/office/powerpoint/2010/main" val="15906732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6BDDEA9-8C08-4872-8BAD-DF43A75D339B}" type="slidenum">
              <a:rPr lang="en-GB" smtClean="0"/>
              <a:t>2</a:t>
            </a:fld>
            <a:endParaRPr lang="en-GB"/>
          </a:p>
        </p:txBody>
      </p:sp>
    </p:spTree>
    <p:extLst>
      <p:ext uri="{BB962C8B-B14F-4D97-AF65-F5344CB8AC3E}">
        <p14:creationId xmlns:p14="http://schemas.microsoft.com/office/powerpoint/2010/main" val="20763470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A1616A9-E66D-41ED-9AF4-668E1891CD48}" type="datetime1">
              <a:rPr lang="en-GB" smtClean="0"/>
              <a:t>14/04/2016</a:t>
            </a:fld>
            <a:endParaRPr lang="en-GB"/>
          </a:p>
        </p:txBody>
      </p:sp>
      <p:sp>
        <p:nvSpPr>
          <p:cNvPr id="5" name="Footer Placeholder 4"/>
          <p:cNvSpPr>
            <a:spLocks noGrp="1"/>
          </p:cNvSpPr>
          <p:nvPr>
            <p:ph type="ftr" sz="quarter" idx="11"/>
          </p:nvPr>
        </p:nvSpPr>
        <p:spPr/>
        <p:txBody>
          <a:bodyPr/>
          <a:lstStyle/>
          <a:p>
            <a:r>
              <a:rPr lang="en-GB" smtClean="0"/>
              <a:t>www.earlybirdyeducation.com</a:t>
            </a:r>
            <a:endParaRPr lang="en-GB"/>
          </a:p>
        </p:txBody>
      </p:sp>
      <p:sp>
        <p:nvSpPr>
          <p:cNvPr id="6" name="Slide Number Placeholder 5"/>
          <p:cNvSpPr>
            <a:spLocks noGrp="1"/>
          </p:cNvSpPr>
          <p:nvPr>
            <p:ph type="sldNum" sz="quarter" idx="12"/>
          </p:nvPr>
        </p:nvSpPr>
        <p:spPr/>
        <p:txBody>
          <a:bodyPr/>
          <a:lstStyle/>
          <a:p>
            <a:fld id="{522B24A4-8A9F-4918-BDFE-5E4049AECF7C}" type="slidenum">
              <a:rPr lang="en-GB" smtClean="0"/>
              <a:t>‹#›</a:t>
            </a:fld>
            <a:endParaRPr lang="en-GB"/>
          </a:p>
        </p:txBody>
      </p:sp>
    </p:spTree>
    <p:extLst>
      <p:ext uri="{BB962C8B-B14F-4D97-AF65-F5344CB8AC3E}">
        <p14:creationId xmlns:p14="http://schemas.microsoft.com/office/powerpoint/2010/main" val="457042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6DDDD8F-74D9-428C-9A6A-F039486D5CB0}" type="datetime1">
              <a:rPr lang="en-GB" smtClean="0"/>
              <a:t>14/04/2016</a:t>
            </a:fld>
            <a:endParaRPr lang="en-GB"/>
          </a:p>
        </p:txBody>
      </p:sp>
      <p:sp>
        <p:nvSpPr>
          <p:cNvPr id="5" name="Footer Placeholder 4"/>
          <p:cNvSpPr>
            <a:spLocks noGrp="1"/>
          </p:cNvSpPr>
          <p:nvPr>
            <p:ph type="ftr" sz="quarter" idx="11"/>
          </p:nvPr>
        </p:nvSpPr>
        <p:spPr/>
        <p:txBody>
          <a:bodyPr/>
          <a:lstStyle/>
          <a:p>
            <a:r>
              <a:rPr lang="en-GB" smtClean="0"/>
              <a:t>www.earlybirdyeducation.com</a:t>
            </a:r>
            <a:endParaRPr lang="en-GB"/>
          </a:p>
        </p:txBody>
      </p:sp>
      <p:sp>
        <p:nvSpPr>
          <p:cNvPr id="6" name="Slide Number Placeholder 5"/>
          <p:cNvSpPr>
            <a:spLocks noGrp="1"/>
          </p:cNvSpPr>
          <p:nvPr>
            <p:ph type="sldNum" sz="quarter" idx="12"/>
          </p:nvPr>
        </p:nvSpPr>
        <p:spPr/>
        <p:txBody>
          <a:bodyPr/>
          <a:lstStyle/>
          <a:p>
            <a:fld id="{522B24A4-8A9F-4918-BDFE-5E4049AECF7C}" type="slidenum">
              <a:rPr lang="en-GB" smtClean="0"/>
              <a:t>‹#›</a:t>
            </a:fld>
            <a:endParaRPr lang="en-GB"/>
          </a:p>
        </p:txBody>
      </p:sp>
    </p:spTree>
    <p:extLst>
      <p:ext uri="{BB962C8B-B14F-4D97-AF65-F5344CB8AC3E}">
        <p14:creationId xmlns:p14="http://schemas.microsoft.com/office/powerpoint/2010/main" val="13962218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7D4A6D6-076B-4012-94A6-C90FAB51FEB0}" type="datetime1">
              <a:rPr lang="en-GB" smtClean="0"/>
              <a:t>14/04/2016</a:t>
            </a:fld>
            <a:endParaRPr lang="en-GB"/>
          </a:p>
        </p:txBody>
      </p:sp>
      <p:sp>
        <p:nvSpPr>
          <p:cNvPr id="5" name="Footer Placeholder 4"/>
          <p:cNvSpPr>
            <a:spLocks noGrp="1"/>
          </p:cNvSpPr>
          <p:nvPr>
            <p:ph type="ftr" sz="quarter" idx="11"/>
          </p:nvPr>
        </p:nvSpPr>
        <p:spPr/>
        <p:txBody>
          <a:bodyPr/>
          <a:lstStyle/>
          <a:p>
            <a:r>
              <a:rPr lang="en-GB" smtClean="0"/>
              <a:t>www.earlybirdyeducation.com</a:t>
            </a:r>
            <a:endParaRPr lang="en-GB"/>
          </a:p>
        </p:txBody>
      </p:sp>
      <p:sp>
        <p:nvSpPr>
          <p:cNvPr id="6" name="Slide Number Placeholder 5"/>
          <p:cNvSpPr>
            <a:spLocks noGrp="1"/>
          </p:cNvSpPr>
          <p:nvPr>
            <p:ph type="sldNum" sz="quarter" idx="12"/>
          </p:nvPr>
        </p:nvSpPr>
        <p:spPr/>
        <p:txBody>
          <a:bodyPr/>
          <a:lstStyle/>
          <a:p>
            <a:fld id="{522B24A4-8A9F-4918-BDFE-5E4049AECF7C}" type="slidenum">
              <a:rPr lang="en-GB" smtClean="0"/>
              <a:t>‹#›</a:t>
            </a:fld>
            <a:endParaRPr lang="en-GB"/>
          </a:p>
        </p:txBody>
      </p:sp>
    </p:spTree>
    <p:extLst>
      <p:ext uri="{BB962C8B-B14F-4D97-AF65-F5344CB8AC3E}">
        <p14:creationId xmlns:p14="http://schemas.microsoft.com/office/powerpoint/2010/main" val="7565593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9837A3B-16E0-475D-B586-F0F6229D761E}" type="datetime1">
              <a:rPr lang="en-GB" smtClean="0">
                <a:solidFill>
                  <a:prstClr val="black">
                    <a:tint val="75000"/>
                  </a:prstClr>
                </a:solidFill>
              </a:rPr>
              <a:pPr/>
              <a:t>14/04/2016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r>
              <a:rPr lang="en-GB" smtClean="0">
                <a:solidFill>
                  <a:prstClr val="black">
                    <a:tint val="75000"/>
                  </a:prstClr>
                </a:solidFill>
              </a:rPr>
              <a:t>www.earlybirdyeducation.com</a:t>
            </a: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DB478AFC-BEDA-4716-8113-D5B58A522927}"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6980168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8DC6F27-A3AB-4764-B2C6-47F2A717D17A}" type="datetime1">
              <a:rPr lang="en-GB" smtClean="0">
                <a:solidFill>
                  <a:prstClr val="black">
                    <a:tint val="75000"/>
                  </a:prstClr>
                </a:solidFill>
              </a:rPr>
              <a:pPr/>
              <a:t>14/04/2016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r>
              <a:rPr lang="en-GB" smtClean="0">
                <a:solidFill>
                  <a:prstClr val="black">
                    <a:tint val="75000"/>
                  </a:prstClr>
                </a:solidFill>
              </a:rPr>
              <a:t>www.earlybirdyeducation.com</a:t>
            </a: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DB478AFC-BEDA-4716-8113-D5B58A522927}"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6680533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D64CA12-F38A-41F0-9AF8-84D79E4A7716}" type="datetime1">
              <a:rPr lang="en-GB" smtClean="0">
                <a:solidFill>
                  <a:prstClr val="black">
                    <a:tint val="75000"/>
                  </a:prstClr>
                </a:solidFill>
              </a:rPr>
              <a:pPr/>
              <a:t>14/04/2016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r>
              <a:rPr lang="en-GB" smtClean="0">
                <a:solidFill>
                  <a:prstClr val="black">
                    <a:tint val="75000"/>
                  </a:prstClr>
                </a:solidFill>
              </a:rPr>
              <a:t>www.earlybirdyeducation.com</a:t>
            </a: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DB478AFC-BEDA-4716-8113-D5B58A522927}"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9906004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7AEA0100-6603-443D-994C-B888F9895CF9}" type="datetime1">
              <a:rPr lang="en-GB" smtClean="0">
                <a:solidFill>
                  <a:prstClr val="black">
                    <a:tint val="75000"/>
                  </a:prstClr>
                </a:solidFill>
              </a:rPr>
              <a:pPr/>
              <a:t>14/04/2016</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r>
              <a:rPr lang="en-GB" smtClean="0">
                <a:solidFill>
                  <a:prstClr val="black">
                    <a:tint val="75000"/>
                  </a:prstClr>
                </a:solidFill>
              </a:rPr>
              <a:t>www.earlybirdyeducation.com</a:t>
            </a:r>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DB478AFC-BEDA-4716-8113-D5B58A522927}"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1149275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D036F853-26B5-4150-95AB-62CF802DED36}" type="datetime1">
              <a:rPr lang="en-GB" smtClean="0">
                <a:solidFill>
                  <a:prstClr val="black">
                    <a:tint val="75000"/>
                  </a:prstClr>
                </a:solidFill>
              </a:rPr>
              <a:pPr/>
              <a:t>14/04/2016</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r>
              <a:rPr lang="en-GB" smtClean="0">
                <a:solidFill>
                  <a:prstClr val="black">
                    <a:tint val="75000"/>
                  </a:prstClr>
                </a:solidFill>
              </a:rPr>
              <a:t>www.earlybirdyeducation.com</a:t>
            </a:r>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DB478AFC-BEDA-4716-8113-D5B58A522927}"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5902497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70E8F77-532E-400B-9041-8B89B29597CB}" type="datetime1">
              <a:rPr lang="en-GB" smtClean="0">
                <a:solidFill>
                  <a:prstClr val="black">
                    <a:tint val="75000"/>
                  </a:prstClr>
                </a:solidFill>
              </a:rPr>
              <a:pPr/>
              <a:t>14/04/2016</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r>
              <a:rPr lang="en-GB" smtClean="0">
                <a:solidFill>
                  <a:prstClr val="black">
                    <a:tint val="75000"/>
                  </a:prstClr>
                </a:solidFill>
              </a:rPr>
              <a:t>www.earlybirdyeducation.com</a:t>
            </a:r>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DB478AFC-BEDA-4716-8113-D5B58A522927}"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2468132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8555F5-2B7E-48A9-A974-5B014B149622}" type="datetime1">
              <a:rPr lang="en-GB" smtClean="0">
                <a:solidFill>
                  <a:prstClr val="black">
                    <a:tint val="75000"/>
                  </a:prstClr>
                </a:solidFill>
              </a:rPr>
              <a:pPr/>
              <a:t>14/04/2016</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r>
              <a:rPr lang="en-GB" smtClean="0">
                <a:solidFill>
                  <a:prstClr val="black">
                    <a:tint val="75000"/>
                  </a:prstClr>
                </a:solidFill>
              </a:rPr>
              <a:t>www.earlybirdyeducation.com</a:t>
            </a:r>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DB478AFC-BEDA-4716-8113-D5B58A522927}"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9097279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9B04530-E658-4A61-922A-3B01824FD2C0}" type="datetime1">
              <a:rPr lang="en-GB" smtClean="0">
                <a:solidFill>
                  <a:prstClr val="black">
                    <a:tint val="75000"/>
                  </a:prstClr>
                </a:solidFill>
              </a:rPr>
              <a:pPr/>
              <a:t>14/04/2016</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r>
              <a:rPr lang="en-GB" smtClean="0">
                <a:solidFill>
                  <a:prstClr val="black">
                    <a:tint val="75000"/>
                  </a:prstClr>
                </a:solidFill>
              </a:rPr>
              <a:t>www.earlybirdyeducation.com</a:t>
            </a:r>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DB478AFC-BEDA-4716-8113-D5B58A522927}"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7460244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1CA94CC-6A6B-4C10-9CBA-98DCC195055F}" type="datetime1">
              <a:rPr lang="en-GB" smtClean="0"/>
              <a:t>14/04/2016</a:t>
            </a:fld>
            <a:endParaRPr lang="en-GB"/>
          </a:p>
        </p:txBody>
      </p:sp>
      <p:sp>
        <p:nvSpPr>
          <p:cNvPr id="5" name="Footer Placeholder 4"/>
          <p:cNvSpPr>
            <a:spLocks noGrp="1"/>
          </p:cNvSpPr>
          <p:nvPr>
            <p:ph type="ftr" sz="quarter" idx="11"/>
          </p:nvPr>
        </p:nvSpPr>
        <p:spPr/>
        <p:txBody>
          <a:bodyPr/>
          <a:lstStyle/>
          <a:p>
            <a:r>
              <a:rPr lang="en-GB" smtClean="0"/>
              <a:t>www.earlybirdyeducation.com</a:t>
            </a:r>
            <a:endParaRPr lang="en-GB"/>
          </a:p>
        </p:txBody>
      </p:sp>
      <p:sp>
        <p:nvSpPr>
          <p:cNvPr id="6" name="Slide Number Placeholder 5"/>
          <p:cNvSpPr>
            <a:spLocks noGrp="1"/>
          </p:cNvSpPr>
          <p:nvPr>
            <p:ph type="sldNum" sz="quarter" idx="12"/>
          </p:nvPr>
        </p:nvSpPr>
        <p:spPr/>
        <p:txBody>
          <a:bodyPr/>
          <a:lstStyle/>
          <a:p>
            <a:fld id="{522B24A4-8A9F-4918-BDFE-5E4049AECF7C}" type="slidenum">
              <a:rPr lang="en-GB" smtClean="0"/>
              <a:t>‹#›</a:t>
            </a:fld>
            <a:endParaRPr lang="en-GB"/>
          </a:p>
        </p:txBody>
      </p:sp>
    </p:spTree>
    <p:extLst>
      <p:ext uri="{BB962C8B-B14F-4D97-AF65-F5344CB8AC3E}">
        <p14:creationId xmlns:p14="http://schemas.microsoft.com/office/powerpoint/2010/main" val="35426231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6B7A53-A02D-45A6-8F13-C253361D0318}" type="datetime1">
              <a:rPr lang="en-GB" smtClean="0">
                <a:solidFill>
                  <a:prstClr val="black">
                    <a:tint val="75000"/>
                  </a:prstClr>
                </a:solidFill>
              </a:rPr>
              <a:pPr/>
              <a:t>14/04/2016</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r>
              <a:rPr lang="en-GB" smtClean="0">
                <a:solidFill>
                  <a:prstClr val="black">
                    <a:tint val="75000"/>
                  </a:prstClr>
                </a:solidFill>
              </a:rPr>
              <a:t>www.earlybirdyeducation.com</a:t>
            </a:r>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DB478AFC-BEDA-4716-8113-D5B58A522927}"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8031932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20788AA-300D-4F4D-8033-B9B82F95A2B6}" type="datetime1">
              <a:rPr lang="en-GB" smtClean="0">
                <a:solidFill>
                  <a:prstClr val="black">
                    <a:tint val="75000"/>
                  </a:prstClr>
                </a:solidFill>
              </a:rPr>
              <a:pPr/>
              <a:t>14/04/2016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r>
              <a:rPr lang="en-GB" smtClean="0">
                <a:solidFill>
                  <a:prstClr val="black">
                    <a:tint val="75000"/>
                  </a:prstClr>
                </a:solidFill>
              </a:rPr>
              <a:t>www.earlybirdyeducation.com</a:t>
            </a: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DB478AFC-BEDA-4716-8113-D5B58A522927}"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87736423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04FCDD9-3F62-490A-8AA3-B0FD8C561AAB}" type="datetime1">
              <a:rPr lang="en-GB" smtClean="0">
                <a:solidFill>
                  <a:prstClr val="black">
                    <a:tint val="75000"/>
                  </a:prstClr>
                </a:solidFill>
              </a:rPr>
              <a:pPr/>
              <a:t>14/04/2016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r>
              <a:rPr lang="en-GB" smtClean="0">
                <a:solidFill>
                  <a:prstClr val="black">
                    <a:tint val="75000"/>
                  </a:prstClr>
                </a:solidFill>
              </a:rPr>
              <a:t>www.earlybirdyeducation.com</a:t>
            </a: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DB478AFC-BEDA-4716-8113-D5B58A522927}"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8688466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2CEC2F-9495-4991-AA3D-1EEAF81ED569}" type="datetime1">
              <a:rPr lang="en-GB" smtClean="0"/>
              <a:t>14/04/2016</a:t>
            </a:fld>
            <a:endParaRPr lang="en-GB"/>
          </a:p>
        </p:txBody>
      </p:sp>
      <p:sp>
        <p:nvSpPr>
          <p:cNvPr id="5" name="Footer Placeholder 4"/>
          <p:cNvSpPr>
            <a:spLocks noGrp="1"/>
          </p:cNvSpPr>
          <p:nvPr>
            <p:ph type="ftr" sz="quarter" idx="11"/>
          </p:nvPr>
        </p:nvSpPr>
        <p:spPr/>
        <p:txBody>
          <a:bodyPr/>
          <a:lstStyle/>
          <a:p>
            <a:r>
              <a:rPr lang="en-GB" smtClean="0"/>
              <a:t>www.earlybirdyeducation.com</a:t>
            </a:r>
            <a:endParaRPr lang="en-GB"/>
          </a:p>
        </p:txBody>
      </p:sp>
      <p:sp>
        <p:nvSpPr>
          <p:cNvPr id="6" name="Slide Number Placeholder 5"/>
          <p:cNvSpPr>
            <a:spLocks noGrp="1"/>
          </p:cNvSpPr>
          <p:nvPr>
            <p:ph type="sldNum" sz="quarter" idx="12"/>
          </p:nvPr>
        </p:nvSpPr>
        <p:spPr/>
        <p:txBody>
          <a:bodyPr/>
          <a:lstStyle/>
          <a:p>
            <a:fld id="{522B24A4-8A9F-4918-BDFE-5E4049AECF7C}" type="slidenum">
              <a:rPr lang="en-GB" smtClean="0"/>
              <a:t>‹#›</a:t>
            </a:fld>
            <a:endParaRPr lang="en-GB"/>
          </a:p>
        </p:txBody>
      </p:sp>
    </p:spTree>
    <p:extLst>
      <p:ext uri="{BB962C8B-B14F-4D97-AF65-F5344CB8AC3E}">
        <p14:creationId xmlns:p14="http://schemas.microsoft.com/office/powerpoint/2010/main" val="38289051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69535BC-4E70-4A1D-B830-AC413406119F}" type="datetime1">
              <a:rPr lang="en-GB" smtClean="0"/>
              <a:t>14/04/2016</a:t>
            </a:fld>
            <a:endParaRPr lang="en-GB"/>
          </a:p>
        </p:txBody>
      </p:sp>
      <p:sp>
        <p:nvSpPr>
          <p:cNvPr id="6" name="Footer Placeholder 5"/>
          <p:cNvSpPr>
            <a:spLocks noGrp="1"/>
          </p:cNvSpPr>
          <p:nvPr>
            <p:ph type="ftr" sz="quarter" idx="11"/>
          </p:nvPr>
        </p:nvSpPr>
        <p:spPr/>
        <p:txBody>
          <a:bodyPr/>
          <a:lstStyle/>
          <a:p>
            <a:r>
              <a:rPr lang="en-GB" smtClean="0"/>
              <a:t>www.earlybirdyeducation.com</a:t>
            </a:r>
            <a:endParaRPr lang="en-GB"/>
          </a:p>
        </p:txBody>
      </p:sp>
      <p:sp>
        <p:nvSpPr>
          <p:cNvPr id="7" name="Slide Number Placeholder 6"/>
          <p:cNvSpPr>
            <a:spLocks noGrp="1"/>
          </p:cNvSpPr>
          <p:nvPr>
            <p:ph type="sldNum" sz="quarter" idx="12"/>
          </p:nvPr>
        </p:nvSpPr>
        <p:spPr/>
        <p:txBody>
          <a:bodyPr/>
          <a:lstStyle/>
          <a:p>
            <a:fld id="{522B24A4-8A9F-4918-BDFE-5E4049AECF7C}" type="slidenum">
              <a:rPr lang="en-GB" smtClean="0"/>
              <a:t>‹#›</a:t>
            </a:fld>
            <a:endParaRPr lang="en-GB"/>
          </a:p>
        </p:txBody>
      </p:sp>
    </p:spTree>
    <p:extLst>
      <p:ext uri="{BB962C8B-B14F-4D97-AF65-F5344CB8AC3E}">
        <p14:creationId xmlns:p14="http://schemas.microsoft.com/office/powerpoint/2010/main" val="12342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3B35ED6-C65D-4DBD-8F83-EAFAB73DAA5F}" type="datetime1">
              <a:rPr lang="en-GB" smtClean="0"/>
              <a:t>14/04/2016</a:t>
            </a:fld>
            <a:endParaRPr lang="en-GB"/>
          </a:p>
        </p:txBody>
      </p:sp>
      <p:sp>
        <p:nvSpPr>
          <p:cNvPr id="8" name="Footer Placeholder 7"/>
          <p:cNvSpPr>
            <a:spLocks noGrp="1"/>
          </p:cNvSpPr>
          <p:nvPr>
            <p:ph type="ftr" sz="quarter" idx="11"/>
          </p:nvPr>
        </p:nvSpPr>
        <p:spPr/>
        <p:txBody>
          <a:bodyPr/>
          <a:lstStyle/>
          <a:p>
            <a:r>
              <a:rPr lang="en-GB" smtClean="0"/>
              <a:t>www.earlybirdyeducation.com</a:t>
            </a:r>
            <a:endParaRPr lang="en-GB"/>
          </a:p>
        </p:txBody>
      </p:sp>
      <p:sp>
        <p:nvSpPr>
          <p:cNvPr id="9" name="Slide Number Placeholder 8"/>
          <p:cNvSpPr>
            <a:spLocks noGrp="1"/>
          </p:cNvSpPr>
          <p:nvPr>
            <p:ph type="sldNum" sz="quarter" idx="12"/>
          </p:nvPr>
        </p:nvSpPr>
        <p:spPr/>
        <p:txBody>
          <a:bodyPr/>
          <a:lstStyle/>
          <a:p>
            <a:fld id="{522B24A4-8A9F-4918-BDFE-5E4049AECF7C}" type="slidenum">
              <a:rPr lang="en-GB" smtClean="0"/>
              <a:t>‹#›</a:t>
            </a:fld>
            <a:endParaRPr lang="en-GB"/>
          </a:p>
        </p:txBody>
      </p:sp>
    </p:spTree>
    <p:extLst>
      <p:ext uri="{BB962C8B-B14F-4D97-AF65-F5344CB8AC3E}">
        <p14:creationId xmlns:p14="http://schemas.microsoft.com/office/powerpoint/2010/main" val="31837949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389E5AF9-700C-4130-ADB4-98552FCE758A}" type="datetime1">
              <a:rPr lang="en-GB" smtClean="0"/>
              <a:t>14/04/2016</a:t>
            </a:fld>
            <a:endParaRPr lang="en-GB"/>
          </a:p>
        </p:txBody>
      </p:sp>
      <p:sp>
        <p:nvSpPr>
          <p:cNvPr id="4" name="Footer Placeholder 3"/>
          <p:cNvSpPr>
            <a:spLocks noGrp="1"/>
          </p:cNvSpPr>
          <p:nvPr>
            <p:ph type="ftr" sz="quarter" idx="11"/>
          </p:nvPr>
        </p:nvSpPr>
        <p:spPr/>
        <p:txBody>
          <a:bodyPr/>
          <a:lstStyle/>
          <a:p>
            <a:r>
              <a:rPr lang="en-GB" smtClean="0"/>
              <a:t>www.earlybirdyeducation.com</a:t>
            </a:r>
            <a:endParaRPr lang="en-GB"/>
          </a:p>
        </p:txBody>
      </p:sp>
      <p:sp>
        <p:nvSpPr>
          <p:cNvPr id="5" name="Slide Number Placeholder 4"/>
          <p:cNvSpPr>
            <a:spLocks noGrp="1"/>
          </p:cNvSpPr>
          <p:nvPr>
            <p:ph type="sldNum" sz="quarter" idx="12"/>
          </p:nvPr>
        </p:nvSpPr>
        <p:spPr/>
        <p:txBody>
          <a:bodyPr/>
          <a:lstStyle/>
          <a:p>
            <a:fld id="{522B24A4-8A9F-4918-BDFE-5E4049AECF7C}" type="slidenum">
              <a:rPr lang="en-GB" smtClean="0"/>
              <a:t>‹#›</a:t>
            </a:fld>
            <a:endParaRPr lang="en-GB"/>
          </a:p>
        </p:txBody>
      </p:sp>
    </p:spTree>
    <p:extLst>
      <p:ext uri="{BB962C8B-B14F-4D97-AF65-F5344CB8AC3E}">
        <p14:creationId xmlns:p14="http://schemas.microsoft.com/office/powerpoint/2010/main" val="35143128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B87B97-8845-47DB-B6A3-545D4CD7ADA7}" type="datetime1">
              <a:rPr lang="en-GB" smtClean="0"/>
              <a:t>14/04/2016</a:t>
            </a:fld>
            <a:endParaRPr lang="en-GB"/>
          </a:p>
        </p:txBody>
      </p:sp>
      <p:sp>
        <p:nvSpPr>
          <p:cNvPr id="3" name="Footer Placeholder 2"/>
          <p:cNvSpPr>
            <a:spLocks noGrp="1"/>
          </p:cNvSpPr>
          <p:nvPr>
            <p:ph type="ftr" sz="quarter" idx="11"/>
          </p:nvPr>
        </p:nvSpPr>
        <p:spPr/>
        <p:txBody>
          <a:bodyPr/>
          <a:lstStyle/>
          <a:p>
            <a:r>
              <a:rPr lang="en-GB" smtClean="0"/>
              <a:t>www.earlybirdyeducation.com</a:t>
            </a:r>
            <a:endParaRPr lang="en-GB"/>
          </a:p>
        </p:txBody>
      </p:sp>
      <p:sp>
        <p:nvSpPr>
          <p:cNvPr id="4" name="Slide Number Placeholder 3"/>
          <p:cNvSpPr>
            <a:spLocks noGrp="1"/>
          </p:cNvSpPr>
          <p:nvPr>
            <p:ph type="sldNum" sz="quarter" idx="12"/>
          </p:nvPr>
        </p:nvSpPr>
        <p:spPr/>
        <p:txBody>
          <a:bodyPr/>
          <a:lstStyle/>
          <a:p>
            <a:fld id="{522B24A4-8A9F-4918-BDFE-5E4049AECF7C}" type="slidenum">
              <a:rPr lang="en-GB" smtClean="0"/>
              <a:t>‹#›</a:t>
            </a:fld>
            <a:endParaRPr lang="en-GB"/>
          </a:p>
        </p:txBody>
      </p:sp>
    </p:spTree>
    <p:extLst>
      <p:ext uri="{BB962C8B-B14F-4D97-AF65-F5344CB8AC3E}">
        <p14:creationId xmlns:p14="http://schemas.microsoft.com/office/powerpoint/2010/main" val="28586386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090157-CDAE-4427-B28A-4549697A6FAE}" type="datetime1">
              <a:rPr lang="en-GB" smtClean="0"/>
              <a:t>14/04/2016</a:t>
            </a:fld>
            <a:endParaRPr lang="en-GB"/>
          </a:p>
        </p:txBody>
      </p:sp>
      <p:sp>
        <p:nvSpPr>
          <p:cNvPr id="6" name="Footer Placeholder 5"/>
          <p:cNvSpPr>
            <a:spLocks noGrp="1"/>
          </p:cNvSpPr>
          <p:nvPr>
            <p:ph type="ftr" sz="quarter" idx="11"/>
          </p:nvPr>
        </p:nvSpPr>
        <p:spPr/>
        <p:txBody>
          <a:bodyPr/>
          <a:lstStyle/>
          <a:p>
            <a:r>
              <a:rPr lang="en-GB" smtClean="0"/>
              <a:t>www.earlybirdyeducation.com</a:t>
            </a:r>
            <a:endParaRPr lang="en-GB"/>
          </a:p>
        </p:txBody>
      </p:sp>
      <p:sp>
        <p:nvSpPr>
          <p:cNvPr id="7" name="Slide Number Placeholder 6"/>
          <p:cNvSpPr>
            <a:spLocks noGrp="1"/>
          </p:cNvSpPr>
          <p:nvPr>
            <p:ph type="sldNum" sz="quarter" idx="12"/>
          </p:nvPr>
        </p:nvSpPr>
        <p:spPr/>
        <p:txBody>
          <a:bodyPr/>
          <a:lstStyle/>
          <a:p>
            <a:fld id="{522B24A4-8A9F-4918-BDFE-5E4049AECF7C}" type="slidenum">
              <a:rPr lang="en-GB" smtClean="0"/>
              <a:t>‹#›</a:t>
            </a:fld>
            <a:endParaRPr lang="en-GB"/>
          </a:p>
        </p:txBody>
      </p:sp>
    </p:spTree>
    <p:extLst>
      <p:ext uri="{BB962C8B-B14F-4D97-AF65-F5344CB8AC3E}">
        <p14:creationId xmlns:p14="http://schemas.microsoft.com/office/powerpoint/2010/main" val="22838451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47D630-9BA5-417F-8CF4-71AC8E725429}" type="datetime1">
              <a:rPr lang="en-GB" smtClean="0"/>
              <a:t>14/04/2016</a:t>
            </a:fld>
            <a:endParaRPr lang="en-GB"/>
          </a:p>
        </p:txBody>
      </p:sp>
      <p:sp>
        <p:nvSpPr>
          <p:cNvPr id="6" name="Footer Placeholder 5"/>
          <p:cNvSpPr>
            <a:spLocks noGrp="1"/>
          </p:cNvSpPr>
          <p:nvPr>
            <p:ph type="ftr" sz="quarter" idx="11"/>
          </p:nvPr>
        </p:nvSpPr>
        <p:spPr/>
        <p:txBody>
          <a:bodyPr/>
          <a:lstStyle/>
          <a:p>
            <a:r>
              <a:rPr lang="en-GB" smtClean="0"/>
              <a:t>www.earlybirdyeducation.com</a:t>
            </a:r>
            <a:endParaRPr lang="en-GB"/>
          </a:p>
        </p:txBody>
      </p:sp>
      <p:sp>
        <p:nvSpPr>
          <p:cNvPr id="7" name="Slide Number Placeholder 6"/>
          <p:cNvSpPr>
            <a:spLocks noGrp="1"/>
          </p:cNvSpPr>
          <p:nvPr>
            <p:ph type="sldNum" sz="quarter" idx="12"/>
          </p:nvPr>
        </p:nvSpPr>
        <p:spPr/>
        <p:txBody>
          <a:bodyPr/>
          <a:lstStyle/>
          <a:p>
            <a:fld id="{522B24A4-8A9F-4918-BDFE-5E4049AECF7C}" type="slidenum">
              <a:rPr lang="en-GB" smtClean="0"/>
              <a:t>‹#›</a:t>
            </a:fld>
            <a:endParaRPr lang="en-GB"/>
          </a:p>
        </p:txBody>
      </p:sp>
    </p:spTree>
    <p:extLst>
      <p:ext uri="{BB962C8B-B14F-4D97-AF65-F5344CB8AC3E}">
        <p14:creationId xmlns:p14="http://schemas.microsoft.com/office/powerpoint/2010/main" val="2336390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79AED4-1AB6-4A0B-A4FB-333FD5D7E6F3}" type="datetime1">
              <a:rPr lang="en-GB" smtClean="0"/>
              <a:t>14/04/2016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smtClean="0"/>
              <a:t>www.earlybirdyeducation.com</a:t>
            </a:r>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2B24A4-8A9F-4918-BDFE-5E4049AECF7C}" type="slidenum">
              <a:rPr lang="en-GB" smtClean="0"/>
              <a:t>‹#›</a:t>
            </a:fld>
            <a:endParaRPr lang="en-GB"/>
          </a:p>
        </p:txBody>
      </p:sp>
    </p:spTree>
    <p:extLst>
      <p:ext uri="{BB962C8B-B14F-4D97-AF65-F5344CB8AC3E}">
        <p14:creationId xmlns:p14="http://schemas.microsoft.com/office/powerpoint/2010/main" val="8737321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8DA005-3B35-40CB-B55B-AF5453A6BF13}" type="datetime1">
              <a:rPr lang="en-GB" smtClean="0">
                <a:solidFill>
                  <a:prstClr val="black">
                    <a:tint val="75000"/>
                  </a:prstClr>
                </a:solidFill>
              </a:rPr>
              <a:pPr/>
              <a:t>14/04/2016</a:t>
            </a:fld>
            <a:endParaRPr lang="en-GB">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smtClean="0">
                <a:solidFill>
                  <a:prstClr val="black">
                    <a:tint val="75000"/>
                  </a:prstClr>
                </a:solidFill>
              </a:rPr>
              <a:t>www.earlybirdyeducation.com</a:t>
            </a:r>
            <a:endParaRPr lang="en-GB">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478AFC-BEDA-4716-8113-D5B58A522927}"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42539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0" y="6310312"/>
            <a:ext cx="4114800" cy="365125"/>
          </a:xfrm>
        </p:spPr>
        <p:txBody>
          <a:bodyPr/>
          <a:lstStyle/>
          <a:p>
            <a:r>
              <a:rPr lang="en-GB" sz="1600" dirty="0" smtClean="0">
                <a:solidFill>
                  <a:prstClr val="black">
                    <a:tint val="75000"/>
                  </a:prstClr>
                </a:solidFill>
              </a:rPr>
              <a:t>www.earlybirdyeducation.com</a:t>
            </a:r>
            <a:endParaRPr lang="en-GB" sz="1600" dirty="0">
              <a:solidFill>
                <a:prstClr val="black">
                  <a:tint val="75000"/>
                </a:prstClr>
              </a:solidFill>
            </a:endParaRPr>
          </a:p>
        </p:txBody>
      </p:sp>
      <p:sp>
        <p:nvSpPr>
          <p:cNvPr id="5" name="Rectangle 4"/>
          <p:cNvSpPr/>
          <p:nvPr/>
        </p:nvSpPr>
        <p:spPr>
          <a:xfrm>
            <a:off x="206062" y="154546"/>
            <a:ext cx="11784169" cy="652089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pic>
        <p:nvPicPr>
          <p:cNvPr id="6" name="Picture 5"/>
          <p:cNvPicPr/>
          <p:nvPr/>
        </p:nvPicPr>
        <p:blipFill>
          <a:blip r:embed="rId2" cstate="print"/>
          <a:srcRect/>
          <a:stretch>
            <a:fillRect/>
          </a:stretch>
        </p:blipFill>
        <p:spPr bwMode="auto">
          <a:xfrm>
            <a:off x="10545159" y="343754"/>
            <a:ext cx="1301750" cy="761365"/>
          </a:xfrm>
          <a:prstGeom prst="rect">
            <a:avLst/>
          </a:prstGeom>
          <a:noFill/>
          <a:ln w="9525">
            <a:noFill/>
            <a:miter lim="800000"/>
            <a:headEnd/>
            <a:tailEnd/>
          </a:ln>
        </p:spPr>
      </p:pic>
      <p:sp>
        <p:nvSpPr>
          <p:cNvPr id="7" name="TextBox 6"/>
          <p:cNvSpPr txBox="1"/>
          <p:nvPr/>
        </p:nvSpPr>
        <p:spPr>
          <a:xfrm>
            <a:off x="1078605" y="2632265"/>
            <a:ext cx="8284335" cy="1323439"/>
          </a:xfrm>
          <a:prstGeom prst="rect">
            <a:avLst/>
          </a:prstGeom>
          <a:noFill/>
        </p:spPr>
        <p:txBody>
          <a:bodyPr wrap="square" rtlCol="0">
            <a:spAutoFit/>
          </a:bodyPr>
          <a:lstStyle/>
          <a:p>
            <a:r>
              <a:rPr lang="en-GB" sz="4000" smtClean="0">
                <a:solidFill>
                  <a:srgbClr val="3399FF"/>
                </a:solidFill>
              </a:rPr>
              <a:t> </a:t>
            </a:r>
            <a:r>
              <a:rPr lang="en-GB" sz="4000" smtClean="0">
                <a:solidFill>
                  <a:srgbClr val="3399FF"/>
                </a:solidFill>
              </a:rPr>
              <a:t>O </a:t>
            </a:r>
            <a:r>
              <a:rPr lang="en-GB" sz="4000" dirty="0" smtClean="0">
                <a:solidFill>
                  <a:srgbClr val="3399FF"/>
                </a:solidFill>
              </a:rPr>
              <a:t>’clock and half past- PowerPoint                              40-60 months</a:t>
            </a:r>
          </a:p>
        </p:txBody>
      </p:sp>
      <p:sp>
        <p:nvSpPr>
          <p:cNvPr id="9" name="Rectangle 8"/>
          <p:cNvSpPr/>
          <p:nvPr/>
        </p:nvSpPr>
        <p:spPr>
          <a:xfrm>
            <a:off x="978794" y="4084325"/>
            <a:ext cx="10419008"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0" name="TextBox 9"/>
          <p:cNvSpPr txBox="1"/>
          <p:nvPr/>
        </p:nvSpPr>
        <p:spPr>
          <a:xfrm>
            <a:off x="1080215" y="4270840"/>
            <a:ext cx="10216166" cy="307777"/>
          </a:xfrm>
          <a:prstGeom prst="rect">
            <a:avLst/>
          </a:prstGeom>
          <a:noFill/>
        </p:spPr>
        <p:txBody>
          <a:bodyPr wrap="square" rtlCol="0">
            <a:spAutoFit/>
          </a:bodyPr>
          <a:lstStyle/>
          <a:p>
            <a:r>
              <a:rPr lang="en-GB" sz="1400" dirty="0" smtClean="0">
                <a:solidFill>
                  <a:prstClr val="black"/>
                </a:solidFill>
              </a:rPr>
              <a:t>This powerpoint can be used to support the teaching of ‘Shape, space and measure’ targeted towards the 40-60 month age band. </a:t>
            </a:r>
            <a:endParaRPr lang="en-GB" sz="1400" dirty="0">
              <a:solidFill>
                <a:prstClr val="black"/>
              </a:solidFill>
            </a:endParaRPr>
          </a:p>
        </p:txBody>
      </p:sp>
    </p:spTree>
    <p:extLst>
      <p:ext uri="{BB962C8B-B14F-4D97-AF65-F5344CB8AC3E}">
        <p14:creationId xmlns:p14="http://schemas.microsoft.com/office/powerpoint/2010/main" val="39826405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3160888" y="270933"/>
            <a:ext cx="5328356" cy="4978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5" name="TextBox 4"/>
          <p:cNvSpPr txBox="1"/>
          <p:nvPr/>
        </p:nvSpPr>
        <p:spPr>
          <a:xfrm>
            <a:off x="5486399" y="270933"/>
            <a:ext cx="677333" cy="646331"/>
          </a:xfrm>
          <a:prstGeom prst="rect">
            <a:avLst/>
          </a:prstGeom>
          <a:noFill/>
        </p:spPr>
        <p:txBody>
          <a:bodyPr wrap="square" rtlCol="0">
            <a:spAutoFit/>
          </a:bodyPr>
          <a:lstStyle/>
          <a:p>
            <a:r>
              <a:rPr lang="en-GB" sz="3600" dirty="0">
                <a:solidFill>
                  <a:prstClr val="black"/>
                </a:solidFill>
              </a:rPr>
              <a:t>12</a:t>
            </a:r>
          </a:p>
        </p:txBody>
      </p:sp>
      <p:sp>
        <p:nvSpPr>
          <p:cNvPr id="6" name="Rectangle 5"/>
          <p:cNvSpPr/>
          <p:nvPr/>
        </p:nvSpPr>
        <p:spPr>
          <a:xfrm>
            <a:off x="5615713" y="4603002"/>
            <a:ext cx="418704" cy="646331"/>
          </a:xfrm>
          <a:prstGeom prst="rect">
            <a:avLst/>
          </a:prstGeom>
        </p:spPr>
        <p:txBody>
          <a:bodyPr wrap="none">
            <a:spAutoFit/>
          </a:bodyPr>
          <a:lstStyle/>
          <a:p>
            <a:r>
              <a:rPr lang="en-GB" sz="3600" dirty="0">
                <a:solidFill>
                  <a:prstClr val="black"/>
                </a:solidFill>
              </a:rPr>
              <a:t>6</a:t>
            </a:r>
          </a:p>
        </p:txBody>
      </p:sp>
      <p:sp>
        <p:nvSpPr>
          <p:cNvPr id="7" name="Rectangle 6"/>
          <p:cNvSpPr/>
          <p:nvPr/>
        </p:nvSpPr>
        <p:spPr>
          <a:xfrm>
            <a:off x="7963804" y="2436967"/>
            <a:ext cx="418704" cy="646331"/>
          </a:xfrm>
          <a:prstGeom prst="rect">
            <a:avLst/>
          </a:prstGeom>
        </p:spPr>
        <p:txBody>
          <a:bodyPr wrap="none">
            <a:spAutoFit/>
          </a:bodyPr>
          <a:lstStyle/>
          <a:p>
            <a:r>
              <a:rPr lang="en-GB" sz="3600" dirty="0">
                <a:solidFill>
                  <a:prstClr val="black"/>
                </a:solidFill>
              </a:rPr>
              <a:t>3</a:t>
            </a:r>
          </a:p>
        </p:txBody>
      </p:sp>
      <p:sp>
        <p:nvSpPr>
          <p:cNvPr id="8" name="Rectangle 7"/>
          <p:cNvSpPr/>
          <p:nvPr/>
        </p:nvSpPr>
        <p:spPr>
          <a:xfrm>
            <a:off x="3200905" y="2436967"/>
            <a:ext cx="418704" cy="646331"/>
          </a:xfrm>
          <a:prstGeom prst="rect">
            <a:avLst/>
          </a:prstGeom>
        </p:spPr>
        <p:txBody>
          <a:bodyPr wrap="none">
            <a:spAutoFit/>
          </a:bodyPr>
          <a:lstStyle/>
          <a:p>
            <a:r>
              <a:rPr lang="en-GB" sz="3600" dirty="0">
                <a:solidFill>
                  <a:prstClr val="black"/>
                </a:solidFill>
              </a:rPr>
              <a:t>9</a:t>
            </a:r>
          </a:p>
        </p:txBody>
      </p:sp>
      <p:sp>
        <p:nvSpPr>
          <p:cNvPr id="9" name="Rectangle 8"/>
          <p:cNvSpPr/>
          <p:nvPr/>
        </p:nvSpPr>
        <p:spPr>
          <a:xfrm>
            <a:off x="6749738" y="594098"/>
            <a:ext cx="418704" cy="646331"/>
          </a:xfrm>
          <a:prstGeom prst="rect">
            <a:avLst/>
          </a:prstGeom>
        </p:spPr>
        <p:txBody>
          <a:bodyPr wrap="none">
            <a:spAutoFit/>
          </a:bodyPr>
          <a:lstStyle/>
          <a:p>
            <a:r>
              <a:rPr lang="en-GB" sz="3600" dirty="0">
                <a:solidFill>
                  <a:prstClr val="black"/>
                </a:solidFill>
              </a:rPr>
              <a:t>1</a:t>
            </a:r>
          </a:p>
        </p:txBody>
      </p:sp>
      <p:sp>
        <p:nvSpPr>
          <p:cNvPr id="10" name="Rectangle 9"/>
          <p:cNvSpPr/>
          <p:nvPr/>
        </p:nvSpPr>
        <p:spPr>
          <a:xfrm>
            <a:off x="7659003" y="1446368"/>
            <a:ext cx="418704" cy="646331"/>
          </a:xfrm>
          <a:prstGeom prst="rect">
            <a:avLst/>
          </a:prstGeom>
        </p:spPr>
        <p:txBody>
          <a:bodyPr wrap="none">
            <a:spAutoFit/>
          </a:bodyPr>
          <a:lstStyle/>
          <a:p>
            <a:r>
              <a:rPr lang="en-GB" sz="3600" dirty="0">
                <a:solidFill>
                  <a:prstClr val="black"/>
                </a:solidFill>
              </a:rPr>
              <a:t>2</a:t>
            </a:r>
          </a:p>
        </p:txBody>
      </p:sp>
      <p:sp>
        <p:nvSpPr>
          <p:cNvPr id="11" name="Rectangle 10"/>
          <p:cNvSpPr/>
          <p:nvPr/>
        </p:nvSpPr>
        <p:spPr>
          <a:xfrm>
            <a:off x="7585117" y="3519984"/>
            <a:ext cx="418704" cy="646331"/>
          </a:xfrm>
          <a:prstGeom prst="rect">
            <a:avLst/>
          </a:prstGeom>
        </p:spPr>
        <p:txBody>
          <a:bodyPr wrap="none">
            <a:spAutoFit/>
          </a:bodyPr>
          <a:lstStyle/>
          <a:p>
            <a:r>
              <a:rPr lang="en-GB" sz="3600" dirty="0">
                <a:solidFill>
                  <a:prstClr val="black"/>
                </a:solidFill>
              </a:rPr>
              <a:t>4</a:t>
            </a:r>
          </a:p>
        </p:txBody>
      </p:sp>
      <p:sp>
        <p:nvSpPr>
          <p:cNvPr id="12" name="Rectangle 11"/>
          <p:cNvSpPr/>
          <p:nvPr/>
        </p:nvSpPr>
        <p:spPr>
          <a:xfrm>
            <a:off x="6749738" y="4166315"/>
            <a:ext cx="418704" cy="646331"/>
          </a:xfrm>
          <a:prstGeom prst="rect">
            <a:avLst/>
          </a:prstGeom>
        </p:spPr>
        <p:txBody>
          <a:bodyPr wrap="none">
            <a:spAutoFit/>
          </a:bodyPr>
          <a:lstStyle/>
          <a:p>
            <a:r>
              <a:rPr lang="en-GB" sz="3600" dirty="0">
                <a:solidFill>
                  <a:prstClr val="black"/>
                </a:solidFill>
              </a:rPr>
              <a:t>5</a:t>
            </a:r>
          </a:p>
        </p:txBody>
      </p:sp>
      <p:sp>
        <p:nvSpPr>
          <p:cNvPr id="13" name="Rectangle 12"/>
          <p:cNvSpPr/>
          <p:nvPr/>
        </p:nvSpPr>
        <p:spPr>
          <a:xfrm>
            <a:off x="4481689" y="595529"/>
            <a:ext cx="652743" cy="646331"/>
          </a:xfrm>
          <a:prstGeom prst="rect">
            <a:avLst/>
          </a:prstGeom>
        </p:spPr>
        <p:txBody>
          <a:bodyPr wrap="none">
            <a:spAutoFit/>
          </a:bodyPr>
          <a:lstStyle/>
          <a:p>
            <a:r>
              <a:rPr lang="en-GB" sz="3600" dirty="0">
                <a:solidFill>
                  <a:prstClr val="black"/>
                </a:solidFill>
              </a:rPr>
              <a:t>11</a:t>
            </a:r>
          </a:p>
        </p:txBody>
      </p:sp>
      <p:sp>
        <p:nvSpPr>
          <p:cNvPr id="14" name="Rectangle 13"/>
          <p:cNvSpPr/>
          <p:nvPr/>
        </p:nvSpPr>
        <p:spPr>
          <a:xfrm>
            <a:off x="3484141" y="1446368"/>
            <a:ext cx="652743" cy="646331"/>
          </a:xfrm>
          <a:prstGeom prst="rect">
            <a:avLst/>
          </a:prstGeom>
        </p:spPr>
        <p:txBody>
          <a:bodyPr wrap="none">
            <a:spAutoFit/>
          </a:bodyPr>
          <a:lstStyle/>
          <a:p>
            <a:r>
              <a:rPr lang="en-GB" sz="3600" dirty="0">
                <a:solidFill>
                  <a:prstClr val="black"/>
                </a:solidFill>
              </a:rPr>
              <a:t>10</a:t>
            </a:r>
          </a:p>
        </p:txBody>
      </p:sp>
      <p:sp>
        <p:nvSpPr>
          <p:cNvPr id="15" name="Rectangle 14"/>
          <p:cNvSpPr/>
          <p:nvPr/>
        </p:nvSpPr>
        <p:spPr>
          <a:xfrm>
            <a:off x="4598708" y="4166314"/>
            <a:ext cx="418704" cy="646331"/>
          </a:xfrm>
          <a:prstGeom prst="rect">
            <a:avLst/>
          </a:prstGeom>
        </p:spPr>
        <p:txBody>
          <a:bodyPr wrap="none">
            <a:spAutoFit/>
          </a:bodyPr>
          <a:lstStyle/>
          <a:p>
            <a:r>
              <a:rPr lang="en-GB" sz="3600" dirty="0">
                <a:solidFill>
                  <a:prstClr val="black"/>
                </a:solidFill>
              </a:rPr>
              <a:t>7</a:t>
            </a:r>
          </a:p>
        </p:txBody>
      </p:sp>
      <p:sp>
        <p:nvSpPr>
          <p:cNvPr id="16" name="Rectangle 15"/>
          <p:cNvSpPr/>
          <p:nvPr/>
        </p:nvSpPr>
        <p:spPr>
          <a:xfrm>
            <a:off x="3694581" y="3519984"/>
            <a:ext cx="418704" cy="646331"/>
          </a:xfrm>
          <a:prstGeom prst="rect">
            <a:avLst/>
          </a:prstGeom>
        </p:spPr>
        <p:txBody>
          <a:bodyPr wrap="none">
            <a:spAutoFit/>
          </a:bodyPr>
          <a:lstStyle/>
          <a:p>
            <a:r>
              <a:rPr lang="en-GB" sz="3600" dirty="0">
                <a:solidFill>
                  <a:prstClr val="black"/>
                </a:solidFill>
              </a:rPr>
              <a:t>8</a:t>
            </a:r>
          </a:p>
        </p:txBody>
      </p:sp>
      <p:sp>
        <p:nvSpPr>
          <p:cNvPr id="17" name="Up Arrow 16"/>
          <p:cNvSpPr/>
          <p:nvPr/>
        </p:nvSpPr>
        <p:spPr>
          <a:xfrm>
            <a:off x="5752190" y="843844"/>
            <a:ext cx="192930" cy="201224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8" name="Up Arrow 17"/>
          <p:cNvSpPr/>
          <p:nvPr/>
        </p:nvSpPr>
        <p:spPr>
          <a:xfrm rot="17532242">
            <a:off x="4969090" y="1820236"/>
            <a:ext cx="500836" cy="1339720"/>
          </a:xfrm>
          <a:prstGeom prs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9" name="Oval 18"/>
          <p:cNvSpPr/>
          <p:nvPr/>
        </p:nvSpPr>
        <p:spPr>
          <a:xfrm>
            <a:off x="5751489" y="2619022"/>
            <a:ext cx="243220" cy="2596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20" name="TextBox 19"/>
          <p:cNvSpPr txBox="1"/>
          <p:nvPr/>
        </p:nvSpPr>
        <p:spPr>
          <a:xfrm>
            <a:off x="3580641" y="5388225"/>
            <a:ext cx="5166182" cy="1569660"/>
          </a:xfrm>
          <a:prstGeom prst="rect">
            <a:avLst/>
          </a:prstGeom>
          <a:noFill/>
        </p:spPr>
        <p:txBody>
          <a:bodyPr wrap="square" rtlCol="0">
            <a:spAutoFit/>
          </a:bodyPr>
          <a:lstStyle/>
          <a:p>
            <a:pPr algn="ctr"/>
            <a:r>
              <a:rPr lang="en-GB" sz="9600" dirty="0" smtClean="0">
                <a:solidFill>
                  <a:prstClr val="black"/>
                </a:solidFill>
              </a:rPr>
              <a:t>10</a:t>
            </a:r>
            <a:r>
              <a:rPr lang="en-GB" sz="8800" dirty="0" smtClean="0">
                <a:solidFill>
                  <a:prstClr val="black"/>
                </a:solidFill>
              </a:rPr>
              <a:t> </a:t>
            </a:r>
            <a:r>
              <a:rPr lang="en-GB" sz="8800" dirty="0">
                <a:solidFill>
                  <a:prstClr val="black"/>
                </a:solidFill>
              </a:rPr>
              <a:t>o'clock</a:t>
            </a:r>
          </a:p>
        </p:txBody>
      </p:sp>
      <p:sp>
        <p:nvSpPr>
          <p:cNvPr id="2" name="Footer Placeholder 1"/>
          <p:cNvSpPr>
            <a:spLocks noGrp="1"/>
          </p:cNvSpPr>
          <p:nvPr>
            <p:ph type="ftr" sz="quarter" idx="11"/>
          </p:nvPr>
        </p:nvSpPr>
        <p:spPr>
          <a:xfrm>
            <a:off x="22084" y="6494055"/>
            <a:ext cx="4114800" cy="365125"/>
          </a:xfrm>
        </p:spPr>
        <p:txBody>
          <a:bodyPr/>
          <a:lstStyle/>
          <a:p>
            <a:r>
              <a:rPr lang="en-GB" sz="1600" dirty="0" smtClean="0"/>
              <a:t>www.earlybirdyeducation.com</a:t>
            </a:r>
            <a:endParaRPr lang="en-GB" sz="1600" dirty="0"/>
          </a:p>
        </p:txBody>
      </p:sp>
    </p:spTree>
    <p:extLst>
      <p:ext uri="{BB962C8B-B14F-4D97-AF65-F5344CB8AC3E}">
        <p14:creationId xmlns:p14="http://schemas.microsoft.com/office/powerpoint/2010/main" val="372030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0">
                                            <p:txEl>
                                              <p:pRg st="0" end="0"/>
                                            </p:txEl>
                                          </p:spTgt>
                                        </p:tgtEl>
                                        <p:attrNameLst>
                                          <p:attrName>style.visibility</p:attrName>
                                        </p:attrNameLst>
                                      </p:cBhvr>
                                      <p:to>
                                        <p:strVal val="visible"/>
                                      </p:to>
                                    </p:set>
                                    <p:anim calcmode="lin" valueType="num">
                                      <p:cBhvr>
                                        <p:cTn id="7" dur="500" fill="hold"/>
                                        <p:tgtEl>
                                          <p:spTgt spid="20">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0">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3160888" y="270933"/>
            <a:ext cx="5328356" cy="4978400"/>
          </a:xfrm>
          <a:prstGeom prst="ellipse">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5" name="TextBox 4"/>
          <p:cNvSpPr txBox="1"/>
          <p:nvPr/>
        </p:nvSpPr>
        <p:spPr>
          <a:xfrm>
            <a:off x="5486399" y="270933"/>
            <a:ext cx="677333" cy="646331"/>
          </a:xfrm>
          <a:prstGeom prst="rect">
            <a:avLst/>
          </a:prstGeom>
          <a:noFill/>
        </p:spPr>
        <p:txBody>
          <a:bodyPr wrap="square" rtlCol="0">
            <a:spAutoFit/>
          </a:bodyPr>
          <a:lstStyle/>
          <a:p>
            <a:r>
              <a:rPr lang="en-GB" sz="3600" dirty="0">
                <a:solidFill>
                  <a:prstClr val="black"/>
                </a:solidFill>
              </a:rPr>
              <a:t>12</a:t>
            </a:r>
          </a:p>
        </p:txBody>
      </p:sp>
      <p:sp>
        <p:nvSpPr>
          <p:cNvPr id="6" name="Rectangle 5"/>
          <p:cNvSpPr/>
          <p:nvPr/>
        </p:nvSpPr>
        <p:spPr>
          <a:xfrm>
            <a:off x="5615713" y="4603002"/>
            <a:ext cx="418704" cy="646331"/>
          </a:xfrm>
          <a:prstGeom prst="rect">
            <a:avLst/>
          </a:prstGeom>
        </p:spPr>
        <p:txBody>
          <a:bodyPr wrap="none">
            <a:spAutoFit/>
          </a:bodyPr>
          <a:lstStyle/>
          <a:p>
            <a:r>
              <a:rPr lang="en-GB" sz="3600" dirty="0">
                <a:solidFill>
                  <a:prstClr val="black"/>
                </a:solidFill>
              </a:rPr>
              <a:t>6</a:t>
            </a:r>
          </a:p>
        </p:txBody>
      </p:sp>
      <p:sp>
        <p:nvSpPr>
          <p:cNvPr id="7" name="Rectangle 6"/>
          <p:cNvSpPr/>
          <p:nvPr/>
        </p:nvSpPr>
        <p:spPr>
          <a:xfrm>
            <a:off x="7963804" y="2436967"/>
            <a:ext cx="418704" cy="646331"/>
          </a:xfrm>
          <a:prstGeom prst="rect">
            <a:avLst/>
          </a:prstGeom>
        </p:spPr>
        <p:txBody>
          <a:bodyPr wrap="none">
            <a:spAutoFit/>
          </a:bodyPr>
          <a:lstStyle/>
          <a:p>
            <a:r>
              <a:rPr lang="en-GB" sz="3600" dirty="0">
                <a:solidFill>
                  <a:prstClr val="black"/>
                </a:solidFill>
              </a:rPr>
              <a:t>3</a:t>
            </a:r>
          </a:p>
        </p:txBody>
      </p:sp>
      <p:sp>
        <p:nvSpPr>
          <p:cNvPr id="8" name="Rectangle 7"/>
          <p:cNvSpPr/>
          <p:nvPr/>
        </p:nvSpPr>
        <p:spPr>
          <a:xfrm>
            <a:off x="3200905" y="2436967"/>
            <a:ext cx="418704" cy="646331"/>
          </a:xfrm>
          <a:prstGeom prst="rect">
            <a:avLst/>
          </a:prstGeom>
        </p:spPr>
        <p:txBody>
          <a:bodyPr wrap="none">
            <a:spAutoFit/>
          </a:bodyPr>
          <a:lstStyle/>
          <a:p>
            <a:r>
              <a:rPr lang="en-GB" sz="3600" dirty="0">
                <a:solidFill>
                  <a:prstClr val="black"/>
                </a:solidFill>
              </a:rPr>
              <a:t>9</a:t>
            </a:r>
          </a:p>
        </p:txBody>
      </p:sp>
      <p:sp>
        <p:nvSpPr>
          <p:cNvPr id="9" name="Rectangle 8"/>
          <p:cNvSpPr/>
          <p:nvPr/>
        </p:nvSpPr>
        <p:spPr>
          <a:xfrm>
            <a:off x="6749738" y="594098"/>
            <a:ext cx="418704" cy="646331"/>
          </a:xfrm>
          <a:prstGeom prst="rect">
            <a:avLst/>
          </a:prstGeom>
        </p:spPr>
        <p:txBody>
          <a:bodyPr wrap="none">
            <a:spAutoFit/>
          </a:bodyPr>
          <a:lstStyle/>
          <a:p>
            <a:r>
              <a:rPr lang="en-GB" sz="3600" dirty="0">
                <a:solidFill>
                  <a:prstClr val="black"/>
                </a:solidFill>
              </a:rPr>
              <a:t>1</a:t>
            </a:r>
          </a:p>
        </p:txBody>
      </p:sp>
      <p:sp>
        <p:nvSpPr>
          <p:cNvPr id="10" name="Rectangle 9"/>
          <p:cNvSpPr/>
          <p:nvPr/>
        </p:nvSpPr>
        <p:spPr>
          <a:xfrm>
            <a:off x="7659003" y="1446368"/>
            <a:ext cx="418704" cy="646331"/>
          </a:xfrm>
          <a:prstGeom prst="rect">
            <a:avLst/>
          </a:prstGeom>
        </p:spPr>
        <p:txBody>
          <a:bodyPr wrap="none">
            <a:spAutoFit/>
          </a:bodyPr>
          <a:lstStyle/>
          <a:p>
            <a:r>
              <a:rPr lang="en-GB" sz="3600" dirty="0">
                <a:solidFill>
                  <a:prstClr val="black"/>
                </a:solidFill>
              </a:rPr>
              <a:t>2</a:t>
            </a:r>
          </a:p>
        </p:txBody>
      </p:sp>
      <p:sp>
        <p:nvSpPr>
          <p:cNvPr id="11" name="Rectangle 10"/>
          <p:cNvSpPr/>
          <p:nvPr/>
        </p:nvSpPr>
        <p:spPr>
          <a:xfrm>
            <a:off x="7585117" y="3519984"/>
            <a:ext cx="418704" cy="646331"/>
          </a:xfrm>
          <a:prstGeom prst="rect">
            <a:avLst/>
          </a:prstGeom>
        </p:spPr>
        <p:txBody>
          <a:bodyPr wrap="none">
            <a:spAutoFit/>
          </a:bodyPr>
          <a:lstStyle/>
          <a:p>
            <a:r>
              <a:rPr lang="en-GB" sz="3600" dirty="0">
                <a:solidFill>
                  <a:prstClr val="black"/>
                </a:solidFill>
              </a:rPr>
              <a:t>4</a:t>
            </a:r>
          </a:p>
        </p:txBody>
      </p:sp>
      <p:sp>
        <p:nvSpPr>
          <p:cNvPr id="12" name="Rectangle 11"/>
          <p:cNvSpPr/>
          <p:nvPr/>
        </p:nvSpPr>
        <p:spPr>
          <a:xfrm>
            <a:off x="6749738" y="4166315"/>
            <a:ext cx="418704" cy="646331"/>
          </a:xfrm>
          <a:prstGeom prst="rect">
            <a:avLst/>
          </a:prstGeom>
        </p:spPr>
        <p:txBody>
          <a:bodyPr wrap="none">
            <a:spAutoFit/>
          </a:bodyPr>
          <a:lstStyle/>
          <a:p>
            <a:r>
              <a:rPr lang="en-GB" sz="3600" dirty="0">
                <a:solidFill>
                  <a:prstClr val="black"/>
                </a:solidFill>
              </a:rPr>
              <a:t>5</a:t>
            </a:r>
          </a:p>
        </p:txBody>
      </p:sp>
      <p:sp>
        <p:nvSpPr>
          <p:cNvPr id="13" name="Rectangle 12"/>
          <p:cNvSpPr/>
          <p:nvPr/>
        </p:nvSpPr>
        <p:spPr>
          <a:xfrm>
            <a:off x="4481689" y="595529"/>
            <a:ext cx="652743" cy="646331"/>
          </a:xfrm>
          <a:prstGeom prst="rect">
            <a:avLst/>
          </a:prstGeom>
        </p:spPr>
        <p:txBody>
          <a:bodyPr wrap="none">
            <a:spAutoFit/>
          </a:bodyPr>
          <a:lstStyle/>
          <a:p>
            <a:r>
              <a:rPr lang="en-GB" sz="3600" dirty="0">
                <a:solidFill>
                  <a:prstClr val="black"/>
                </a:solidFill>
              </a:rPr>
              <a:t>11</a:t>
            </a:r>
          </a:p>
        </p:txBody>
      </p:sp>
      <p:sp>
        <p:nvSpPr>
          <p:cNvPr id="14" name="Rectangle 13"/>
          <p:cNvSpPr/>
          <p:nvPr/>
        </p:nvSpPr>
        <p:spPr>
          <a:xfrm>
            <a:off x="3484141" y="1446368"/>
            <a:ext cx="652743" cy="646331"/>
          </a:xfrm>
          <a:prstGeom prst="rect">
            <a:avLst/>
          </a:prstGeom>
        </p:spPr>
        <p:txBody>
          <a:bodyPr wrap="none">
            <a:spAutoFit/>
          </a:bodyPr>
          <a:lstStyle/>
          <a:p>
            <a:r>
              <a:rPr lang="en-GB" sz="3600" dirty="0">
                <a:solidFill>
                  <a:prstClr val="black"/>
                </a:solidFill>
              </a:rPr>
              <a:t>10</a:t>
            </a:r>
          </a:p>
        </p:txBody>
      </p:sp>
      <p:sp>
        <p:nvSpPr>
          <p:cNvPr id="15" name="Rectangle 14"/>
          <p:cNvSpPr/>
          <p:nvPr/>
        </p:nvSpPr>
        <p:spPr>
          <a:xfrm>
            <a:off x="4598708" y="4166314"/>
            <a:ext cx="418704" cy="646331"/>
          </a:xfrm>
          <a:prstGeom prst="rect">
            <a:avLst/>
          </a:prstGeom>
        </p:spPr>
        <p:txBody>
          <a:bodyPr wrap="none">
            <a:spAutoFit/>
          </a:bodyPr>
          <a:lstStyle/>
          <a:p>
            <a:r>
              <a:rPr lang="en-GB" sz="3600" dirty="0">
                <a:solidFill>
                  <a:prstClr val="black"/>
                </a:solidFill>
              </a:rPr>
              <a:t>7</a:t>
            </a:r>
          </a:p>
        </p:txBody>
      </p:sp>
      <p:sp>
        <p:nvSpPr>
          <p:cNvPr id="16" name="Rectangle 15"/>
          <p:cNvSpPr/>
          <p:nvPr/>
        </p:nvSpPr>
        <p:spPr>
          <a:xfrm>
            <a:off x="3694581" y="3519984"/>
            <a:ext cx="418704" cy="646331"/>
          </a:xfrm>
          <a:prstGeom prst="rect">
            <a:avLst/>
          </a:prstGeom>
        </p:spPr>
        <p:txBody>
          <a:bodyPr wrap="none">
            <a:spAutoFit/>
          </a:bodyPr>
          <a:lstStyle/>
          <a:p>
            <a:r>
              <a:rPr lang="en-GB" sz="3600" dirty="0">
                <a:solidFill>
                  <a:prstClr val="black"/>
                </a:solidFill>
              </a:rPr>
              <a:t>8</a:t>
            </a:r>
          </a:p>
        </p:txBody>
      </p:sp>
      <p:sp>
        <p:nvSpPr>
          <p:cNvPr id="17" name="Up Arrow 16"/>
          <p:cNvSpPr/>
          <p:nvPr/>
        </p:nvSpPr>
        <p:spPr>
          <a:xfrm flipH="1" flipV="1">
            <a:off x="5718517" y="2721251"/>
            <a:ext cx="277797" cy="1805001"/>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8" name="Up Arrow 17"/>
          <p:cNvSpPr/>
          <p:nvPr/>
        </p:nvSpPr>
        <p:spPr>
          <a:xfrm>
            <a:off x="5622681" y="1409124"/>
            <a:ext cx="500836" cy="1339720"/>
          </a:xfrm>
          <a:prstGeom prs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9" name="Oval 18"/>
          <p:cNvSpPr/>
          <p:nvPr/>
        </p:nvSpPr>
        <p:spPr>
          <a:xfrm>
            <a:off x="5751489" y="2619022"/>
            <a:ext cx="243220" cy="2596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20" name="TextBox 19"/>
          <p:cNvSpPr txBox="1"/>
          <p:nvPr/>
        </p:nvSpPr>
        <p:spPr>
          <a:xfrm>
            <a:off x="2834851" y="5389007"/>
            <a:ext cx="6319715" cy="1569660"/>
          </a:xfrm>
          <a:prstGeom prst="rect">
            <a:avLst/>
          </a:prstGeom>
          <a:noFill/>
        </p:spPr>
        <p:txBody>
          <a:bodyPr wrap="square" rtlCol="0">
            <a:spAutoFit/>
          </a:bodyPr>
          <a:lstStyle/>
          <a:p>
            <a:pPr algn="ctr"/>
            <a:r>
              <a:rPr lang="en-GB" sz="9600" dirty="0">
                <a:solidFill>
                  <a:prstClr val="black"/>
                </a:solidFill>
              </a:rPr>
              <a:t>Half past </a:t>
            </a:r>
            <a:r>
              <a:rPr lang="en-GB" sz="9600" dirty="0" smtClean="0">
                <a:solidFill>
                  <a:prstClr val="black"/>
                </a:solidFill>
              </a:rPr>
              <a:t>12</a:t>
            </a:r>
            <a:endParaRPr lang="en-GB" sz="8800" dirty="0">
              <a:solidFill>
                <a:prstClr val="black"/>
              </a:solidFill>
            </a:endParaRPr>
          </a:p>
        </p:txBody>
      </p:sp>
      <p:sp>
        <p:nvSpPr>
          <p:cNvPr id="2" name="Footer Placeholder 1"/>
          <p:cNvSpPr>
            <a:spLocks noGrp="1"/>
          </p:cNvSpPr>
          <p:nvPr>
            <p:ph type="ftr" sz="quarter" idx="11"/>
          </p:nvPr>
        </p:nvSpPr>
        <p:spPr>
          <a:xfrm>
            <a:off x="-1515" y="6494055"/>
            <a:ext cx="4114800" cy="365125"/>
          </a:xfrm>
        </p:spPr>
        <p:txBody>
          <a:bodyPr/>
          <a:lstStyle/>
          <a:p>
            <a:r>
              <a:rPr lang="en-GB" sz="1600" dirty="0" smtClean="0"/>
              <a:t>www.earlybirdyeducation.com</a:t>
            </a:r>
            <a:endParaRPr lang="en-GB" sz="1600" dirty="0"/>
          </a:p>
        </p:txBody>
      </p:sp>
    </p:spTree>
    <p:extLst>
      <p:ext uri="{BB962C8B-B14F-4D97-AF65-F5344CB8AC3E}">
        <p14:creationId xmlns:p14="http://schemas.microsoft.com/office/powerpoint/2010/main" val="2559734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0">
                                            <p:txEl>
                                              <p:pRg st="0" end="0"/>
                                            </p:txEl>
                                          </p:spTgt>
                                        </p:tgtEl>
                                        <p:attrNameLst>
                                          <p:attrName>style.visibility</p:attrName>
                                        </p:attrNameLst>
                                      </p:cBhvr>
                                      <p:to>
                                        <p:strVal val="visible"/>
                                      </p:to>
                                    </p:set>
                                    <p:anim calcmode="lin" valueType="num">
                                      <p:cBhvr>
                                        <p:cTn id="7" dur="500" fill="hold"/>
                                        <p:tgtEl>
                                          <p:spTgt spid="20">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0">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3160888" y="270933"/>
            <a:ext cx="5328356" cy="4978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p:cNvSpPr txBox="1"/>
          <p:nvPr/>
        </p:nvSpPr>
        <p:spPr>
          <a:xfrm>
            <a:off x="5486399" y="270933"/>
            <a:ext cx="677333" cy="646331"/>
          </a:xfrm>
          <a:prstGeom prst="rect">
            <a:avLst/>
          </a:prstGeom>
          <a:noFill/>
        </p:spPr>
        <p:txBody>
          <a:bodyPr wrap="square" rtlCol="0">
            <a:spAutoFit/>
          </a:bodyPr>
          <a:lstStyle/>
          <a:p>
            <a:r>
              <a:rPr lang="en-GB" sz="3600" dirty="0" smtClean="0"/>
              <a:t>12</a:t>
            </a:r>
            <a:endParaRPr lang="en-GB" sz="3600" dirty="0"/>
          </a:p>
        </p:txBody>
      </p:sp>
      <p:sp>
        <p:nvSpPr>
          <p:cNvPr id="6" name="Rectangle 5"/>
          <p:cNvSpPr/>
          <p:nvPr/>
        </p:nvSpPr>
        <p:spPr>
          <a:xfrm>
            <a:off x="5615713" y="4603002"/>
            <a:ext cx="418704" cy="646331"/>
          </a:xfrm>
          <a:prstGeom prst="rect">
            <a:avLst/>
          </a:prstGeom>
        </p:spPr>
        <p:txBody>
          <a:bodyPr wrap="none">
            <a:spAutoFit/>
          </a:bodyPr>
          <a:lstStyle/>
          <a:p>
            <a:r>
              <a:rPr lang="en-GB" sz="3600" dirty="0"/>
              <a:t>6</a:t>
            </a:r>
          </a:p>
        </p:txBody>
      </p:sp>
      <p:sp>
        <p:nvSpPr>
          <p:cNvPr id="7" name="Rectangle 6"/>
          <p:cNvSpPr/>
          <p:nvPr/>
        </p:nvSpPr>
        <p:spPr>
          <a:xfrm>
            <a:off x="7963804" y="2436967"/>
            <a:ext cx="418704" cy="646331"/>
          </a:xfrm>
          <a:prstGeom prst="rect">
            <a:avLst/>
          </a:prstGeom>
        </p:spPr>
        <p:txBody>
          <a:bodyPr wrap="none">
            <a:spAutoFit/>
          </a:bodyPr>
          <a:lstStyle/>
          <a:p>
            <a:pPr lvl="0"/>
            <a:r>
              <a:rPr lang="en-GB" sz="3600" dirty="0" smtClean="0">
                <a:solidFill>
                  <a:prstClr val="black"/>
                </a:solidFill>
              </a:rPr>
              <a:t>3</a:t>
            </a:r>
            <a:endParaRPr lang="en-GB" sz="3600" dirty="0">
              <a:solidFill>
                <a:prstClr val="black"/>
              </a:solidFill>
            </a:endParaRPr>
          </a:p>
        </p:txBody>
      </p:sp>
      <p:sp>
        <p:nvSpPr>
          <p:cNvPr id="8" name="Rectangle 7"/>
          <p:cNvSpPr/>
          <p:nvPr/>
        </p:nvSpPr>
        <p:spPr>
          <a:xfrm>
            <a:off x="3200905" y="2436967"/>
            <a:ext cx="418704" cy="646331"/>
          </a:xfrm>
          <a:prstGeom prst="rect">
            <a:avLst/>
          </a:prstGeom>
        </p:spPr>
        <p:txBody>
          <a:bodyPr wrap="none">
            <a:spAutoFit/>
          </a:bodyPr>
          <a:lstStyle/>
          <a:p>
            <a:pPr lvl="0"/>
            <a:r>
              <a:rPr lang="en-GB" sz="3600" dirty="0" smtClean="0">
                <a:solidFill>
                  <a:prstClr val="black"/>
                </a:solidFill>
              </a:rPr>
              <a:t>9</a:t>
            </a:r>
            <a:endParaRPr lang="en-GB" sz="3600" dirty="0">
              <a:solidFill>
                <a:prstClr val="black"/>
              </a:solidFill>
            </a:endParaRPr>
          </a:p>
        </p:txBody>
      </p:sp>
      <p:sp>
        <p:nvSpPr>
          <p:cNvPr id="9" name="Rectangle 8"/>
          <p:cNvSpPr/>
          <p:nvPr/>
        </p:nvSpPr>
        <p:spPr>
          <a:xfrm>
            <a:off x="6749738" y="594098"/>
            <a:ext cx="418704" cy="646331"/>
          </a:xfrm>
          <a:prstGeom prst="rect">
            <a:avLst/>
          </a:prstGeom>
        </p:spPr>
        <p:txBody>
          <a:bodyPr wrap="none">
            <a:spAutoFit/>
          </a:bodyPr>
          <a:lstStyle/>
          <a:p>
            <a:pPr lvl="0"/>
            <a:r>
              <a:rPr lang="en-GB" sz="3600" dirty="0" smtClean="0">
                <a:solidFill>
                  <a:prstClr val="black"/>
                </a:solidFill>
              </a:rPr>
              <a:t>1</a:t>
            </a:r>
            <a:endParaRPr lang="en-GB" sz="3600" dirty="0">
              <a:solidFill>
                <a:prstClr val="black"/>
              </a:solidFill>
            </a:endParaRPr>
          </a:p>
        </p:txBody>
      </p:sp>
      <p:sp>
        <p:nvSpPr>
          <p:cNvPr id="10" name="Rectangle 9"/>
          <p:cNvSpPr/>
          <p:nvPr/>
        </p:nvSpPr>
        <p:spPr>
          <a:xfrm>
            <a:off x="7659003" y="1446368"/>
            <a:ext cx="418704" cy="646331"/>
          </a:xfrm>
          <a:prstGeom prst="rect">
            <a:avLst/>
          </a:prstGeom>
        </p:spPr>
        <p:txBody>
          <a:bodyPr wrap="none">
            <a:spAutoFit/>
          </a:bodyPr>
          <a:lstStyle/>
          <a:p>
            <a:pPr lvl="0"/>
            <a:r>
              <a:rPr lang="en-GB" sz="3600" dirty="0" smtClean="0">
                <a:solidFill>
                  <a:prstClr val="black"/>
                </a:solidFill>
              </a:rPr>
              <a:t>2</a:t>
            </a:r>
            <a:endParaRPr lang="en-GB" sz="3600" dirty="0">
              <a:solidFill>
                <a:prstClr val="black"/>
              </a:solidFill>
            </a:endParaRPr>
          </a:p>
        </p:txBody>
      </p:sp>
      <p:sp>
        <p:nvSpPr>
          <p:cNvPr id="11" name="Rectangle 10"/>
          <p:cNvSpPr/>
          <p:nvPr/>
        </p:nvSpPr>
        <p:spPr>
          <a:xfrm>
            <a:off x="7585117" y="3519984"/>
            <a:ext cx="418704" cy="646331"/>
          </a:xfrm>
          <a:prstGeom prst="rect">
            <a:avLst/>
          </a:prstGeom>
        </p:spPr>
        <p:txBody>
          <a:bodyPr wrap="none">
            <a:spAutoFit/>
          </a:bodyPr>
          <a:lstStyle/>
          <a:p>
            <a:pPr lvl="0"/>
            <a:r>
              <a:rPr lang="en-GB" sz="3600" dirty="0" smtClean="0">
                <a:solidFill>
                  <a:prstClr val="black"/>
                </a:solidFill>
              </a:rPr>
              <a:t>4</a:t>
            </a:r>
            <a:endParaRPr lang="en-GB" sz="3600" dirty="0">
              <a:solidFill>
                <a:prstClr val="black"/>
              </a:solidFill>
            </a:endParaRPr>
          </a:p>
        </p:txBody>
      </p:sp>
      <p:sp>
        <p:nvSpPr>
          <p:cNvPr id="12" name="Rectangle 11"/>
          <p:cNvSpPr/>
          <p:nvPr/>
        </p:nvSpPr>
        <p:spPr>
          <a:xfrm>
            <a:off x="6749738" y="4166315"/>
            <a:ext cx="418704" cy="646331"/>
          </a:xfrm>
          <a:prstGeom prst="rect">
            <a:avLst/>
          </a:prstGeom>
        </p:spPr>
        <p:txBody>
          <a:bodyPr wrap="none">
            <a:spAutoFit/>
          </a:bodyPr>
          <a:lstStyle/>
          <a:p>
            <a:pPr lvl="0"/>
            <a:r>
              <a:rPr lang="en-GB" sz="3600" dirty="0" smtClean="0">
                <a:solidFill>
                  <a:prstClr val="black"/>
                </a:solidFill>
              </a:rPr>
              <a:t>5</a:t>
            </a:r>
            <a:endParaRPr lang="en-GB" sz="3600" dirty="0">
              <a:solidFill>
                <a:prstClr val="black"/>
              </a:solidFill>
            </a:endParaRPr>
          </a:p>
        </p:txBody>
      </p:sp>
      <p:sp>
        <p:nvSpPr>
          <p:cNvPr id="13" name="Rectangle 12"/>
          <p:cNvSpPr/>
          <p:nvPr/>
        </p:nvSpPr>
        <p:spPr>
          <a:xfrm>
            <a:off x="4481689" y="595529"/>
            <a:ext cx="652743" cy="646331"/>
          </a:xfrm>
          <a:prstGeom prst="rect">
            <a:avLst/>
          </a:prstGeom>
        </p:spPr>
        <p:txBody>
          <a:bodyPr wrap="none">
            <a:spAutoFit/>
          </a:bodyPr>
          <a:lstStyle/>
          <a:p>
            <a:pPr lvl="0"/>
            <a:r>
              <a:rPr lang="en-GB" sz="3600" dirty="0" smtClean="0">
                <a:solidFill>
                  <a:prstClr val="black"/>
                </a:solidFill>
              </a:rPr>
              <a:t>11</a:t>
            </a:r>
            <a:endParaRPr lang="en-GB" sz="3600" dirty="0">
              <a:solidFill>
                <a:prstClr val="black"/>
              </a:solidFill>
            </a:endParaRPr>
          </a:p>
        </p:txBody>
      </p:sp>
      <p:sp>
        <p:nvSpPr>
          <p:cNvPr id="14" name="Rectangle 13"/>
          <p:cNvSpPr/>
          <p:nvPr/>
        </p:nvSpPr>
        <p:spPr>
          <a:xfrm>
            <a:off x="3484141" y="1446368"/>
            <a:ext cx="652743" cy="646331"/>
          </a:xfrm>
          <a:prstGeom prst="rect">
            <a:avLst/>
          </a:prstGeom>
        </p:spPr>
        <p:txBody>
          <a:bodyPr wrap="none">
            <a:spAutoFit/>
          </a:bodyPr>
          <a:lstStyle/>
          <a:p>
            <a:pPr lvl="0"/>
            <a:r>
              <a:rPr lang="en-GB" sz="3600" dirty="0" smtClean="0">
                <a:solidFill>
                  <a:prstClr val="black"/>
                </a:solidFill>
              </a:rPr>
              <a:t>10</a:t>
            </a:r>
            <a:endParaRPr lang="en-GB" sz="3600" dirty="0">
              <a:solidFill>
                <a:prstClr val="black"/>
              </a:solidFill>
            </a:endParaRPr>
          </a:p>
        </p:txBody>
      </p:sp>
      <p:sp>
        <p:nvSpPr>
          <p:cNvPr id="15" name="Rectangle 14"/>
          <p:cNvSpPr/>
          <p:nvPr/>
        </p:nvSpPr>
        <p:spPr>
          <a:xfrm>
            <a:off x="4598708" y="4166314"/>
            <a:ext cx="418704" cy="646331"/>
          </a:xfrm>
          <a:prstGeom prst="rect">
            <a:avLst/>
          </a:prstGeom>
        </p:spPr>
        <p:txBody>
          <a:bodyPr wrap="none">
            <a:spAutoFit/>
          </a:bodyPr>
          <a:lstStyle/>
          <a:p>
            <a:pPr lvl="0"/>
            <a:r>
              <a:rPr lang="en-GB" sz="3600" dirty="0" smtClean="0">
                <a:solidFill>
                  <a:prstClr val="black"/>
                </a:solidFill>
              </a:rPr>
              <a:t>7</a:t>
            </a:r>
            <a:endParaRPr lang="en-GB" sz="3600" dirty="0">
              <a:solidFill>
                <a:prstClr val="black"/>
              </a:solidFill>
            </a:endParaRPr>
          </a:p>
        </p:txBody>
      </p:sp>
      <p:sp>
        <p:nvSpPr>
          <p:cNvPr id="16" name="Rectangle 15"/>
          <p:cNvSpPr/>
          <p:nvPr/>
        </p:nvSpPr>
        <p:spPr>
          <a:xfrm>
            <a:off x="3694581" y="3519984"/>
            <a:ext cx="418704" cy="646331"/>
          </a:xfrm>
          <a:prstGeom prst="rect">
            <a:avLst/>
          </a:prstGeom>
        </p:spPr>
        <p:txBody>
          <a:bodyPr wrap="none">
            <a:spAutoFit/>
          </a:bodyPr>
          <a:lstStyle/>
          <a:p>
            <a:pPr lvl="0"/>
            <a:r>
              <a:rPr lang="en-GB" sz="3600" dirty="0" smtClean="0">
                <a:solidFill>
                  <a:prstClr val="black"/>
                </a:solidFill>
              </a:rPr>
              <a:t>8</a:t>
            </a:r>
            <a:endParaRPr lang="en-GB" sz="3600" dirty="0">
              <a:solidFill>
                <a:prstClr val="black"/>
              </a:solidFill>
            </a:endParaRPr>
          </a:p>
        </p:txBody>
      </p:sp>
      <p:sp>
        <p:nvSpPr>
          <p:cNvPr id="17" name="Up Arrow 16"/>
          <p:cNvSpPr/>
          <p:nvPr/>
        </p:nvSpPr>
        <p:spPr>
          <a:xfrm>
            <a:off x="5752190" y="843844"/>
            <a:ext cx="192930" cy="201224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Up Arrow 17"/>
          <p:cNvSpPr/>
          <p:nvPr/>
        </p:nvSpPr>
        <p:spPr>
          <a:xfrm rot="14217712">
            <a:off x="5085923" y="2451160"/>
            <a:ext cx="500836" cy="1339720"/>
          </a:xfrm>
          <a:prstGeom prs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p:nvSpPr>
        <p:spPr>
          <a:xfrm>
            <a:off x="5751489" y="2619022"/>
            <a:ext cx="243220" cy="2596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TextBox 19"/>
          <p:cNvSpPr txBox="1"/>
          <p:nvPr/>
        </p:nvSpPr>
        <p:spPr>
          <a:xfrm>
            <a:off x="3580641" y="5388225"/>
            <a:ext cx="5166182" cy="1569660"/>
          </a:xfrm>
          <a:prstGeom prst="rect">
            <a:avLst/>
          </a:prstGeom>
          <a:noFill/>
        </p:spPr>
        <p:txBody>
          <a:bodyPr wrap="square" rtlCol="0">
            <a:spAutoFit/>
          </a:bodyPr>
          <a:lstStyle/>
          <a:p>
            <a:pPr algn="ctr"/>
            <a:r>
              <a:rPr lang="en-GB" sz="9600" dirty="0"/>
              <a:t>8</a:t>
            </a:r>
            <a:r>
              <a:rPr lang="en-GB" sz="8800" dirty="0" smtClean="0"/>
              <a:t> o'clock</a:t>
            </a:r>
            <a:endParaRPr lang="en-GB" sz="8800" dirty="0"/>
          </a:p>
        </p:txBody>
      </p:sp>
      <p:sp>
        <p:nvSpPr>
          <p:cNvPr id="2" name="Footer Placeholder 1"/>
          <p:cNvSpPr>
            <a:spLocks noGrp="1"/>
          </p:cNvSpPr>
          <p:nvPr>
            <p:ph type="ftr" sz="quarter" idx="11"/>
          </p:nvPr>
        </p:nvSpPr>
        <p:spPr>
          <a:xfrm>
            <a:off x="-1515" y="6462524"/>
            <a:ext cx="4114800" cy="365125"/>
          </a:xfrm>
        </p:spPr>
        <p:txBody>
          <a:bodyPr/>
          <a:lstStyle/>
          <a:p>
            <a:r>
              <a:rPr lang="en-GB" sz="1600" dirty="0" smtClean="0"/>
              <a:t>www.earlybirdyeducation.com</a:t>
            </a:r>
            <a:endParaRPr lang="en-GB" sz="1600" dirty="0"/>
          </a:p>
        </p:txBody>
      </p:sp>
    </p:spTree>
    <p:extLst>
      <p:ext uri="{BB962C8B-B14F-4D97-AF65-F5344CB8AC3E}">
        <p14:creationId xmlns:p14="http://schemas.microsoft.com/office/powerpoint/2010/main" val="2600438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0">
                                            <p:txEl>
                                              <p:pRg st="0" end="0"/>
                                            </p:txEl>
                                          </p:spTgt>
                                        </p:tgtEl>
                                        <p:attrNameLst>
                                          <p:attrName>style.visibility</p:attrName>
                                        </p:attrNameLst>
                                      </p:cBhvr>
                                      <p:to>
                                        <p:strVal val="visible"/>
                                      </p:to>
                                    </p:set>
                                    <p:anim calcmode="lin" valueType="num">
                                      <p:cBhvr>
                                        <p:cTn id="7" dur="500" fill="hold"/>
                                        <p:tgtEl>
                                          <p:spTgt spid="20">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0">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3160888" y="270933"/>
            <a:ext cx="5328356" cy="4978400"/>
          </a:xfrm>
          <a:prstGeom prst="ellipse">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5" name="TextBox 4"/>
          <p:cNvSpPr txBox="1"/>
          <p:nvPr/>
        </p:nvSpPr>
        <p:spPr>
          <a:xfrm>
            <a:off x="5486399" y="270933"/>
            <a:ext cx="677333" cy="646331"/>
          </a:xfrm>
          <a:prstGeom prst="rect">
            <a:avLst/>
          </a:prstGeom>
          <a:noFill/>
        </p:spPr>
        <p:txBody>
          <a:bodyPr wrap="square" rtlCol="0">
            <a:spAutoFit/>
          </a:bodyPr>
          <a:lstStyle/>
          <a:p>
            <a:r>
              <a:rPr lang="en-GB" sz="3600" dirty="0">
                <a:solidFill>
                  <a:prstClr val="black"/>
                </a:solidFill>
              </a:rPr>
              <a:t>12</a:t>
            </a:r>
          </a:p>
        </p:txBody>
      </p:sp>
      <p:sp>
        <p:nvSpPr>
          <p:cNvPr id="6" name="Rectangle 5"/>
          <p:cNvSpPr/>
          <p:nvPr/>
        </p:nvSpPr>
        <p:spPr>
          <a:xfrm>
            <a:off x="5615713" y="4603002"/>
            <a:ext cx="418704" cy="646331"/>
          </a:xfrm>
          <a:prstGeom prst="rect">
            <a:avLst/>
          </a:prstGeom>
        </p:spPr>
        <p:txBody>
          <a:bodyPr wrap="none">
            <a:spAutoFit/>
          </a:bodyPr>
          <a:lstStyle/>
          <a:p>
            <a:r>
              <a:rPr lang="en-GB" sz="3600" dirty="0">
                <a:solidFill>
                  <a:prstClr val="black"/>
                </a:solidFill>
              </a:rPr>
              <a:t>6</a:t>
            </a:r>
          </a:p>
        </p:txBody>
      </p:sp>
      <p:sp>
        <p:nvSpPr>
          <p:cNvPr id="7" name="Rectangle 6"/>
          <p:cNvSpPr/>
          <p:nvPr/>
        </p:nvSpPr>
        <p:spPr>
          <a:xfrm>
            <a:off x="7963804" y="2436967"/>
            <a:ext cx="418704" cy="646331"/>
          </a:xfrm>
          <a:prstGeom prst="rect">
            <a:avLst/>
          </a:prstGeom>
        </p:spPr>
        <p:txBody>
          <a:bodyPr wrap="none">
            <a:spAutoFit/>
          </a:bodyPr>
          <a:lstStyle/>
          <a:p>
            <a:r>
              <a:rPr lang="en-GB" sz="3600" dirty="0">
                <a:solidFill>
                  <a:prstClr val="black"/>
                </a:solidFill>
              </a:rPr>
              <a:t>3</a:t>
            </a:r>
          </a:p>
        </p:txBody>
      </p:sp>
      <p:sp>
        <p:nvSpPr>
          <p:cNvPr id="8" name="Rectangle 7"/>
          <p:cNvSpPr/>
          <p:nvPr/>
        </p:nvSpPr>
        <p:spPr>
          <a:xfrm>
            <a:off x="3200905" y="2436967"/>
            <a:ext cx="418704" cy="646331"/>
          </a:xfrm>
          <a:prstGeom prst="rect">
            <a:avLst/>
          </a:prstGeom>
        </p:spPr>
        <p:txBody>
          <a:bodyPr wrap="none">
            <a:spAutoFit/>
          </a:bodyPr>
          <a:lstStyle/>
          <a:p>
            <a:r>
              <a:rPr lang="en-GB" sz="3600" dirty="0">
                <a:solidFill>
                  <a:prstClr val="black"/>
                </a:solidFill>
              </a:rPr>
              <a:t>9</a:t>
            </a:r>
          </a:p>
        </p:txBody>
      </p:sp>
      <p:sp>
        <p:nvSpPr>
          <p:cNvPr id="9" name="Rectangle 8"/>
          <p:cNvSpPr/>
          <p:nvPr/>
        </p:nvSpPr>
        <p:spPr>
          <a:xfrm>
            <a:off x="6749738" y="594098"/>
            <a:ext cx="418704" cy="646331"/>
          </a:xfrm>
          <a:prstGeom prst="rect">
            <a:avLst/>
          </a:prstGeom>
        </p:spPr>
        <p:txBody>
          <a:bodyPr wrap="none">
            <a:spAutoFit/>
          </a:bodyPr>
          <a:lstStyle/>
          <a:p>
            <a:r>
              <a:rPr lang="en-GB" sz="3600" dirty="0">
                <a:solidFill>
                  <a:prstClr val="black"/>
                </a:solidFill>
              </a:rPr>
              <a:t>1</a:t>
            </a:r>
          </a:p>
        </p:txBody>
      </p:sp>
      <p:sp>
        <p:nvSpPr>
          <p:cNvPr id="10" name="Rectangle 9"/>
          <p:cNvSpPr/>
          <p:nvPr/>
        </p:nvSpPr>
        <p:spPr>
          <a:xfrm>
            <a:off x="7659003" y="1446368"/>
            <a:ext cx="418704" cy="646331"/>
          </a:xfrm>
          <a:prstGeom prst="rect">
            <a:avLst/>
          </a:prstGeom>
        </p:spPr>
        <p:txBody>
          <a:bodyPr wrap="none">
            <a:spAutoFit/>
          </a:bodyPr>
          <a:lstStyle/>
          <a:p>
            <a:r>
              <a:rPr lang="en-GB" sz="3600" dirty="0">
                <a:solidFill>
                  <a:prstClr val="black"/>
                </a:solidFill>
              </a:rPr>
              <a:t>2</a:t>
            </a:r>
          </a:p>
        </p:txBody>
      </p:sp>
      <p:sp>
        <p:nvSpPr>
          <p:cNvPr id="11" name="Rectangle 10"/>
          <p:cNvSpPr/>
          <p:nvPr/>
        </p:nvSpPr>
        <p:spPr>
          <a:xfrm>
            <a:off x="7585117" y="3519984"/>
            <a:ext cx="418704" cy="646331"/>
          </a:xfrm>
          <a:prstGeom prst="rect">
            <a:avLst/>
          </a:prstGeom>
        </p:spPr>
        <p:txBody>
          <a:bodyPr wrap="none">
            <a:spAutoFit/>
          </a:bodyPr>
          <a:lstStyle/>
          <a:p>
            <a:r>
              <a:rPr lang="en-GB" sz="3600" dirty="0">
                <a:solidFill>
                  <a:prstClr val="black"/>
                </a:solidFill>
              </a:rPr>
              <a:t>4</a:t>
            </a:r>
          </a:p>
        </p:txBody>
      </p:sp>
      <p:sp>
        <p:nvSpPr>
          <p:cNvPr id="12" name="Rectangle 11"/>
          <p:cNvSpPr/>
          <p:nvPr/>
        </p:nvSpPr>
        <p:spPr>
          <a:xfrm>
            <a:off x="6749738" y="4166315"/>
            <a:ext cx="418704" cy="646331"/>
          </a:xfrm>
          <a:prstGeom prst="rect">
            <a:avLst/>
          </a:prstGeom>
        </p:spPr>
        <p:txBody>
          <a:bodyPr wrap="none">
            <a:spAutoFit/>
          </a:bodyPr>
          <a:lstStyle/>
          <a:p>
            <a:r>
              <a:rPr lang="en-GB" sz="3600" dirty="0">
                <a:solidFill>
                  <a:prstClr val="black"/>
                </a:solidFill>
              </a:rPr>
              <a:t>5</a:t>
            </a:r>
          </a:p>
        </p:txBody>
      </p:sp>
      <p:sp>
        <p:nvSpPr>
          <p:cNvPr id="13" name="Rectangle 12"/>
          <p:cNvSpPr/>
          <p:nvPr/>
        </p:nvSpPr>
        <p:spPr>
          <a:xfrm>
            <a:off x="4481689" y="595529"/>
            <a:ext cx="652743" cy="646331"/>
          </a:xfrm>
          <a:prstGeom prst="rect">
            <a:avLst/>
          </a:prstGeom>
        </p:spPr>
        <p:txBody>
          <a:bodyPr wrap="none">
            <a:spAutoFit/>
          </a:bodyPr>
          <a:lstStyle/>
          <a:p>
            <a:r>
              <a:rPr lang="en-GB" sz="3600" dirty="0">
                <a:solidFill>
                  <a:prstClr val="black"/>
                </a:solidFill>
              </a:rPr>
              <a:t>11</a:t>
            </a:r>
          </a:p>
        </p:txBody>
      </p:sp>
      <p:sp>
        <p:nvSpPr>
          <p:cNvPr id="14" name="Rectangle 13"/>
          <p:cNvSpPr/>
          <p:nvPr/>
        </p:nvSpPr>
        <p:spPr>
          <a:xfrm>
            <a:off x="3484141" y="1446368"/>
            <a:ext cx="652743" cy="646331"/>
          </a:xfrm>
          <a:prstGeom prst="rect">
            <a:avLst/>
          </a:prstGeom>
        </p:spPr>
        <p:txBody>
          <a:bodyPr wrap="none">
            <a:spAutoFit/>
          </a:bodyPr>
          <a:lstStyle/>
          <a:p>
            <a:r>
              <a:rPr lang="en-GB" sz="3600" dirty="0">
                <a:solidFill>
                  <a:prstClr val="black"/>
                </a:solidFill>
              </a:rPr>
              <a:t>10</a:t>
            </a:r>
          </a:p>
        </p:txBody>
      </p:sp>
      <p:sp>
        <p:nvSpPr>
          <p:cNvPr id="15" name="Rectangle 14"/>
          <p:cNvSpPr/>
          <p:nvPr/>
        </p:nvSpPr>
        <p:spPr>
          <a:xfrm>
            <a:off x="4598708" y="4166314"/>
            <a:ext cx="418704" cy="646331"/>
          </a:xfrm>
          <a:prstGeom prst="rect">
            <a:avLst/>
          </a:prstGeom>
        </p:spPr>
        <p:txBody>
          <a:bodyPr wrap="none">
            <a:spAutoFit/>
          </a:bodyPr>
          <a:lstStyle/>
          <a:p>
            <a:r>
              <a:rPr lang="en-GB" sz="3600" dirty="0">
                <a:solidFill>
                  <a:prstClr val="black"/>
                </a:solidFill>
              </a:rPr>
              <a:t>7</a:t>
            </a:r>
          </a:p>
        </p:txBody>
      </p:sp>
      <p:sp>
        <p:nvSpPr>
          <p:cNvPr id="16" name="Rectangle 15"/>
          <p:cNvSpPr/>
          <p:nvPr/>
        </p:nvSpPr>
        <p:spPr>
          <a:xfrm>
            <a:off x="3694581" y="3519984"/>
            <a:ext cx="418704" cy="646331"/>
          </a:xfrm>
          <a:prstGeom prst="rect">
            <a:avLst/>
          </a:prstGeom>
        </p:spPr>
        <p:txBody>
          <a:bodyPr wrap="none">
            <a:spAutoFit/>
          </a:bodyPr>
          <a:lstStyle/>
          <a:p>
            <a:r>
              <a:rPr lang="en-GB" sz="3600" dirty="0">
                <a:solidFill>
                  <a:prstClr val="black"/>
                </a:solidFill>
              </a:rPr>
              <a:t>8</a:t>
            </a:r>
          </a:p>
        </p:txBody>
      </p:sp>
      <p:sp>
        <p:nvSpPr>
          <p:cNvPr id="17" name="Up Arrow 16"/>
          <p:cNvSpPr/>
          <p:nvPr/>
        </p:nvSpPr>
        <p:spPr>
          <a:xfrm flipH="1" flipV="1">
            <a:off x="5718517" y="2721251"/>
            <a:ext cx="277797" cy="1805001"/>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8" name="Up Arrow 17"/>
          <p:cNvSpPr/>
          <p:nvPr/>
        </p:nvSpPr>
        <p:spPr>
          <a:xfrm rot="14667354">
            <a:off x="5015648" y="2397041"/>
            <a:ext cx="500836" cy="1339720"/>
          </a:xfrm>
          <a:prstGeom prs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9" name="Oval 18"/>
          <p:cNvSpPr/>
          <p:nvPr/>
        </p:nvSpPr>
        <p:spPr>
          <a:xfrm>
            <a:off x="5751489" y="2619022"/>
            <a:ext cx="243220" cy="2596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20" name="TextBox 19"/>
          <p:cNvSpPr txBox="1"/>
          <p:nvPr/>
        </p:nvSpPr>
        <p:spPr>
          <a:xfrm>
            <a:off x="2834851" y="5389007"/>
            <a:ext cx="6319715" cy="1569660"/>
          </a:xfrm>
          <a:prstGeom prst="rect">
            <a:avLst/>
          </a:prstGeom>
          <a:noFill/>
        </p:spPr>
        <p:txBody>
          <a:bodyPr wrap="square" rtlCol="0">
            <a:spAutoFit/>
          </a:bodyPr>
          <a:lstStyle/>
          <a:p>
            <a:pPr algn="ctr"/>
            <a:r>
              <a:rPr lang="en-GB" sz="9600" dirty="0">
                <a:solidFill>
                  <a:prstClr val="black"/>
                </a:solidFill>
              </a:rPr>
              <a:t>Half past </a:t>
            </a:r>
            <a:r>
              <a:rPr lang="en-GB" sz="9600" dirty="0" smtClean="0">
                <a:solidFill>
                  <a:prstClr val="black"/>
                </a:solidFill>
              </a:rPr>
              <a:t>8</a:t>
            </a:r>
            <a:endParaRPr lang="en-GB" sz="8800" dirty="0">
              <a:solidFill>
                <a:prstClr val="black"/>
              </a:solidFill>
            </a:endParaRPr>
          </a:p>
        </p:txBody>
      </p:sp>
      <p:sp>
        <p:nvSpPr>
          <p:cNvPr id="2" name="Footer Placeholder 1"/>
          <p:cNvSpPr>
            <a:spLocks noGrp="1"/>
          </p:cNvSpPr>
          <p:nvPr>
            <p:ph type="ftr" sz="quarter" idx="11"/>
          </p:nvPr>
        </p:nvSpPr>
        <p:spPr>
          <a:xfrm>
            <a:off x="22084" y="6494055"/>
            <a:ext cx="4114800" cy="365125"/>
          </a:xfrm>
        </p:spPr>
        <p:txBody>
          <a:bodyPr/>
          <a:lstStyle/>
          <a:p>
            <a:r>
              <a:rPr lang="en-GB" sz="1600" dirty="0" smtClean="0"/>
              <a:t>www.earlybirdyeducation.com</a:t>
            </a:r>
            <a:endParaRPr lang="en-GB" sz="1600" dirty="0"/>
          </a:p>
        </p:txBody>
      </p:sp>
    </p:spTree>
    <p:extLst>
      <p:ext uri="{BB962C8B-B14F-4D97-AF65-F5344CB8AC3E}">
        <p14:creationId xmlns:p14="http://schemas.microsoft.com/office/powerpoint/2010/main" val="46318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0">
                                            <p:txEl>
                                              <p:pRg st="0" end="0"/>
                                            </p:txEl>
                                          </p:spTgt>
                                        </p:tgtEl>
                                        <p:attrNameLst>
                                          <p:attrName>style.visibility</p:attrName>
                                        </p:attrNameLst>
                                      </p:cBhvr>
                                      <p:to>
                                        <p:strVal val="visible"/>
                                      </p:to>
                                    </p:set>
                                    <p:anim calcmode="lin" valueType="num">
                                      <p:cBhvr>
                                        <p:cTn id="7" dur="500" fill="hold"/>
                                        <p:tgtEl>
                                          <p:spTgt spid="20">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0">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3160888" y="270933"/>
            <a:ext cx="5328356" cy="4978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5" name="TextBox 4"/>
          <p:cNvSpPr txBox="1"/>
          <p:nvPr/>
        </p:nvSpPr>
        <p:spPr>
          <a:xfrm>
            <a:off x="5486399" y="270933"/>
            <a:ext cx="677333" cy="646331"/>
          </a:xfrm>
          <a:prstGeom prst="rect">
            <a:avLst/>
          </a:prstGeom>
          <a:noFill/>
        </p:spPr>
        <p:txBody>
          <a:bodyPr wrap="square" rtlCol="0">
            <a:spAutoFit/>
          </a:bodyPr>
          <a:lstStyle/>
          <a:p>
            <a:r>
              <a:rPr lang="en-GB" sz="3600" dirty="0">
                <a:solidFill>
                  <a:prstClr val="black"/>
                </a:solidFill>
              </a:rPr>
              <a:t>12</a:t>
            </a:r>
          </a:p>
        </p:txBody>
      </p:sp>
      <p:sp>
        <p:nvSpPr>
          <p:cNvPr id="6" name="Rectangle 5"/>
          <p:cNvSpPr/>
          <p:nvPr/>
        </p:nvSpPr>
        <p:spPr>
          <a:xfrm>
            <a:off x="5615713" y="4603002"/>
            <a:ext cx="418704" cy="646331"/>
          </a:xfrm>
          <a:prstGeom prst="rect">
            <a:avLst/>
          </a:prstGeom>
        </p:spPr>
        <p:txBody>
          <a:bodyPr wrap="none">
            <a:spAutoFit/>
          </a:bodyPr>
          <a:lstStyle/>
          <a:p>
            <a:r>
              <a:rPr lang="en-GB" sz="3600" dirty="0">
                <a:solidFill>
                  <a:prstClr val="black"/>
                </a:solidFill>
              </a:rPr>
              <a:t>6</a:t>
            </a:r>
          </a:p>
        </p:txBody>
      </p:sp>
      <p:sp>
        <p:nvSpPr>
          <p:cNvPr id="7" name="Rectangle 6"/>
          <p:cNvSpPr/>
          <p:nvPr/>
        </p:nvSpPr>
        <p:spPr>
          <a:xfrm>
            <a:off x="7963804" y="2436967"/>
            <a:ext cx="418704" cy="646331"/>
          </a:xfrm>
          <a:prstGeom prst="rect">
            <a:avLst/>
          </a:prstGeom>
        </p:spPr>
        <p:txBody>
          <a:bodyPr wrap="none">
            <a:spAutoFit/>
          </a:bodyPr>
          <a:lstStyle/>
          <a:p>
            <a:r>
              <a:rPr lang="en-GB" sz="3600" dirty="0">
                <a:solidFill>
                  <a:prstClr val="black"/>
                </a:solidFill>
              </a:rPr>
              <a:t>3</a:t>
            </a:r>
          </a:p>
        </p:txBody>
      </p:sp>
      <p:sp>
        <p:nvSpPr>
          <p:cNvPr id="8" name="Rectangle 7"/>
          <p:cNvSpPr/>
          <p:nvPr/>
        </p:nvSpPr>
        <p:spPr>
          <a:xfrm>
            <a:off x="3200905" y="2436967"/>
            <a:ext cx="418704" cy="646331"/>
          </a:xfrm>
          <a:prstGeom prst="rect">
            <a:avLst/>
          </a:prstGeom>
        </p:spPr>
        <p:txBody>
          <a:bodyPr wrap="none">
            <a:spAutoFit/>
          </a:bodyPr>
          <a:lstStyle/>
          <a:p>
            <a:r>
              <a:rPr lang="en-GB" sz="3600" dirty="0">
                <a:solidFill>
                  <a:prstClr val="black"/>
                </a:solidFill>
              </a:rPr>
              <a:t>9</a:t>
            </a:r>
          </a:p>
        </p:txBody>
      </p:sp>
      <p:sp>
        <p:nvSpPr>
          <p:cNvPr id="9" name="Rectangle 8"/>
          <p:cNvSpPr/>
          <p:nvPr/>
        </p:nvSpPr>
        <p:spPr>
          <a:xfrm>
            <a:off x="6749738" y="594098"/>
            <a:ext cx="418704" cy="646331"/>
          </a:xfrm>
          <a:prstGeom prst="rect">
            <a:avLst/>
          </a:prstGeom>
        </p:spPr>
        <p:txBody>
          <a:bodyPr wrap="none">
            <a:spAutoFit/>
          </a:bodyPr>
          <a:lstStyle/>
          <a:p>
            <a:r>
              <a:rPr lang="en-GB" sz="3600" dirty="0">
                <a:solidFill>
                  <a:prstClr val="black"/>
                </a:solidFill>
              </a:rPr>
              <a:t>1</a:t>
            </a:r>
          </a:p>
        </p:txBody>
      </p:sp>
      <p:sp>
        <p:nvSpPr>
          <p:cNvPr id="10" name="Rectangle 9"/>
          <p:cNvSpPr/>
          <p:nvPr/>
        </p:nvSpPr>
        <p:spPr>
          <a:xfrm>
            <a:off x="7659003" y="1446368"/>
            <a:ext cx="418704" cy="646331"/>
          </a:xfrm>
          <a:prstGeom prst="rect">
            <a:avLst/>
          </a:prstGeom>
        </p:spPr>
        <p:txBody>
          <a:bodyPr wrap="none">
            <a:spAutoFit/>
          </a:bodyPr>
          <a:lstStyle/>
          <a:p>
            <a:r>
              <a:rPr lang="en-GB" sz="3600" dirty="0">
                <a:solidFill>
                  <a:prstClr val="black"/>
                </a:solidFill>
              </a:rPr>
              <a:t>2</a:t>
            </a:r>
          </a:p>
        </p:txBody>
      </p:sp>
      <p:sp>
        <p:nvSpPr>
          <p:cNvPr id="11" name="Rectangle 10"/>
          <p:cNvSpPr/>
          <p:nvPr/>
        </p:nvSpPr>
        <p:spPr>
          <a:xfrm>
            <a:off x="7585117" y="3519984"/>
            <a:ext cx="418704" cy="646331"/>
          </a:xfrm>
          <a:prstGeom prst="rect">
            <a:avLst/>
          </a:prstGeom>
        </p:spPr>
        <p:txBody>
          <a:bodyPr wrap="none">
            <a:spAutoFit/>
          </a:bodyPr>
          <a:lstStyle/>
          <a:p>
            <a:r>
              <a:rPr lang="en-GB" sz="3600" dirty="0">
                <a:solidFill>
                  <a:prstClr val="black"/>
                </a:solidFill>
              </a:rPr>
              <a:t>4</a:t>
            </a:r>
          </a:p>
        </p:txBody>
      </p:sp>
      <p:sp>
        <p:nvSpPr>
          <p:cNvPr id="12" name="Rectangle 11"/>
          <p:cNvSpPr/>
          <p:nvPr/>
        </p:nvSpPr>
        <p:spPr>
          <a:xfrm>
            <a:off x="6749738" y="4166315"/>
            <a:ext cx="418704" cy="646331"/>
          </a:xfrm>
          <a:prstGeom prst="rect">
            <a:avLst/>
          </a:prstGeom>
        </p:spPr>
        <p:txBody>
          <a:bodyPr wrap="none">
            <a:spAutoFit/>
          </a:bodyPr>
          <a:lstStyle/>
          <a:p>
            <a:r>
              <a:rPr lang="en-GB" sz="3600" dirty="0">
                <a:solidFill>
                  <a:prstClr val="black"/>
                </a:solidFill>
              </a:rPr>
              <a:t>5</a:t>
            </a:r>
          </a:p>
        </p:txBody>
      </p:sp>
      <p:sp>
        <p:nvSpPr>
          <p:cNvPr id="13" name="Rectangle 12"/>
          <p:cNvSpPr/>
          <p:nvPr/>
        </p:nvSpPr>
        <p:spPr>
          <a:xfrm>
            <a:off x="4481689" y="595529"/>
            <a:ext cx="652743" cy="646331"/>
          </a:xfrm>
          <a:prstGeom prst="rect">
            <a:avLst/>
          </a:prstGeom>
        </p:spPr>
        <p:txBody>
          <a:bodyPr wrap="none">
            <a:spAutoFit/>
          </a:bodyPr>
          <a:lstStyle/>
          <a:p>
            <a:r>
              <a:rPr lang="en-GB" sz="3600" dirty="0">
                <a:solidFill>
                  <a:prstClr val="black"/>
                </a:solidFill>
              </a:rPr>
              <a:t>11</a:t>
            </a:r>
          </a:p>
        </p:txBody>
      </p:sp>
      <p:sp>
        <p:nvSpPr>
          <p:cNvPr id="14" name="Rectangle 13"/>
          <p:cNvSpPr/>
          <p:nvPr/>
        </p:nvSpPr>
        <p:spPr>
          <a:xfrm>
            <a:off x="3484141" y="1446368"/>
            <a:ext cx="652743" cy="646331"/>
          </a:xfrm>
          <a:prstGeom prst="rect">
            <a:avLst/>
          </a:prstGeom>
        </p:spPr>
        <p:txBody>
          <a:bodyPr wrap="none">
            <a:spAutoFit/>
          </a:bodyPr>
          <a:lstStyle/>
          <a:p>
            <a:r>
              <a:rPr lang="en-GB" sz="3600" dirty="0">
                <a:solidFill>
                  <a:prstClr val="black"/>
                </a:solidFill>
              </a:rPr>
              <a:t>10</a:t>
            </a:r>
          </a:p>
        </p:txBody>
      </p:sp>
      <p:sp>
        <p:nvSpPr>
          <p:cNvPr id="15" name="Rectangle 14"/>
          <p:cNvSpPr/>
          <p:nvPr/>
        </p:nvSpPr>
        <p:spPr>
          <a:xfrm>
            <a:off x="4598708" y="4166314"/>
            <a:ext cx="418704" cy="646331"/>
          </a:xfrm>
          <a:prstGeom prst="rect">
            <a:avLst/>
          </a:prstGeom>
        </p:spPr>
        <p:txBody>
          <a:bodyPr wrap="none">
            <a:spAutoFit/>
          </a:bodyPr>
          <a:lstStyle/>
          <a:p>
            <a:r>
              <a:rPr lang="en-GB" sz="3600" dirty="0">
                <a:solidFill>
                  <a:prstClr val="black"/>
                </a:solidFill>
              </a:rPr>
              <a:t>7</a:t>
            </a:r>
          </a:p>
        </p:txBody>
      </p:sp>
      <p:sp>
        <p:nvSpPr>
          <p:cNvPr id="16" name="Rectangle 15"/>
          <p:cNvSpPr/>
          <p:nvPr/>
        </p:nvSpPr>
        <p:spPr>
          <a:xfrm>
            <a:off x="3694581" y="3519984"/>
            <a:ext cx="418704" cy="646331"/>
          </a:xfrm>
          <a:prstGeom prst="rect">
            <a:avLst/>
          </a:prstGeom>
        </p:spPr>
        <p:txBody>
          <a:bodyPr wrap="none">
            <a:spAutoFit/>
          </a:bodyPr>
          <a:lstStyle/>
          <a:p>
            <a:r>
              <a:rPr lang="en-GB" sz="3600" dirty="0">
                <a:solidFill>
                  <a:prstClr val="black"/>
                </a:solidFill>
              </a:rPr>
              <a:t>8</a:t>
            </a:r>
          </a:p>
        </p:txBody>
      </p:sp>
      <p:sp>
        <p:nvSpPr>
          <p:cNvPr id="17" name="Up Arrow 16"/>
          <p:cNvSpPr/>
          <p:nvPr/>
        </p:nvSpPr>
        <p:spPr>
          <a:xfrm>
            <a:off x="5752190" y="843844"/>
            <a:ext cx="192930" cy="201224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8" name="Up Arrow 17"/>
          <p:cNvSpPr/>
          <p:nvPr/>
        </p:nvSpPr>
        <p:spPr>
          <a:xfrm rot="5400000">
            <a:off x="6244507" y="2078984"/>
            <a:ext cx="500836" cy="1339720"/>
          </a:xfrm>
          <a:prstGeom prs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9" name="Oval 18"/>
          <p:cNvSpPr/>
          <p:nvPr/>
        </p:nvSpPr>
        <p:spPr>
          <a:xfrm>
            <a:off x="5751489" y="2619022"/>
            <a:ext cx="243220" cy="2596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20" name="TextBox 19"/>
          <p:cNvSpPr txBox="1"/>
          <p:nvPr/>
        </p:nvSpPr>
        <p:spPr>
          <a:xfrm>
            <a:off x="3580641" y="5388225"/>
            <a:ext cx="5166182" cy="1569660"/>
          </a:xfrm>
          <a:prstGeom prst="rect">
            <a:avLst/>
          </a:prstGeom>
          <a:noFill/>
        </p:spPr>
        <p:txBody>
          <a:bodyPr wrap="square" rtlCol="0">
            <a:spAutoFit/>
          </a:bodyPr>
          <a:lstStyle/>
          <a:p>
            <a:pPr algn="ctr"/>
            <a:r>
              <a:rPr lang="en-GB" sz="9600" dirty="0" smtClean="0">
                <a:solidFill>
                  <a:prstClr val="black"/>
                </a:solidFill>
              </a:rPr>
              <a:t>3</a:t>
            </a:r>
            <a:r>
              <a:rPr lang="en-GB" sz="8800" dirty="0" smtClean="0">
                <a:solidFill>
                  <a:prstClr val="black"/>
                </a:solidFill>
              </a:rPr>
              <a:t> </a:t>
            </a:r>
            <a:r>
              <a:rPr lang="en-GB" sz="8800" dirty="0">
                <a:solidFill>
                  <a:prstClr val="black"/>
                </a:solidFill>
              </a:rPr>
              <a:t>o'clock</a:t>
            </a:r>
          </a:p>
        </p:txBody>
      </p:sp>
      <p:sp>
        <p:nvSpPr>
          <p:cNvPr id="2" name="Footer Placeholder 1"/>
          <p:cNvSpPr>
            <a:spLocks noGrp="1"/>
          </p:cNvSpPr>
          <p:nvPr>
            <p:ph type="ftr" sz="quarter" idx="11"/>
          </p:nvPr>
        </p:nvSpPr>
        <p:spPr>
          <a:xfrm>
            <a:off x="-1515" y="6462524"/>
            <a:ext cx="4114800" cy="365125"/>
          </a:xfrm>
        </p:spPr>
        <p:txBody>
          <a:bodyPr/>
          <a:lstStyle/>
          <a:p>
            <a:r>
              <a:rPr lang="en-GB" sz="1600" dirty="0" smtClean="0"/>
              <a:t>www.earlybirdyeducation.com</a:t>
            </a:r>
            <a:endParaRPr lang="en-GB" sz="1600" dirty="0"/>
          </a:p>
        </p:txBody>
      </p:sp>
    </p:spTree>
    <p:extLst>
      <p:ext uri="{BB962C8B-B14F-4D97-AF65-F5344CB8AC3E}">
        <p14:creationId xmlns:p14="http://schemas.microsoft.com/office/powerpoint/2010/main" val="2084696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0">
                                            <p:txEl>
                                              <p:pRg st="0" end="0"/>
                                            </p:txEl>
                                          </p:spTgt>
                                        </p:tgtEl>
                                        <p:attrNameLst>
                                          <p:attrName>style.visibility</p:attrName>
                                        </p:attrNameLst>
                                      </p:cBhvr>
                                      <p:to>
                                        <p:strVal val="visible"/>
                                      </p:to>
                                    </p:set>
                                    <p:anim calcmode="lin" valueType="num">
                                      <p:cBhvr>
                                        <p:cTn id="7" dur="500" fill="hold"/>
                                        <p:tgtEl>
                                          <p:spTgt spid="20">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0">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3160888" y="270933"/>
            <a:ext cx="5328356" cy="4978400"/>
          </a:xfrm>
          <a:prstGeom prst="ellipse">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5" name="TextBox 4"/>
          <p:cNvSpPr txBox="1"/>
          <p:nvPr/>
        </p:nvSpPr>
        <p:spPr>
          <a:xfrm>
            <a:off x="5486399" y="270933"/>
            <a:ext cx="677333" cy="646331"/>
          </a:xfrm>
          <a:prstGeom prst="rect">
            <a:avLst/>
          </a:prstGeom>
          <a:noFill/>
        </p:spPr>
        <p:txBody>
          <a:bodyPr wrap="square" rtlCol="0">
            <a:spAutoFit/>
          </a:bodyPr>
          <a:lstStyle/>
          <a:p>
            <a:r>
              <a:rPr lang="en-GB" sz="3600" dirty="0">
                <a:solidFill>
                  <a:prstClr val="black"/>
                </a:solidFill>
              </a:rPr>
              <a:t>12</a:t>
            </a:r>
          </a:p>
        </p:txBody>
      </p:sp>
      <p:sp>
        <p:nvSpPr>
          <p:cNvPr id="6" name="Rectangle 5"/>
          <p:cNvSpPr/>
          <p:nvPr/>
        </p:nvSpPr>
        <p:spPr>
          <a:xfrm>
            <a:off x="5615713" y="4603002"/>
            <a:ext cx="418704" cy="646331"/>
          </a:xfrm>
          <a:prstGeom prst="rect">
            <a:avLst/>
          </a:prstGeom>
        </p:spPr>
        <p:txBody>
          <a:bodyPr wrap="none">
            <a:spAutoFit/>
          </a:bodyPr>
          <a:lstStyle/>
          <a:p>
            <a:r>
              <a:rPr lang="en-GB" sz="3600" dirty="0">
                <a:solidFill>
                  <a:prstClr val="black"/>
                </a:solidFill>
              </a:rPr>
              <a:t>6</a:t>
            </a:r>
          </a:p>
        </p:txBody>
      </p:sp>
      <p:sp>
        <p:nvSpPr>
          <p:cNvPr id="7" name="Rectangle 6"/>
          <p:cNvSpPr/>
          <p:nvPr/>
        </p:nvSpPr>
        <p:spPr>
          <a:xfrm>
            <a:off x="7963804" y="2436967"/>
            <a:ext cx="418704" cy="646331"/>
          </a:xfrm>
          <a:prstGeom prst="rect">
            <a:avLst/>
          </a:prstGeom>
        </p:spPr>
        <p:txBody>
          <a:bodyPr wrap="none">
            <a:spAutoFit/>
          </a:bodyPr>
          <a:lstStyle/>
          <a:p>
            <a:r>
              <a:rPr lang="en-GB" sz="3600" dirty="0">
                <a:solidFill>
                  <a:prstClr val="black"/>
                </a:solidFill>
              </a:rPr>
              <a:t>3</a:t>
            </a:r>
          </a:p>
        </p:txBody>
      </p:sp>
      <p:sp>
        <p:nvSpPr>
          <p:cNvPr id="8" name="Rectangle 7"/>
          <p:cNvSpPr/>
          <p:nvPr/>
        </p:nvSpPr>
        <p:spPr>
          <a:xfrm>
            <a:off x="3200905" y="2436967"/>
            <a:ext cx="418704" cy="646331"/>
          </a:xfrm>
          <a:prstGeom prst="rect">
            <a:avLst/>
          </a:prstGeom>
        </p:spPr>
        <p:txBody>
          <a:bodyPr wrap="none">
            <a:spAutoFit/>
          </a:bodyPr>
          <a:lstStyle/>
          <a:p>
            <a:r>
              <a:rPr lang="en-GB" sz="3600" dirty="0">
                <a:solidFill>
                  <a:prstClr val="black"/>
                </a:solidFill>
              </a:rPr>
              <a:t>9</a:t>
            </a:r>
          </a:p>
        </p:txBody>
      </p:sp>
      <p:sp>
        <p:nvSpPr>
          <p:cNvPr id="9" name="Rectangle 8"/>
          <p:cNvSpPr/>
          <p:nvPr/>
        </p:nvSpPr>
        <p:spPr>
          <a:xfrm>
            <a:off x="6749738" y="594098"/>
            <a:ext cx="418704" cy="646331"/>
          </a:xfrm>
          <a:prstGeom prst="rect">
            <a:avLst/>
          </a:prstGeom>
        </p:spPr>
        <p:txBody>
          <a:bodyPr wrap="none">
            <a:spAutoFit/>
          </a:bodyPr>
          <a:lstStyle/>
          <a:p>
            <a:r>
              <a:rPr lang="en-GB" sz="3600" dirty="0">
                <a:solidFill>
                  <a:prstClr val="black"/>
                </a:solidFill>
              </a:rPr>
              <a:t>1</a:t>
            </a:r>
          </a:p>
        </p:txBody>
      </p:sp>
      <p:sp>
        <p:nvSpPr>
          <p:cNvPr id="10" name="Rectangle 9"/>
          <p:cNvSpPr/>
          <p:nvPr/>
        </p:nvSpPr>
        <p:spPr>
          <a:xfrm>
            <a:off x="7659003" y="1446368"/>
            <a:ext cx="418704" cy="646331"/>
          </a:xfrm>
          <a:prstGeom prst="rect">
            <a:avLst/>
          </a:prstGeom>
        </p:spPr>
        <p:txBody>
          <a:bodyPr wrap="none">
            <a:spAutoFit/>
          </a:bodyPr>
          <a:lstStyle/>
          <a:p>
            <a:r>
              <a:rPr lang="en-GB" sz="3600" dirty="0">
                <a:solidFill>
                  <a:prstClr val="black"/>
                </a:solidFill>
              </a:rPr>
              <a:t>2</a:t>
            </a:r>
          </a:p>
        </p:txBody>
      </p:sp>
      <p:sp>
        <p:nvSpPr>
          <p:cNvPr id="11" name="Rectangle 10"/>
          <p:cNvSpPr/>
          <p:nvPr/>
        </p:nvSpPr>
        <p:spPr>
          <a:xfrm>
            <a:off x="7585117" y="3519984"/>
            <a:ext cx="418704" cy="646331"/>
          </a:xfrm>
          <a:prstGeom prst="rect">
            <a:avLst/>
          </a:prstGeom>
        </p:spPr>
        <p:txBody>
          <a:bodyPr wrap="none">
            <a:spAutoFit/>
          </a:bodyPr>
          <a:lstStyle/>
          <a:p>
            <a:r>
              <a:rPr lang="en-GB" sz="3600" dirty="0">
                <a:solidFill>
                  <a:prstClr val="black"/>
                </a:solidFill>
              </a:rPr>
              <a:t>4</a:t>
            </a:r>
          </a:p>
        </p:txBody>
      </p:sp>
      <p:sp>
        <p:nvSpPr>
          <p:cNvPr id="12" name="Rectangle 11"/>
          <p:cNvSpPr/>
          <p:nvPr/>
        </p:nvSpPr>
        <p:spPr>
          <a:xfrm>
            <a:off x="6749738" y="4166315"/>
            <a:ext cx="418704" cy="646331"/>
          </a:xfrm>
          <a:prstGeom prst="rect">
            <a:avLst/>
          </a:prstGeom>
        </p:spPr>
        <p:txBody>
          <a:bodyPr wrap="none">
            <a:spAutoFit/>
          </a:bodyPr>
          <a:lstStyle/>
          <a:p>
            <a:r>
              <a:rPr lang="en-GB" sz="3600" dirty="0">
                <a:solidFill>
                  <a:prstClr val="black"/>
                </a:solidFill>
              </a:rPr>
              <a:t>5</a:t>
            </a:r>
          </a:p>
        </p:txBody>
      </p:sp>
      <p:sp>
        <p:nvSpPr>
          <p:cNvPr id="13" name="Rectangle 12"/>
          <p:cNvSpPr/>
          <p:nvPr/>
        </p:nvSpPr>
        <p:spPr>
          <a:xfrm>
            <a:off x="4481689" y="595529"/>
            <a:ext cx="652743" cy="646331"/>
          </a:xfrm>
          <a:prstGeom prst="rect">
            <a:avLst/>
          </a:prstGeom>
        </p:spPr>
        <p:txBody>
          <a:bodyPr wrap="none">
            <a:spAutoFit/>
          </a:bodyPr>
          <a:lstStyle/>
          <a:p>
            <a:r>
              <a:rPr lang="en-GB" sz="3600" dirty="0">
                <a:solidFill>
                  <a:prstClr val="black"/>
                </a:solidFill>
              </a:rPr>
              <a:t>11</a:t>
            </a:r>
          </a:p>
        </p:txBody>
      </p:sp>
      <p:sp>
        <p:nvSpPr>
          <p:cNvPr id="14" name="Rectangle 13"/>
          <p:cNvSpPr/>
          <p:nvPr/>
        </p:nvSpPr>
        <p:spPr>
          <a:xfrm>
            <a:off x="3484141" y="1446368"/>
            <a:ext cx="652743" cy="646331"/>
          </a:xfrm>
          <a:prstGeom prst="rect">
            <a:avLst/>
          </a:prstGeom>
        </p:spPr>
        <p:txBody>
          <a:bodyPr wrap="none">
            <a:spAutoFit/>
          </a:bodyPr>
          <a:lstStyle/>
          <a:p>
            <a:r>
              <a:rPr lang="en-GB" sz="3600" dirty="0">
                <a:solidFill>
                  <a:prstClr val="black"/>
                </a:solidFill>
              </a:rPr>
              <a:t>10</a:t>
            </a:r>
          </a:p>
        </p:txBody>
      </p:sp>
      <p:sp>
        <p:nvSpPr>
          <p:cNvPr id="15" name="Rectangle 14"/>
          <p:cNvSpPr/>
          <p:nvPr/>
        </p:nvSpPr>
        <p:spPr>
          <a:xfrm>
            <a:off x="4598708" y="4166314"/>
            <a:ext cx="418704" cy="646331"/>
          </a:xfrm>
          <a:prstGeom prst="rect">
            <a:avLst/>
          </a:prstGeom>
        </p:spPr>
        <p:txBody>
          <a:bodyPr wrap="none">
            <a:spAutoFit/>
          </a:bodyPr>
          <a:lstStyle/>
          <a:p>
            <a:r>
              <a:rPr lang="en-GB" sz="3600" dirty="0">
                <a:solidFill>
                  <a:prstClr val="black"/>
                </a:solidFill>
              </a:rPr>
              <a:t>7</a:t>
            </a:r>
          </a:p>
        </p:txBody>
      </p:sp>
      <p:sp>
        <p:nvSpPr>
          <p:cNvPr id="16" name="Rectangle 15"/>
          <p:cNvSpPr/>
          <p:nvPr/>
        </p:nvSpPr>
        <p:spPr>
          <a:xfrm>
            <a:off x="3694581" y="3519984"/>
            <a:ext cx="418704" cy="646331"/>
          </a:xfrm>
          <a:prstGeom prst="rect">
            <a:avLst/>
          </a:prstGeom>
        </p:spPr>
        <p:txBody>
          <a:bodyPr wrap="none">
            <a:spAutoFit/>
          </a:bodyPr>
          <a:lstStyle/>
          <a:p>
            <a:r>
              <a:rPr lang="en-GB" sz="3600" dirty="0">
                <a:solidFill>
                  <a:prstClr val="black"/>
                </a:solidFill>
              </a:rPr>
              <a:t>8</a:t>
            </a:r>
          </a:p>
        </p:txBody>
      </p:sp>
      <p:sp>
        <p:nvSpPr>
          <p:cNvPr id="17" name="Up Arrow 16"/>
          <p:cNvSpPr/>
          <p:nvPr/>
        </p:nvSpPr>
        <p:spPr>
          <a:xfrm flipH="1" flipV="1">
            <a:off x="5718517" y="2721251"/>
            <a:ext cx="277797" cy="1805001"/>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8" name="Up Arrow 17"/>
          <p:cNvSpPr/>
          <p:nvPr/>
        </p:nvSpPr>
        <p:spPr>
          <a:xfrm rot="20019480">
            <a:off x="5332306" y="1487930"/>
            <a:ext cx="500836" cy="1339720"/>
          </a:xfrm>
          <a:prstGeom prs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9" name="Oval 18"/>
          <p:cNvSpPr/>
          <p:nvPr/>
        </p:nvSpPr>
        <p:spPr>
          <a:xfrm>
            <a:off x="5751489" y="2619022"/>
            <a:ext cx="243220" cy="2596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20" name="TextBox 19"/>
          <p:cNvSpPr txBox="1"/>
          <p:nvPr/>
        </p:nvSpPr>
        <p:spPr>
          <a:xfrm>
            <a:off x="2834851" y="5389007"/>
            <a:ext cx="6319715" cy="1569660"/>
          </a:xfrm>
          <a:prstGeom prst="rect">
            <a:avLst/>
          </a:prstGeom>
          <a:noFill/>
        </p:spPr>
        <p:txBody>
          <a:bodyPr wrap="square" rtlCol="0">
            <a:spAutoFit/>
          </a:bodyPr>
          <a:lstStyle/>
          <a:p>
            <a:pPr algn="ctr"/>
            <a:r>
              <a:rPr lang="en-GB" sz="9600" dirty="0">
                <a:solidFill>
                  <a:prstClr val="black"/>
                </a:solidFill>
              </a:rPr>
              <a:t>Half past </a:t>
            </a:r>
            <a:r>
              <a:rPr lang="en-GB" sz="9600" dirty="0" smtClean="0">
                <a:solidFill>
                  <a:prstClr val="black"/>
                </a:solidFill>
              </a:rPr>
              <a:t>11</a:t>
            </a:r>
            <a:endParaRPr lang="en-GB" sz="8800" dirty="0">
              <a:solidFill>
                <a:prstClr val="black"/>
              </a:solidFill>
            </a:endParaRPr>
          </a:p>
        </p:txBody>
      </p:sp>
      <p:sp>
        <p:nvSpPr>
          <p:cNvPr id="2" name="Footer Placeholder 1"/>
          <p:cNvSpPr>
            <a:spLocks noGrp="1"/>
          </p:cNvSpPr>
          <p:nvPr>
            <p:ph type="ftr" sz="quarter" idx="11"/>
          </p:nvPr>
        </p:nvSpPr>
        <p:spPr>
          <a:xfrm>
            <a:off x="22084" y="6494055"/>
            <a:ext cx="4114800" cy="365125"/>
          </a:xfrm>
        </p:spPr>
        <p:txBody>
          <a:bodyPr/>
          <a:lstStyle/>
          <a:p>
            <a:r>
              <a:rPr lang="en-GB" sz="1600" dirty="0" smtClean="0"/>
              <a:t>www.earlybirdyeducation.com</a:t>
            </a:r>
            <a:endParaRPr lang="en-GB" sz="1600" dirty="0"/>
          </a:p>
        </p:txBody>
      </p:sp>
    </p:spTree>
    <p:extLst>
      <p:ext uri="{BB962C8B-B14F-4D97-AF65-F5344CB8AC3E}">
        <p14:creationId xmlns:p14="http://schemas.microsoft.com/office/powerpoint/2010/main" val="3875209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0">
                                            <p:txEl>
                                              <p:pRg st="0" end="0"/>
                                            </p:txEl>
                                          </p:spTgt>
                                        </p:tgtEl>
                                        <p:attrNameLst>
                                          <p:attrName>style.visibility</p:attrName>
                                        </p:attrNameLst>
                                      </p:cBhvr>
                                      <p:to>
                                        <p:strVal val="visible"/>
                                      </p:to>
                                    </p:set>
                                    <p:anim calcmode="lin" valueType="num">
                                      <p:cBhvr>
                                        <p:cTn id="7" dur="500" fill="hold"/>
                                        <p:tgtEl>
                                          <p:spTgt spid="20">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0">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3160888" y="270933"/>
            <a:ext cx="5328356" cy="4978400"/>
          </a:xfrm>
          <a:prstGeom prst="ellipse">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5" name="TextBox 4"/>
          <p:cNvSpPr txBox="1"/>
          <p:nvPr/>
        </p:nvSpPr>
        <p:spPr>
          <a:xfrm>
            <a:off x="5486399" y="270933"/>
            <a:ext cx="677333" cy="646331"/>
          </a:xfrm>
          <a:prstGeom prst="rect">
            <a:avLst/>
          </a:prstGeom>
          <a:noFill/>
        </p:spPr>
        <p:txBody>
          <a:bodyPr wrap="square" rtlCol="0">
            <a:spAutoFit/>
          </a:bodyPr>
          <a:lstStyle/>
          <a:p>
            <a:r>
              <a:rPr lang="en-GB" sz="3600" dirty="0">
                <a:solidFill>
                  <a:prstClr val="black"/>
                </a:solidFill>
              </a:rPr>
              <a:t>12</a:t>
            </a:r>
          </a:p>
        </p:txBody>
      </p:sp>
      <p:sp>
        <p:nvSpPr>
          <p:cNvPr id="6" name="Rectangle 5"/>
          <p:cNvSpPr/>
          <p:nvPr/>
        </p:nvSpPr>
        <p:spPr>
          <a:xfrm>
            <a:off x="5615713" y="4603002"/>
            <a:ext cx="418704" cy="646331"/>
          </a:xfrm>
          <a:prstGeom prst="rect">
            <a:avLst/>
          </a:prstGeom>
        </p:spPr>
        <p:txBody>
          <a:bodyPr wrap="none">
            <a:spAutoFit/>
          </a:bodyPr>
          <a:lstStyle/>
          <a:p>
            <a:r>
              <a:rPr lang="en-GB" sz="3600" dirty="0">
                <a:solidFill>
                  <a:prstClr val="black"/>
                </a:solidFill>
              </a:rPr>
              <a:t>6</a:t>
            </a:r>
          </a:p>
        </p:txBody>
      </p:sp>
      <p:sp>
        <p:nvSpPr>
          <p:cNvPr id="7" name="Rectangle 6"/>
          <p:cNvSpPr/>
          <p:nvPr/>
        </p:nvSpPr>
        <p:spPr>
          <a:xfrm>
            <a:off x="7963804" y="2436967"/>
            <a:ext cx="418704" cy="646331"/>
          </a:xfrm>
          <a:prstGeom prst="rect">
            <a:avLst/>
          </a:prstGeom>
        </p:spPr>
        <p:txBody>
          <a:bodyPr wrap="none">
            <a:spAutoFit/>
          </a:bodyPr>
          <a:lstStyle/>
          <a:p>
            <a:r>
              <a:rPr lang="en-GB" sz="3600" dirty="0">
                <a:solidFill>
                  <a:prstClr val="black"/>
                </a:solidFill>
              </a:rPr>
              <a:t>3</a:t>
            </a:r>
          </a:p>
        </p:txBody>
      </p:sp>
      <p:sp>
        <p:nvSpPr>
          <p:cNvPr id="8" name="Rectangle 7"/>
          <p:cNvSpPr/>
          <p:nvPr/>
        </p:nvSpPr>
        <p:spPr>
          <a:xfrm>
            <a:off x="3200905" y="2436967"/>
            <a:ext cx="418704" cy="646331"/>
          </a:xfrm>
          <a:prstGeom prst="rect">
            <a:avLst/>
          </a:prstGeom>
        </p:spPr>
        <p:txBody>
          <a:bodyPr wrap="none">
            <a:spAutoFit/>
          </a:bodyPr>
          <a:lstStyle/>
          <a:p>
            <a:r>
              <a:rPr lang="en-GB" sz="3600" dirty="0">
                <a:solidFill>
                  <a:prstClr val="black"/>
                </a:solidFill>
              </a:rPr>
              <a:t>9</a:t>
            </a:r>
          </a:p>
        </p:txBody>
      </p:sp>
      <p:sp>
        <p:nvSpPr>
          <p:cNvPr id="9" name="Rectangle 8"/>
          <p:cNvSpPr/>
          <p:nvPr/>
        </p:nvSpPr>
        <p:spPr>
          <a:xfrm>
            <a:off x="6749738" y="594098"/>
            <a:ext cx="418704" cy="646331"/>
          </a:xfrm>
          <a:prstGeom prst="rect">
            <a:avLst/>
          </a:prstGeom>
        </p:spPr>
        <p:txBody>
          <a:bodyPr wrap="none">
            <a:spAutoFit/>
          </a:bodyPr>
          <a:lstStyle/>
          <a:p>
            <a:r>
              <a:rPr lang="en-GB" sz="3600" dirty="0">
                <a:solidFill>
                  <a:prstClr val="black"/>
                </a:solidFill>
              </a:rPr>
              <a:t>1</a:t>
            </a:r>
          </a:p>
        </p:txBody>
      </p:sp>
      <p:sp>
        <p:nvSpPr>
          <p:cNvPr id="10" name="Rectangle 9"/>
          <p:cNvSpPr/>
          <p:nvPr/>
        </p:nvSpPr>
        <p:spPr>
          <a:xfrm>
            <a:off x="7659003" y="1446368"/>
            <a:ext cx="418704" cy="646331"/>
          </a:xfrm>
          <a:prstGeom prst="rect">
            <a:avLst/>
          </a:prstGeom>
        </p:spPr>
        <p:txBody>
          <a:bodyPr wrap="none">
            <a:spAutoFit/>
          </a:bodyPr>
          <a:lstStyle/>
          <a:p>
            <a:r>
              <a:rPr lang="en-GB" sz="3600" dirty="0">
                <a:solidFill>
                  <a:prstClr val="black"/>
                </a:solidFill>
              </a:rPr>
              <a:t>2</a:t>
            </a:r>
          </a:p>
        </p:txBody>
      </p:sp>
      <p:sp>
        <p:nvSpPr>
          <p:cNvPr id="11" name="Rectangle 10"/>
          <p:cNvSpPr/>
          <p:nvPr/>
        </p:nvSpPr>
        <p:spPr>
          <a:xfrm>
            <a:off x="7585117" y="3519984"/>
            <a:ext cx="418704" cy="646331"/>
          </a:xfrm>
          <a:prstGeom prst="rect">
            <a:avLst/>
          </a:prstGeom>
        </p:spPr>
        <p:txBody>
          <a:bodyPr wrap="none">
            <a:spAutoFit/>
          </a:bodyPr>
          <a:lstStyle/>
          <a:p>
            <a:r>
              <a:rPr lang="en-GB" sz="3600" dirty="0">
                <a:solidFill>
                  <a:prstClr val="black"/>
                </a:solidFill>
              </a:rPr>
              <a:t>4</a:t>
            </a:r>
          </a:p>
        </p:txBody>
      </p:sp>
      <p:sp>
        <p:nvSpPr>
          <p:cNvPr id="12" name="Rectangle 11"/>
          <p:cNvSpPr/>
          <p:nvPr/>
        </p:nvSpPr>
        <p:spPr>
          <a:xfrm>
            <a:off x="6749738" y="4166315"/>
            <a:ext cx="418704" cy="646331"/>
          </a:xfrm>
          <a:prstGeom prst="rect">
            <a:avLst/>
          </a:prstGeom>
        </p:spPr>
        <p:txBody>
          <a:bodyPr wrap="none">
            <a:spAutoFit/>
          </a:bodyPr>
          <a:lstStyle/>
          <a:p>
            <a:r>
              <a:rPr lang="en-GB" sz="3600" dirty="0">
                <a:solidFill>
                  <a:prstClr val="black"/>
                </a:solidFill>
              </a:rPr>
              <a:t>5</a:t>
            </a:r>
          </a:p>
        </p:txBody>
      </p:sp>
      <p:sp>
        <p:nvSpPr>
          <p:cNvPr id="13" name="Rectangle 12"/>
          <p:cNvSpPr/>
          <p:nvPr/>
        </p:nvSpPr>
        <p:spPr>
          <a:xfrm>
            <a:off x="4481689" y="595529"/>
            <a:ext cx="652743" cy="646331"/>
          </a:xfrm>
          <a:prstGeom prst="rect">
            <a:avLst/>
          </a:prstGeom>
        </p:spPr>
        <p:txBody>
          <a:bodyPr wrap="none">
            <a:spAutoFit/>
          </a:bodyPr>
          <a:lstStyle/>
          <a:p>
            <a:r>
              <a:rPr lang="en-GB" sz="3600" dirty="0">
                <a:solidFill>
                  <a:prstClr val="black"/>
                </a:solidFill>
              </a:rPr>
              <a:t>11</a:t>
            </a:r>
          </a:p>
        </p:txBody>
      </p:sp>
      <p:sp>
        <p:nvSpPr>
          <p:cNvPr id="14" name="Rectangle 13"/>
          <p:cNvSpPr/>
          <p:nvPr/>
        </p:nvSpPr>
        <p:spPr>
          <a:xfrm>
            <a:off x="3484141" y="1446368"/>
            <a:ext cx="652743" cy="646331"/>
          </a:xfrm>
          <a:prstGeom prst="rect">
            <a:avLst/>
          </a:prstGeom>
        </p:spPr>
        <p:txBody>
          <a:bodyPr wrap="none">
            <a:spAutoFit/>
          </a:bodyPr>
          <a:lstStyle/>
          <a:p>
            <a:r>
              <a:rPr lang="en-GB" sz="3600" dirty="0">
                <a:solidFill>
                  <a:prstClr val="black"/>
                </a:solidFill>
              </a:rPr>
              <a:t>10</a:t>
            </a:r>
          </a:p>
        </p:txBody>
      </p:sp>
      <p:sp>
        <p:nvSpPr>
          <p:cNvPr id="15" name="Rectangle 14"/>
          <p:cNvSpPr/>
          <p:nvPr/>
        </p:nvSpPr>
        <p:spPr>
          <a:xfrm>
            <a:off x="4598708" y="4166314"/>
            <a:ext cx="418704" cy="646331"/>
          </a:xfrm>
          <a:prstGeom prst="rect">
            <a:avLst/>
          </a:prstGeom>
        </p:spPr>
        <p:txBody>
          <a:bodyPr wrap="none">
            <a:spAutoFit/>
          </a:bodyPr>
          <a:lstStyle/>
          <a:p>
            <a:r>
              <a:rPr lang="en-GB" sz="3600" dirty="0">
                <a:solidFill>
                  <a:prstClr val="black"/>
                </a:solidFill>
              </a:rPr>
              <a:t>7</a:t>
            </a:r>
          </a:p>
        </p:txBody>
      </p:sp>
      <p:sp>
        <p:nvSpPr>
          <p:cNvPr id="16" name="Rectangle 15"/>
          <p:cNvSpPr/>
          <p:nvPr/>
        </p:nvSpPr>
        <p:spPr>
          <a:xfrm>
            <a:off x="3694581" y="3519984"/>
            <a:ext cx="418704" cy="646331"/>
          </a:xfrm>
          <a:prstGeom prst="rect">
            <a:avLst/>
          </a:prstGeom>
        </p:spPr>
        <p:txBody>
          <a:bodyPr wrap="none">
            <a:spAutoFit/>
          </a:bodyPr>
          <a:lstStyle/>
          <a:p>
            <a:r>
              <a:rPr lang="en-GB" sz="3600" dirty="0">
                <a:solidFill>
                  <a:prstClr val="black"/>
                </a:solidFill>
              </a:rPr>
              <a:t>8</a:t>
            </a:r>
          </a:p>
        </p:txBody>
      </p:sp>
      <p:sp>
        <p:nvSpPr>
          <p:cNvPr id="17" name="Up Arrow 16"/>
          <p:cNvSpPr/>
          <p:nvPr/>
        </p:nvSpPr>
        <p:spPr>
          <a:xfrm>
            <a:off x="5752190" y="843844"/>
            <a:ext cx="192930" cy="201224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8" name="Up Arrow 17"/>
          <p:cNvSpPr/>
          <p:nvPr/>
        </p:nvSpPr>
        <p:spPr>
          <a:xfrm rot="10800000">
            <a:off x="5622681" y="2760132"/>
            <a:ext cx="500836" cy="1339720"/>
          </a:xfrm>
          <a:prstGeom prs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9" name="Oval 18"/>
          <p:cNvSpPr/>
          <p:nvPr/>
        </p:nvSpPr>
        <p:spPr>
          <a:xfrm>
            <a:off x="5751489" y="2619022"/>
            <a:ext cx="243220" cy="2596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20" name="TextBox 19"/>
          <p:cNvSpPr txBox="1"/>
          <p:nvPr/>
        </p:nvSpPr>
        <p:spPr>
          <a:xfrm>
            <a:off x="3580641" y="5388225"/>
            <a:ext cx="5166182" cy="1569660"/>
          </a:xfrm>
          <a:prstGeom prst="rect">
            <a:avLst/>
          </a:prstGeom>
          <a:noFill/>
        </p:spPr>
        <p:txBody>
          <a:bodyPr wrap="square" rtlCol="0">
            <a:spAutoFit/>
          </a:bodyPr>
          <a:lstStyle/>
          <a:p>
            <a:pPr algn="ctr"/>
            <a:r>
              <a:rPr lang="en-GB" sz="9600" dirty="0" smtClean="0">
                <a:solidFill>
                  <a:prstClr val="black"/>
                </a:solidFill>
              </a:rPr>
              <a:t>6</a:t>
            </a:r>
            <a:r>
              <a:rPr lang="en-GB" sz="8800" dirty="0" smtClean="0">
                <a:solidFill>
                  <a:prstClr val="black"/>
                </a:solidFill>
              </a:rPr>
              <a:t> </a:t>
            </a:r>
            <a:r>
              <a:rPr lang="en-GB" sz="8800" dirty="0">
                <a:solidFill>
                  <a:prstClr val="black"/>
                </a:solidFill>
              </a:rPr>
              <a:t>o'clock</a:t>
            </a:r>
          </a:p>
        </p:txBody>
      </p:sp>
      <p:sp>
        <p:nvSpPr>
          <p:cNvPr id="2" name="Footer Placeholder 1"/>
          <p:cNvSpPr>
            <a:spLocks noGrp="1"/>
          </p:cNvSpPr>
          <p:nvPr>
            <p:ph type="ftr" sz="quarter" idx="11"/>
          </p:nvPr>
        </p:nvSpPr>
        <p:spPr>
          <a:xfrm>
            <a:off x="-1515" y="6492875"/>
            <a:ext cx="4114800" cy="365125"/>
          </a:xfrm>
        </p:spPr>
        <p:txBody>
          <a:bodyPr/>
          <a:lstStyle/>
          <a:p>
            <a:r>
              <a:rPr lang="en-GB" sz="1600" dirty="0" smtClean="0"/>
              <a:t>www.earlybirdyeducation.com</a:t>
            </a:r>
            <a:endParaRPr lang="en-GB" sz="1600" dirty="0"/>
          </a:p>
        </p:txBody>
      </p:sp>
    </p:spTree>
    <p:extLst>
      <p:ext uri="{BB962C8B-B14F-4D97-AF65-F5344CB8AC3E}">
        <p14:creationId xmlns:p14="http://schemas.microsoft.com/office/powerpoint/2010/main" val="4046466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0">
                                            <p:txEl>
                                              <p:pRg st="0" end="0"/>
                                            </p:txEl>
                                          </p:spTgt>
                                        </p:tgtEl>
                                        <p:attrNameLst>
                                          <p:attrName>style.visibility</p:attrName>
                                        </p:attrNameLst>
                                      </p:cBhvr>
                                      <p:to>
                                        <p:strVal val="visible"/>
                                      </p:to>
                                    </p:set>
                                    <p:anim calcmode="lin" valueType="num">
                                      <p:cBhvr>
                                        <p:cTn id="7" dur="500" fill="hold"/>
                                        <p:tgtEl>
                                          <p:spTgt spid="20">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0">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3160888" y="270933"/>
            <a:ext cx="5328356" cy="4978400"/>
          </a:xfrm>
          <a:prstGeom prst="ellipse">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5" name="TextBox 4"/>
          <p:cNvSpPr txBox="1"/>
          <p:nvPr/>
        </p:nvSpPr>
        <p:spPr>
          <a:xfrm>
            <a:off x="5486399" y="270933"/>
            <a:ext cx="677333" cy="646331"/>
          </a:xfrm>
          <a:prstGeom prst="rect">
            <a:avLst/>
          </a:prstGeom>
          <a:noFill/>
        </p:spPr>
        <p:txBody>
          <a:bodyPr wrap="square" rtlCol="0">
            <a:spAutoFit/>
          </a:bodyPr>
          <a:lstStyle/>
          <a:p>
            <a:r>
              <a:rPr lang="en-GB" sz="3600" dirty="0">
                <a:solidFill>
                  <a:prstClr val="black"/>
                </a:solidFill>
              </a:rPr>
              <a:t>12</a:t>
            </a:r>
          </a:p>
        </p:txBody>
      </p:sp>
      <p:sp>
        <p:nvSpPr>
          <p:cNvPr id="6" name="Rectangle 5"/>
          <p:cNvSpPr/>
          <p:nvPr/>
        </p:nvSpPr>
        <p:spPr>
          <a:xfrm>
            <a:off x="5615713" y="4603002"/>
            <a:ext cx="418704" cy="646331"/>
          </a:xfrm>
          <a:prstGeom prst="rect">
            <a:avLst/>
          </a:prstGeom>
        </p:spPr>
        <p:txBody>
          <a:bodyPr wrap="none">
            <a:spAutoFit/>
          </a:bodyPr>
          <a:lstStyle/>
          <a:p>
            <a:r>
              <a:rPr lang="en-GB" sz="3600" dirty="0">
                <a:solidFill>
                  <a:prstClr val="black"/>
                </a:solidFill>
              </a:rPr>
              <a:t>6</a:t>
            </a:r>
          </a:p>
        </p:txBody>
      </p:sp>
      <p:sp>
        <p:nvSpPr>
          <p:cNvPr id="7" name="Rectangle 6"/>
          <p:cNvSpPr/>
          <p:nvPr/>
        </p:nvSpPr>
        <p:spPr>
          <a:xfrm>
            <a:off x="7963804" y="2436967"/>
            <a:ext cx="418704" cy="646331"/>
          </a:xfrm>
          <a:prstGeom prst="rect">
            <a:avLst/>
          </a:prstGeom>
        </p:spPr>
        <p:txBody>
          <a:bodyPr wrap="none">
            <a:spAutoFit/>
          </a:bodyPr>
          <a:lstStyle/>
          <a:p>
            <a:r>
              <a:rPr lang="en-GB" sz="3600" dirty="0">
                <a:solidFill>
                  <a:prstClr val="black"/>
                </a:solidFill>
              </a:rPr>
              <a:t>3</a:t>
            </a:r>
          </a:p>
        </p:txBody>
      </p:sp>
      <p:sp>
        <p:nvSpPr>
          <p:cNvPr id="8" name="Rectangle 7"/>
          <p:cNvSpPr/>
          <p:nvPr/>
        </p:nvSpPr>
        <p:spPr>
          <a:xfrm>
            <a:off x="3200905" y="2436967"/>
            <a:ext cx="418704" cy="646331"/>
          </a:xfrm>
          <a:prstGeom prst="rect">
            <a:avLst/>
          </a:prstGeom>
        </p:spPr>
        <p:txBody>
          <a:bodyPr wrap="none">
            <a:spAutoFit/>
          </a:bodyPr>
          <a:lstStyle/>
          <a:p>
            <a:r>
              <a:rPr lang="en-GB" sz="3600" dirty="0">
                <a:solidFill>
                  <a:prstClr val="black"/>
                </a:solidFill>
              </a:rPr>
              <a:t>9</a:t>
            </a:r>
          </a:p>
        </p:txBody>
      </p:sp>
      <p:sp>
        <p:nvSpPr>
          <p:cNvPr id="9" name="Rectangle 8"/>
          <p:cNvSpPr/>
          <p:nvPr/>
        </p:nvSpPr>
        <p:spPr>
          <a:xfrm>
            <a:off x="6749738" y="594098"/>
            <a:ext cx="418704" cy="646331"/>
          </a:xfrm>
          <a:prstGeom prst="rect">
            <a:avLst/>
          </a:prstGeom>
        </p:spPr>
        <p:txBody>
          <a:bodyPr wrap="none">
            <a:spAutoFit/>
          </a:bodyPr>
          <a:lstStyle/>
          <a:p>
            <a:r>
              <a:rPr lang="en-GB" sz="3600" dirty="0">
                <a:solidFill>
                  <a:prstClr val="black"/>
                </a:solidFill>
              </a:rPr>
              <a:t>1</a:t>
            </a:r>
          </a:p>
        </p:txBody>
      </p:sp>
      <p:sp>
        <p:nvSpPr>
          <p:cNvPr id="10" name="Rectangle 9"/>
          <p:cNvSpPr/>
          <p:nvPr/>
        </p:nvSpPr>
        <p:spPr>
          <a:xfrm>
            <a:off x="7659003" y="1446368"/>
            <a:ext cx="418704" cy="646331"/>
          </a:xfrm>
          <a:prstGeom prst="rect">
            <a:avLst/>
          </a:prstGeom>
        </p:spPr>
        <p:txBody>
          <a:bodyPr wrap="none">
            <a:spAutoFit/>
          </a:bodyPr>
          <a:lstStyle/>
          <a:p>
            <a:r>
              <a:rPr lang="en-GB" sz="3600" dirty="0">
                <a:solidFill>
                  <a:prstClr val="black"/>
                </a:solidFill>
              </a:rPr>
              <a:t>2</a:t>
            </a:r>
          </a:p>
        </p:txBody>
      </p:sp>
      <p:sp>
        <p:nvSpPr>
          <p:cNvPr id="11" name="Rectangle 10"/>
          <p:cNvSpPr/>
          <p:nvPr/>
        </p:nvSpPr>
        <p:spPr>
          <a:xfrm>
            <a:off x="7585117" y="3519984"/>
            <a:ext cx="418704" cy="646331"/>
          </a:xfrm>
          <a:prstGeom prst="rect">
            <a:avLst/>
          </a:prstGeom>
        </p:spPr>
        <p:txBody>
          <a:bodyPr wrap="none">
            <a:spAutoFit/>
          </a:bodyPr>
          <a:lstStyle/>
          <a:p>
            <a:r>
              <a:rPr lang="en-GB" sz="3600" dirty="0">
                <a:solidFill>
                  <a:prstClr val="black"/>
                </a:solidFill>
              </a:rPr>
              <a:t>4</a:t>
            </a:r>
          </a:p>
        </p:txBody>
      </p:sp>
      <p:sp>
        <p:nvSpPr>
          <p:cNvPr id="12" name="Rectangle 11"/>
          <p:cNvSpPr/>
          <p:nvPr/>
        </p:nvSpPr>
        <p:spPr>
          <a:xfrm>
            <a:off x="6749738" y="4166315"/>
            <a:ext cx="418704" cy="646331"/>
          </a:xfrm>
          <a:prstGeom prst="rect">
            <a:avLst/>
          </a:prstGeom>
        </p:spPr>
        <p:txBody>
          <a:bodyPr wrap="none">
            <a:spAutoFit/>
          </a:bodyPr>
          <a:lstStyle/>
          <a:p>
            <a:r>
              <a:rPr lang="en-GB" sz="3600" dirty="0">
                <a:solidFill>
                  <a:prstClr val="black"/>
                </a:solidFill>
              </a:rPr>
              <a:t>5</a:t>
            </a:r>
          </a:p>
        </p:txBody>
      </p:sp>
      <p:sp>
        <p:nvSpPr>
          <p:cNvPr id="13" name="Rectangle 12"/>
          <p:cNvSpPr/>
          <p:nvPr/>
        </p:nvSpPr>
        <p:spPr>
          <a:xfrm>
            <a:off x="4481689" y="595529"/>
            <a:ext cx="652743" cy="646331"/>
          </a:xfrm>
          <a:prstGeom prst="rect">
            <a:avLst/>
          </a:prstGeom>
        </p:spPr>
        <p:txBody>
          <a:bodyPr wrap="none">
            <a:spAutoFit/>
          </a:bodyPr>
          <a:lstStyle/>
          <a:p>
            <a:r>
              <a:rPr lang="en-GB" sz="3600" dirty="0">
                <a:solidFill>
                  <a:prstClr val="black"/>
                </a:solidFill>
              </a:rPr>
              <a:t>11</a:t>
            </a:r>
          </a:p>
        </p:txBody>
      </p:sp>
      <p:sp>
        <p:nvSpPr>
          <p:cNvPr id="14" name="Rectangle 13"/>
          <p:cNvSpPr/>
          <p:nvPr/>
        </p:nvSpPr>
        <p:spPr>
          <a:xfrm>
            <a:off x="3484141" y="1446368"/>
            <a:ext cx="652743" cy="646331"/>
          </a:xfrm>
          <a:prstGeom prst="rect">
            <a:avLst/>
          </a:prstGeom>
        </p:spPr>
        <p:txBody>
          <a:bodyPr wrap="none">
            <a:spAutoFit/>
          </a:bodyPr>
          <a:lstStyle/>
          <a:p>
            <a:r>
              <a:rPr lang="en-GB" sz="3600" dirty="0">
                <a:solidFill>
                  <a:prstClr val="black"/>
                </a:solidFill>
              </a:rPr>
              <a:t>10</a:t>
            </a:r>
          </a:p>
        </p:txBody>
      </p:sp>
      <p:sp>
        <p:nvSpPr>
          <p:cNvPr id="15" name="Rectangle 14"/>
          <p:cNvSpPr/>
          <p:nvPr/>
        </p:nvSpPr>
        <p:spPr>
          <a:xfrm>
            <a:off x="4598708" y="4166314"/>
            <a:ext cx="418704" cy="646331"/>
          </a:xfrm>
          <a:prstGeom prst="rect">
            <a:avLst/>
          </a:prstGeom>
        </p:spPr>
        <p:txBody>
          <a:bodyPr wrap="none">
            <a:spAutoFit/>
          </a:bodyPr>
          <a:lstStyle/>
          <a:p>
            <a:r>
              <a:rPr lang="en-GB" sz="3600" dirty="0">
                <a:solidFill>
                  <a:prstClr val="black"/>
                </a:solidFill>
              </a:rPr>
              <a:t>7</a:t>
            </a:r>
          </a:p>
        </p:txBody>
      </p:sp>
      <p:sp>
        <p:nvSpPr>
          <p:cNvPr id="16" name="Rectangle 15"/>
          <p:cNvSpPr/>
          <p:nvPr/>
        </p:nvSpPr>
        <p:spPr>
          <a:xfrm>
            <a:off x="3694581" y="3519984"/>
            <a:ext cx="418704" cy="646331"/>
          </a:xfrm>
          <a:prstGeom prst="rect">
            <a:avLst/>
          </a:prstGeom>
        </p:spPr>
        <p:txBody>
          <a:bodyPr wrap="none">
            <a:spAutoFit/>
          </a:bodyPr>
          <a:lstStyle/>
          <a:p>
            <a:r>
              <a:rPr lang="en-GB" sz="3600" dirty="0">
                <a:solidFill>
                  <a:prstClr val="black"/>
                </a:solidFill>
              </a:rPr>
              <a:t>8</a:t>
            </a:r>
          </a:p>
        </p:txBody>
      </p:sp>
      <p:sp>
        <p:nvSpPr>
          <p:cNvPr id="17" name="Up Arrow 16"/>
          <p:cNvSpPr/>
          <p:nvPr/>
        </p:nvSpPr>
        <p:spPr>
          <a:xfrm flipH="1" flipV="1">
            <a:off x="5718517" y="2721251"/>
            <a:ext cx="277797" cy="1805001"/>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8" name="Up Arrow 17"/>
          <p:cNvSpPr/>
          <p:nvPr/>
        </p:nvSpPr>
        <p:spPr>
          <a:xfrm rot="7446501">
            <a:off x="6163153" y="2476797"/>
            <a:ext cx="500836" cy="1339720"/>
          </a:xfrm>
          <a:prstGeom prs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9" name="Oval 18"/>
          <p:cNvSpPr/>
          <p:nvPr/>
        </p:nvSpPr>
        <p:spPr>
          <a:xfrm>
            <a:off x="5751489" y="2619022"/>
            <a:ext cx="243220" cy="2596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20" name="TextBox 19"/>
          <p:cNvSpPr txBox="1"/>
          <p:nvPr/>
        </p:nvSpPr>
        <p:spPr>
          <a:xfrm>
            <a:off x="2834851" y="5389007"/>
            <a:ext cx="6319715" cy="1569660"/>
          </a:xfrm>
          <a:prstGeom prst="rect">
            <a:avLst/>
          </a:prstGeom>
          <a:noFill/>
        </p:spPr>
        <p:txBody>
          <a:bodyPr wrap="square" rtlCol="0">
            <a:spAutoFit/>
          </a:bodyPr>
          <a:lstStyle/>
          <a:p>
            <a:pPr algn="ctr"/>
            <a:r>
              <a:rPr lang="en-GB" sz="9600" dirty="0">
                <a:solidFill>
                  <a:prstClr val="black"/>
                </a:solidFill>
              </a:rPr>
              <a:t>Half past </a:t>
            </a:r>
            <a:r>
              <a:rPr lang="en-GB" sz="9600" dirty="0" smtClean="0">
                <a:solidFill>
                  <a:prstClr val="black"/>
                </a:solidFill>
              </a:rPr>
              <a:t>4</a:t>
            </a:r>
            <a:endParaRPr lang="en-GB" sz="8800" dirty="0">
              <a:solidFill>
                <a:prstClr val="black"/>
              </a:solidFill>
            </a:endParaRPr>
          </a:p>
        </p:txBody>
      </p:sp>
      <p:sp>
        <p:nvSpPr>
          <p:cNvPr id="2" name="Footer Placeholder 1"/>
          <p:cNvSpPr>
            <a:spLocks noGrp="1"/>
          </p:cNvSpPr>
          <p:nvPr>
            <p:ph type="ftr" sz="quarter" idx="11"/>
          </p:nvPr>
        </p:nvSpPr>
        <p:spPr>
          <a:xfrm>
            <a:off x="22084" y="6494055"/>
            <a:ext cx="4114800" cy="365125"/>
          </a:xfrm>
        </p:spPr>
        <p:txBody>
          <a:bodyPr/>
          <a:lstStyle/>
          <a:p>
            <a:r>
              <a:rPr lang="en-GB" sz="1600" dirty="0" smtClean="0"/>
              <a:t>www.earlybirdyeducation.com</a:t>
            </a:r>
            <a:endParaRPr lang="en-GB" sz="1600" dirty="0"/>
          </a:p>
        </p:txBody>
      </p:sp>
    </p:spTree>
    <p:extLst>
      <p:ext uri="{BB962C8B-B14F-4D97-AF65-F5344CB8AC3E}">
        <p14:creationId xmlns:p14="http://schemas.microsoft.com/office/powerpoint/2010/main" val="2997023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0">
                                            <p:txEl>
                                              <p:pRg st="0" end="0"/>
                                            </p:txEl>
                                          </p:spTgt>
                                        </p:tgtEl>
                                        <p:attrNameLst>
                                          <p:attrName>style.visibility</p:attrName>
                                        </p:attrNameLst>
                                      </p:cBhvr>
                                      <p:to>
                                        <p:strVal val="visible"/>
                                      </p:to>
                                    </p:set>
                                    <p:anim calcmode="lin" valueType="num">
                                      <p:cBhvr>
                                        <p:cTn id="7" dur="500" fill="hold"/>
                                        <p:tgtEl>
                                          <p:spTgt spid="20">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0">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3160888" y="270933"/>
            <a:ext cx="5328356" cy="4978400"/>
          </a:xfrm>
          <a:prstGeom prst="ellipse">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5" name="TextBox 4"/>
          <p:cNvSpPr txBox="1"/>
          <p:nvPr/>
        </p:nvSpPr>
        <p:spPr>
          <a:xfrm>
            <a:off x="5486399" y="270933"/>
            <a:ext cx="677333" cy="646331"/>
          </a:xfrm>
          <a:prstGeom prst="rect">
            <a:avLst/>
          </a:prstGeom>
          <a:noFill/>
        </p:spPr>
        <p:txBody>
          <a:bodyPr wrap="square" rtlCol="0">
            <a:spAutoFit/>
          </a:bodyPr>
          <a:lstStyle/>
          <a:p>
            <a:r>
              <a:rPr lang="en-GB" sz="3600" dirty="0">
                <a:solidFill>
                  <a:prstClr val="black"/>
                </a:solidFill>
              </a:rPr>
              <a:t>12</a:t>
            </a:r>
          </a:p>
        </p:txBody>
      </p:sp>
      <p:sp>
        <p:nvSpPr>
          <p:cNvPr id="6" name="Rectangle 5"/>
          <p:cNvSpPr/>
          <p:nvPr/>
        </p:nvSpPr>
        <p:spPr>
          <a:xfrm>
            <a:off x="5615713" y="4603002"/>
            <a:ext cx="418704" cy="646331"/>
          </a:xfrm>
          <a:prstGeom prst="rect">
            <a:avLst/>
          </a:prstGeom>
        </p:spPr>
        <p:txBody>
          <a:bodyPr wrap="none">
            <a:spAutoFit/>
          </a:bodyPr>
          <a:lstStyle/>
          <a:p>
            <a:r>
              <a:rPr lang="en-GB" sz="3600" dirty="0">
                <a:solidFill>
                  <a:prstClr val="black"/>
                </a:solidFill>
              </a:rPr>
              <a:t>6</a:t>
            </a:r>
          </a:p>
        </p:txBody>
      </p:sp>
      <p:sp>
        <p:nvSpPr>
          <p:cNvPr id="7" name="Rectangle 6"/>
          <p:cNvSpPr/>
          <p:nvPr/>
        </p:nvSpPr>
        <p:spPr>
          <a:xfrm>
            <a:off x="7963804" y="2436967"/>
            <a:ext cx="418704" cy="646331"/>
          </a:xfrm>
          <a:prstGeom prst="rect">
            <a:avLst/>
          </a:prstGeom>
        </p:spPr>
        <p:txBody>
          <a:bodyPr wrap="none">
            <a:spAutoFit/>
          </a:bodyPr>
          <a:lstStyle/>
          <a:p>
            <a:r>
              <a:rPr lang="en-GB" sz="3600" dirty="0">
                <a:solidFill>
                  <a:prstClr val="black"/>
                </a:solidFill>
              </a:rPr>
              <a:t>3</a:t>
            </a:r>
          </a:p>
        </p:txBody>
      </p:sp>
      <p:sp>
        <p:nvSpPr>
          <p:cNvPr id="8" name="Rectangle 7"/>
          <p:cNvSpPr/>
          <p:nvPr/>
        </p:nvSpPr>
        <p:spPr>
          <a:xfrm>
            <a:off x="3200905" y="2436967"/>
            <a:ext cx="418704" cy="646331"/>
          </a:xfrm>
          <a:prstGeom prst="rect">
            <a:avLst/>
          </a:prstGeom>
        </p:spPr>
        <p:txBody>
          <a:bodyPr wrap="none">
            <a:spAutoFit/>
          </a:bodyPr>
          <a:lstStyle/>
          <a:p>
            <a:r>
              <a:rPr lang="en-GB" sz="3600" dirty="0">
                <a:solidFill>
                  <a:prstClr val="black"/>
                </a:solidFill>
              </a:rPr>
              <a:t>9</a:t>
            </a:r>
          </a:p>
        </p:txBody>
      </p:sp>
      <p:sp>
        <p:nvSpPr>
          <p:cNvPr id="9" name="Rectangle 8"/>
          <p:cNvSpPr/>
          <p:nvPr/>
        </p:nvSpPr>
        <p:spPr>
          <a:xfrm>
            <a:off x="6749738" y="594098"/>
            <a:ext cx="418704" cy="646331"/>
          </a:xfrm>
          <a:prstGeom prst="rect">
            <a:avLst/>
          </a:prstGeom>
        </p:spPr>
        <p:txBody>
          <a:bodyPr wrap="none">
            <a:spAutoFit/>
          </a:bodyPr>
          <a:lstStyle/>
          <a:p>
            <a:r>
              <a:rPr lang="en-GB" sz="3600" dirty="0">
                <a:solidFill>
                  <a:prstClr val="black"/>
                </a:solidFill>
              </a:rPr>
              <a:t>1</a:t>
            </a:r>
          </a:p>
        </p:txBody>
      </p:sp>
      <p:sp>
        <p:nvSpPr>
          <p:cNvPr id="10" name="Rectangle 9"/>
          <p:cNvSpPr/>
          <p:nvPr/>
        </p:nvSpPr>
        <p:spPr>
          <a:xfrm>
            <a:off x="7659003" y="1446368"/>
            <a:ext cx="418704" cy="646331"/>
          </a:xfrm>
          <a:prstGeom prst="rect">
            <a:avLst/>
          </a:prstGeom>
        </p:spPr>
        <p:txBody>
          <a:bodyPr wrap="none">
            <a:spAutoFit/>
          </a:bodyPr>
          <a:lstStyle/>
          <a:p>
            <a:r>
              <a:rPr lang="en-GB" sz="3600" dirty="0">
                <a:solidFill>
                  <a:prstClr val="black"/>
                </a:solidFill>
              </a:rPr>
              <a:t>2</a:t>
            </a:r>
          </a:p>
        </p:txBody>
      </p:sp>
      <p:sp>
        <p:nvSpPr>
          <p:cNvPr id="11" name="Rectangle 10"/>
          <p:cNvSpPr/>
          <p:nvPr/>
        </p:nvSpPr>
        <p:spPr>
          <a:xfrm>
            <a:off x="7585117" y="3519984"/>
            <a:ext cx="418704" cy="646331"/>
          </a:xfrm>
          <a:prstGeom prst="rect">
            <a:avLst/>
          </a:prstGeom>
        </p:spPr>
        <p:txBody>
          <a:bodyPr wrap="none">
            <a:spAutoFit/>
          </a:bodyPr>
          <a:lstStyle/>
          <a:p>
            <a:r>
              <a:rPr lang="en-GB" sz="3600" dirty="0">
                <a:solidFill>
                  <a:prstClr val="black"/>
                </a:solidFill>
              </a:rPr>
              <a:t>4</a:t>
            </a:r>
          </a:p>
        </p:txBody>
      </p:sp>
      <p:sp>
        <p:nvSpPr>
          <p:cNvPr id="12" name="Rectangle 11"/>
          <p:cNvSpPr/>
          <p:nvPr/>
        </p:nvSpPr>
        <p:spPr>
          <a:xfrm>
            <a:off x="6749738" y="4166315"/>
            <a:ext cx="418704" cy="646331"/>
          </a:xfrm>
          <a:prstGeom prst="rect">
            <a:avLst/>
          </a:prstGeom>
        </p:spPr>
        <p:txBody>
          <a:bodyPr wrap="none">
            <a:spAutoFit/>
          </a:bodyPr>
          <a:lstStyle/>
          <a:p>
            <a:r>
              <a:rPr lang="en-GB" sz="3600" dirty="0">
                <a:solidFill>
                  <a:prstClr val="black"/>
                </a:solidFill>
              </a:rPr>
              <a:t>5</a:t>
            </a:r>
          </a:p>
        </p:txBody>
      </p:sp>
      <p:sp>
        <p:nvSpPr>
          <p:cNvPr id="13" name="Rectangle 12"/>
          <p:cNvSpPr/>
          <p:nvPr/>
        </p:nvSpPr>
        <p:spPr>
          <a:xfrm>
            <a:off x="4481689" y="595529"/>
            <a:ext cx="652743" cy="646331"/>
          </a:xfrm>
          <a:prstGeom prst="rect">
            <a:avLst/>
          </a:prstGeom>
        </p:spPr>
        <p:txBody>
          <a:bodyPr wrap="none">
            <a:spAutoFit/>
          </a:bodyPr>
          <a:lstStyle/>
          <a:p>
            <a:r>
              <a:rPr lang="en-GB" sz="3600" dirty="0">
                <a:solidFill>
                  <a:prstClr val="black"/>
                </a:solidFill>
              </a:rPr>
              <a:t>11</a:t>
            </a:r>
          </a:p>
        </p:txBody>
      </p:sp>
      <p:sp>
        <p:nvSpPr>
          <p:cNvPr id="14" name="Rectangle 13"/>
          <p:cNvSpPr/>
          <p:nvPr/>
        </p:nvSpPr>
        <p:spPr>
          <a:xfrm>
            <a:off x="3484141" y="1446368"/>
            <a:ext cx="652743" cy="646331"/>
          </a:xfrm>
          <a:prstGeom prst="rect">
            <a:avLst/>
          </a:prstGeom>
        </p:spPr>
        <p:txBody>
          <a:bodyPr wrap="none">
            <a:spAutoFit/>
          </a:bodyPr>
          <a:lstStyle/>
          <a:p>
            <a:r>
              <a:rPr lang="en-GB" sz="3600" dirty="0">
                <a:solidFill>
                  <a:prstClr val="black"/>
                </a:solidFill>
              </a:rPr>
              <a:t>10</a:t>
            </a:r>
          </a:p>
        </p:txBody>
      </p:sp>
      <p:sp>
        <p:nvSpPr>
          <p:cNvPr id="15" name="Rectangle 14"/>
          <p:cNvSpPr/>
          <p:nvPr/>
        </p:nvSpPr>
        <p:spPr>
          <a:xfrm>
            <a:off x="4598708" y="4166314"/>
            <a:ext cx="418704" cy="646331"/>
          </a:xfrm>
          <a:prstGeom prst="rect">
            <a:avLst/>
          </a:prstGeom>
        </p:spPr>
        <p:txBody>
          <a:bodyPr wrap="none">
            <a:spAutoFit/>
          </a:bodyPr>
          <a:lstStyle/>
          <a:p>
            <a:r>
              <a:rPr lang="en-GB" sz="3600" dirty="0">
                <a:solidFill>
                  <a:prstClr val="black"/>
                </a:solidFill>
              </a:rPr>
              <a:t>7</a:t>
            </a:r>
          </a:p>
        </p:txBody>
      </p:sp>
      <p:sp>
        <p:nvSpPr>
          <p:cNvPr id="16" name="Rectangle 15"/>
          <p:cNvSpPr/>
          <p:nvPr/>
        </p:nvSpPr>
        <p:spPr>
          <a:xfrm>
            <a:off x="3694581" y="3519984"/>
            <a:ext cx="418704" cy="646331"/>
          </a:xfrm>
          <a:prstGeom prst="rect">
            <a:avLst/>
          </a:prstGeom>
        </p:spPr>
        <p:txBody>
          <a:bodyPr wrap="none">
            <a:spAutoFit/>
          </a:bodyPr>
          <a:lstStyle/>
          <a:p>
            <a:r>
              <a:rPr lang="en-GB" sz="3600" dirty="0">
                <a:solidFill>
                  <a:prstClr val="black"/>
                </a:solidFill>
              </a:rPr>
              <a:t>8</a:t>
            </a:r>
          </a:p>
        </p:txBody>
      </p:sp>
      <p:sp>
        <p:nvSpPr>
          <p:cNvPr id="17" name="Up Arrow 16"/>
          <p:cNvSpPr/>
          <p:nvPr/>
        </p:nvSpPr>
        <p:spPr>
          <a:xfrm>
            <a:off x="5752190" y="843844"/>
            <a:ext cx="192930" cy="201224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8" name="Up Arrow 17"/>
          <p:cNvSpPr/>
          <p:nvPr/>
        </p:nvSpPr>
        <p:spPr>
          <a:xfrm rot="16200000">
            <a:off x="4952821" y="2068495"/>
            <a:ext cx="500836" cy="1339720"/>
          </a:xfrm>
          <a:prstGeom prs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9" name="Oval 18"/>
          <p:cNvSpPr/>
          <p:nvPr/>
        </p:nvSpPr>
        <p:spPr>
          <a:xfrm>
            <a:off x="5751489" y="2619022"/>
            <a:ext cx="243220" cy="2596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20" name="TextBox 19"/>
          <p:cNvSpPr txBox="1"/>
          <p:nvPr/>
        </p:nvSpPr>
        <p:spPr>
          <a:xfrm>
            <a:off x="3580641" y="5388225"/>
            <a:ext cx="5166182" cy="1569660"/>
          </a:xfrm>
          <a:prstGeom prst="rect">
            <a:avLst/>
          </a:prstGeom>
          <a:noFill/>
        </p:spPr>
        <p:txBody>
          <a:bodyPr wrap="square" rtlCol="0">
            <a:spAutoFit/>
          </a:bodyPr>
          <a:lstStyle/>
          <a:p>
            <a:pPr algn="ctr"/>
            <a:r>
              <a:rPr lang="en-GB" sz="9600" dirty="0" smtClean="0">
                <a:solidFill>
                  <a:prstClr val="black"/>
                </a:solidFill>
              </a:rPr>
              <a:t>9</a:t>
            </a:r>
            <a:r>
              <a:rPr lang="en-GB" sz="8800" dirty="0" smtClean="0">
                <a:solidFill>
                  <a:prstClr val="black"/>
                </a:solidFill>
              </a:rPr>
              <a:t> </a:t>
            </a:r>
            <a:r>
              <a:rPr lang="en-GB" sz="8800" dirty="0">
                <a:solidFill>
                  <a:prstClr val="black"/>
                </a:solidFill>
              </a:rPr>
              <a:t>o'clock</a:t>
            </a:r>
          </a:p>
        </p:txBody>
      </p:sp>
      <p:sp>
        <p:nvSpPr>
          <p:cNvPr id="2" name="Footer Placeholder 1"/>
          <p:cNvSpPr>
            <a:spLocks noGrp="1"/>
          </p:cNvSpPr>
          <p:nvPr>
            <p:ph type="ftr" sz="quarter" idx="11"/>
          </p:nvPr>
        </p:nvSpPr>
        <p:spPr>
          <a:xfrm>
            <a:off x="22084" y="6494055"/>
            <a:ext cx="4114800" cy="365125"/>
          </a:xfrm>
        </p:spPr>
        <p:txBody>
          <a:bodyPr/>
          <a:lstStyle/>
          <a:p>
            <a:r>
              <a:rPr lang="en-GB" sz="1600" dirty="0" smtClean="0"/>
              <a:t>www.earlybirdyeducation.com</a:t>
            </a:r>
            <a:endParaRPr lang="en-GB" sz="1600" dirty="0"/>
          </a:p>
        </p:txBody>
      </p:sp>
    </p:spTree>
    <p:extLst>
      <p:ext uri="{BB962C8B-B14F-4D97-AF65-F5344CB8AC3E}">
        <p14:creationId xmlns:p14="http://schemas.microsoft.com/office/powerpoint/2010/main" val="517510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0">
                                            <p:txEl>
                                              <p:pRg st="0" end="0"/>
                                            </p:txEl>
                                          </p:spTgt>
                                        </p:tgtEl>
                                        <p:attrNameLst>
                                          <p:attrName>style.visibility</p:attrName>
                                        </p:attrNameLst>
                                      </p:cBhvr>
                                      <p:to>
                                        <p:strVal val="visible"/>
                                      </p:to>
                                    </p:set>
                                    <p:anim calcmode="lin" valueType="num">
                                      <p:cBhvr>
                                        <p:cTn id="7" dur="500" fill="hold"/>
                                        <p:tgtEl>
                                          <p:spTgt spid="20">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0">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3160888" y="270933"/>
            <a:ext cx="5328356" cy="4978400"/>
          </a:xfrm>
          <a:prstGeom prst="ellipse">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5" name="TextBox 4"/>
          <p:cNvSpPr txBox="1"/>
          <p:nvPr/>
        </p:nvSpPr>
        <p:spPr>
          <a:xfrm>
            <a:off x="5486399" y="270933"/>
            <a:ext cx="677333" cy="646331"/>
          </a:xfrm>
          <a:prstGeom prst="rect">
            <a:avLst/>
          </a:prstGeom>
          <a:noFill/>
        </p:spPr>
        <p:txBody>
          <a:bodyPr wrap="square" rtlCol="0">
            <a:spAutoFit/>
          </a:bodyPr>
          <a:lstStyle/>
          <a:p>
            <a:r>
              <a:rPr lang="en-GB" sz="3600" dirty="0">
                <a:solidFill>
                  <a:prstClr val="black"/>
                </a:solidFill>
              </a:rPr>
              <a:t>12</a:t>
            </a:r>
          </a:p>
        </p:txBody>
      </p:sp>
      <p:sp>
        <p:nvSpPr>
          <p:cNvPr id="6" name="Rectangle 5"/>
          <p:cNvSpPr/>
          <p:nvPr/>
        </p:nvSpPr>
        <p:spPr>
          <a:xfrm>
            <a:off x="5615713" y="4603002"/>
            <a:ext cx="418704" cy="646331"/>
          </a:xfrm>
          <a:prstGeom prst="rect">
            <a:avLst/>
          </a:prstGeom>
        </p:spPr>
        <p:txBody>
          <a:bodyPr wrap="none">
            <a:spAutoFit/>
          </a:bodyPr>
          <a:lstStyle/>
          <a:p>
            <a:r>
              <a:rPr lang="en-GB" sz="3600" dirty="0">
                <a:solidFill>
                  <a:prstClr val="black"/>
                </a:solidFill>
              </a:rPr>
              <a:t>6</a:t>
            </a:r>
          </a:p>
        </p:txBody>
      </p:sp>
      <p:sp>
        <p:nvSpPr>
          <p:cNvPr id="7" name="Rectangle 6"/>
          <p:cNvSpPr/>
          <p:nvPr/>
        </p:nvSpPr>
        <p:spPr>
          <a:xfrm>
            <a:off x="7963804" y="2436967"/>
            <a:ext cx="418704" cy="646331"/>
          </a:xfrm>
          <a:prstGeom prst="rect">
            <a:avLst/>
          </a:prstGeom>
        </p:spPr>
        <p:txBody>
          <a:bodyPr wrap="none">
            <a:spAutoFit/>
          </a:bodyPr>
          <a:lstStyle/>
          <a:p>
            <a:r>
              <a:rPr lang="en-GB" sz="3600" dirty="0">
                <a:solidFill>
                  <a:prstClr val="black"/>
                </a:solidFill>
              </a:rPr>
              <a:t>3</a:t>
            </a:r>
          </a:p>
        </p:txBody>
      </p:sp>
      <p:sp>
        <p:nvSpPr>
          <p:cNvPr id="8" name="Rectangle 7"/>
          <p:cNvSpPr/>
          <p:nvPr/>
        </p:nvSpPr>
        <p:spPr>
          <a:xfrm>
            <a:off x="3200905" y="2436967"/>
            <a:ext cx="418704" cy="646331"/>
          </a:xfrm>
          <a:prstGeom prst="rect">
            <a:avLst/>
          </a:prstGeom>
        </p:spPr>
        <p:txBody>
          <a:bodyPr wrap="none">
            <a:spAutoFit/>
          </a:bodyPr>
          <a:lstStyle/>
          <a:p>
            <a:r>
              <a:rPr lang="en-GB" sz="3600" dirty="0">
                <a:solidFill>
                  <a:prstClr val="black"/>
                </a:solidFill>
              </a:rPr>
              <a:t>9</a:t>
            </a:r>
          </a:p>
        </p:txBody>
      </p:sp>
      <p:sp>
        <p:nvSpPr>
          <p:cNvPr id="9" name="Rectangle 8"/>
          <p:cNvSpPr/>
          <p:nvPr/>
        </p:nvSpPr>
        <p:spPr>
          <a:xfrm>
            <a:off x="6749738" y="594098"/>
            <a:ext cx="418704" cy="646331"/>
          </a:xfrm>
          <a:prstGeom prst="rect">
            <a:avLst/>
          </a:prstGeom>
        </p:spPr>
        <p:txBody>
          <a:bodyPr wrap="none">
            <a:spAutoFit/>
          </a:bodyPr>
          <a:lstStyle/>
          <a:p>
            <a:r>
              <a:rPr lang="en-GB" sz="3600" dirty="0">
                <a:solidFill>
                  <a:prstClr val="black"/>
                </a:solidFill>
              </a:rPr>
              <a:t>1</a:t>
            </a:r>
          </a:p>
        </p:txBody>
      </p:sp>
      <p:sp>
        <p:nvSpPr>
          <p:cNvPr id="10" name="Rectangle 9"/>
          <p:cNvSpPr/>
          <p:nvPr/>
        </p:nvSpPr>
        <p:spPr>
          <a:xfrm>
            <a:off x="7659003" y="1446368"/>
            <a:ext cx="418704" cy="646331"/>
          </a:xfrm>
          <a:prstGeom prst="rect">
            <a:avLst/>
          </a:prstGeom>
        </p:spPr>
        <p:txBody>
          <a:bodyPr wrap="none">
            <a:spAutoFit/>
          </a:bodyPr>
          <a:lstStyle/>
          <a:p>
            <a:r>
              <a:rPr lang="en-GB" sz="3600" dirty="0">
                <a:solidFill>
                  <a:prstClr val="black"/>
                </a:solidFill>
              </a:rPr>
              <a:t>2</a:t>
            </a:r>
          </a:p>
        </p:txBody>
      </p:sp>
      <p:sp>
        <p:nvSpPr>
          <p:cNvPr id="11" name="Rectangle 10"/>
          <p:cNvSpPr/>
          <p:nvPr/>
        </p:nvSpPr>
        <p:spPr>
          <a:xfrm>
            <a:off x="7585117" y="3519984"/>
            <a:ext cx="418704" cy="646331"/>
          </a:xfrm>
          <a:prstGeom prst="rect">
            <a:avLst/>
          </a:prstGeom>
        </p:spPr>
        <p:txBody>
          <a:bodyPr wrap="none">
            <a:spAutoFit/>
          </a:bodyPr>
          <a:lstStyle/>
          <a:p>
            <a:r>
              <a:rPr lang="en-GB" sz="3600" dirty="0">
                <a:solidFill>
                  <a:prstClr val="black"/>
                </a:solidFill>
              </a:rPr>
              <a:t>4</a:t>
            </a:r>
          </a:p>
        </p:txBody>
      </p:sp>
      <p:sp>
        <p:nvSpPr>
          <p:cNvPr id="12" name="Rectangle 11"/>
          <p:cNvSpPr/>
          <p:nvPr/>
        </p:nvSpPr>
        <p:spPr>
          <a:xfrm>
            <a:off x="6749738" y="4166315"/>
            <a:ext cx="418704" cy="646331"/>
          </a:xfrm>
          <a:prstGeom prst="rect">
            <a:avLst/>
          </a:prstGeom>
        </p:spPr>
        <p:txBody>
          <a:bodyPr wrap="none">
            <a:spAutoFit/>
          </a:bodyPr>
          <a:lstStyle/>
          <a:p>
            <a:r>
              <a:rPr lang="en-GB" sz="3600" dirty="0">
                <a:solidFill>
                  <a:prstClr val="black"/>
                </a:solidFill>
              </a:rPr>
              <a:t>5</a:t>
            </a:r>
          </a:p>
        </p:txBody>
      </p:sp>
      <p:sp>
        <p:nvSpPr>
          <p:cNvPr id="13" name="Rectangle 12"/>
          <p:cNvSpPr/>
          <p:nvPr/>
        </p:nvSpPr>
        <p:spPr>
          <a:xfrm>
            <a:off x="4481689" y="595529"/>
            <a:ext cx="652743" cy="646331"/>
          </a:xfrm>
          <a:prstGeom prst="rect">
            <a:avLst/>
          </a:prstGeom>
        </p:spPr>
        <p:txBody>
          <a:bodyPr wrap="none">
            <a:spAutoFit/>
          </a:bodyPr>
          <a:lstStyle/>
          <a:p>
            <a:r>
              <a:rPr lang="en-GB" sz="3600" dirty="0">
                <a:solidFill>
                  <a:prstClr val="black"/>
                </a:solidFill>
              </a:rPr>
              <a:t>11</a:t>
            </a:r>
          </a:p>
        </p:txBody>
      </p:sp>
      <p:sp>
        <p:nvSpPr>
          <p:cNvPr id="14" name="Rectangle 13"/>
          <p:cNvSpPr/>
          <p:nvPr/>
        </p:nvSpPr>
        <p:spPr>
          <a:xfrm>
            <a:off x="3484141" y="1446368"/>
            <a:ext cx="652743" cy="646331"/>
          </a:xfrm>
          <a:prstGeom prst="rect">
            <a:avLst/>
          </a:prstGeom>
        </p:spPr>
        <p:txBody>
          <a:bodyPr wrap="none">
            <a:spAutoFit/>
          </a:bodyPr>
          <a:lstStyle/>
          <a:p>
            <a:r>
              <a:rPr lang="en-GB" sz="3600" dirty="0">
                <a:solidFill>
                  <a:prstClr val="black"/>
                </a:solidFill>
              </a:rPr>
              <a:t>10</a:t>
            </a:r>
          </a:p>
        </p:txBody>
      </p:sp>
      <p:sp>
        <p:nvSpPr>
          <p:cNvPr id="15" name="Rectangle 14"/>
          <p:cNvSpPr/>
          <p:nvPr/>
        </p:nvSpPr>
        <p:spPr>
          <a:xfrm>
            <a:off x="4598708" y="4166314"/>
            <a:ext cx="418704" cy="646331"/>
          </a:xfrm>
          <a:prstGeom prst="rect">
            <a:avLst/>
          </a:prstGeom>
        </p:spPr>
        <p:txBody>
          <a:bodyPr wrap="none">
            <a:spAutoFit/>
          </a:bodyPr>
          <a:lstStyle/>
          <a:p>
            <a:r>
              <a:rPr lang="en-GB" sz="3600" dirty="0">
                <a:solidFill>
                  <a:prstClr val="black"/>
                </a:solidFill>
              </a:rPr>
              <a:t>7</a:t>
            </a:r>
          </a:p>
        </p:txBody>
      </p:sp>
      <p:sp>
        <p:nvSpPr>
          <p:cNvPr id="16" name="Rectangle 15"/>
          <p:cNvSpPr/>
          <p:nvPr/>
        </p:nvSpPr>
        <p:spPr>
          <a:xfrm>
            <a:off x="3694581" y="3519984"/>
            <a:ext cx="418704" cy="646331"/>
          </a:xfrm>
          <a:prstGeom prst="rect">
            <a:avLst/>
          </a:prstGeom>
        </p:spPr>
        <p:txBody>
          <a:bodyPr wrap="none">
            <a:spAutoFit/>
          </a:bodyPr>
          <a:lstStyle/>
          <a:p>
            <a:r>
              <a:rPr lang="en-GB" sz="3600" dirty="0">
                <a:solidFill>
                  <a:prstClr val="black"/>
                </a:solidFill>
              </a:rPr>
              <a:t>8</a:t>
            </a:r>
          </a:p>
        </p:txBody>
      </p:sp>
      <p:sp>
        <p:nvSpPr>
          <p:cNvPr id="17" name="Up Arrow 16"/>
          <p:cNvSpPr/>
          <p:nvPr/>
        </p:nvSpPr>
        <p:spPr>
          <a:xfrm flipH="1" flipV="1">
            <a:off x="5718517" y="2721251"/>
            <a:ext cx="277797" cy="1805001"/>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8" name="Up Arrow 17"/>
          <p:cNvSpPr/>
          <p:nvPr/>
        </p:nvSpPr>
        <p:spPr>
          <a:xfrm rot="10800000">
            <a:off x="5622681" y="2693027"/>
            <a:ext cx="500836" cy="1339720"/>
          </a:xfrm>
          <a:prstGeom prs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9" name="Oval 18"/>
          <p:cNvSpPr/>
          <p:nvPr/>
        </p:nvSpPr>
        <p:spPr>
          <a:xfrm>
            <a:off x="5751489" y="2619022"/>
            <a:ext cx="243220" cy="2596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20" name="TextBox 19"/>
          <p:cNvSpPr txBox="1"/>
          <p:nvPr/>
        </p:nvSpPr>
        <p:spPr>
          <a:xfrm>
            <a:off x="2834851" y="5389007"/>
            <a:ext cx="6319715" cy="1569660"/>
          </a:xfrm>
          <a:prstGeom prst="rect">
            <a:avLst/>
          </a:prstGeom>
          <a:noFill/>
        </p:spPr>
        <p:txBody>
          <a:bodyPr wrap="square" rtlCol="0">
            <a:spAutoFit/>
          </a:bodyPr>
          <a:lstStyle/>
          <a:p>
            <a:pPr algn="ctr"/>
            <a:r>
              <a:rPr lang="en-GB" sz="9600" dirty="0">
                <a:solidFill>
                  <a:prstClr val="black"/>
                </a:solidFill>
              </a:rPr>
              <a:t>Half past </a:t>
            </a:r>
            <a:r>
              <a:rPr lang="en-GB" sz="9600" dirty="0" smtClean="0">
                <a:solidFill>
                  <a:prstClr val="black"/>
                </a:solidFill>
              </a:rPr>
              <a:t>6</a:t>
            </a:r>
            <a:endParaRPr lang="en-GB" sz="8800" dirty="0">
              <a:solidFill>
                <a:prstClr val="black"/>
              </a:solidFill>
            </a:endParaRPr>
          </a:p>
        </p:txBody>
      </p:sp>
      <p:sp>
        <p:nvSpPr>
          <p:cNvPr id="2" name="Footer Placeholder 1"/>
          <p:cNvSpPr>
            <a:spLocks noGrp="1"/>
          </p:cNvSpPr>
          <p:nvPr>
            <p:ph type="ftr" sz="quarter" idx="11"/>
          </p:nvPr>
        </p:nvSpPr>
        <p:spPr>
          <a:xfrm>
            <a:off x="-1515" y="6462524"/>
            <a:ext cx="4114800" cy="365125"/>
          </a:xfrm>
        </p:spPr>
        <p:txBody>
          <a:bodyPr/>
          <a:lstStyle/>
          <a:p>
            <a:r>
              <a:rPr lang="en-GB" sz="1600" dirty="0" smtClean="0"/>
              <a:t>www.earlybirdyeducation.com</a:t>
            </a:r>
            <a:endParaRPr lang="en-GB" sz="1600" dirty="0"/>
          </a:p>
        </p:txBody>
      </p:sp>
    </p:spTree>
    <p:extLst>
      <p:ext uri="{BB962C8B-B14F-4D97-AF65-F5344CB8AC3E}">
        <p14:creationId xmlns:p14="http://schemas.microsoft.com/office/powerpoint/2010/main" val="3521484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0">
                                            <p:txEl>
                                              <p:pRg st="0" end="0"/>
                                            </p:txEl>
                                          </p:spTgt>
                                        </p:tgtEl>
                                        <p:attrNameLst>
                                          <p:attrName>style.visibility</p:attrName>
                                        </p:attrNameLst>
                                      </p:cBhvr>
                                      <p:to>
                                        <p:strVal val="visible"/>
                                      </p:to>
                                    </p:set>
                                    <p:anim calcmode="lin" valueType="num">
                                      <p:cBhvr>
                                        <p:cTn id="7" dur="500" fill="hold"/>
                                        <p:tgtEl>
                                          <p:spTgt spid="20">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0">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93333" y="1389415"/>
            <a:ext cx="9144000" cy="1655762"/>
          </a:xfrm>
        </p:spPr>
        <p:txBody>
          <a:bodyPr>
            <a:noAutofit/>
          </a:bodyPr>
          <a:lstStyle/>
          <a:p>
            <a:r>
              <a:rPr lang="en-GB" sz="3200" dirty="0" smtClean="0">
                <a:latin typeface="AR CHRISTY" panose="02000000000000000000" pitchFamily="2" charset="0"/>
              </a:rPr>
              <a:t>Teaching tip:</a:t>
            </a:r>
          </a:p>
          <a:p>
            <a:endParaRPr lang="en-GB" sz="3200" dirty="0">
              <a:latin typeface="AR CHRISTY" panose="02000000000000000000" pitchFamily="2" charset="0"/>
            </a:endParaRPr>
          </a:p>
          <a:p>
            <a:r>
              <a:rPr lang="en-GB" sz="3200" dirty="0" smtClean="0">
                <a:latin typeface="AR CHRISTY" panose="02000000000000000000" pitchFamily="2" charset="0"/>
              </a:rPr>
              <a:t>This can be used to recognise basic o'clock and half past times. Look at the hands and discuss what the different positions mean. Now see if you can tell the time with the information that you know?</a:t>
            </a:r>
          </a:p>
        </p:txBody>
      </p:sp>
      <p:sp>
        <p:nvSpPr>
          <p:cNvPr id="2" name="Footer Placeholder 1"/>
          <p:cNvSpPr>
            <a:spLocks noGrp="1"/>
          </p:cNvSpPr>
          <p:nvPr>
            <p:ph type="ftr" sz="quarter" idx="11"/>
          </p:nvPr>
        </p:nvSpPr>
        <p:spPr>
          <a:xfrm>
            <a:off x="0" y="6492875"/>
            <a:ext cx="4114800" cy="365125"/>
          </a:xfrm>
        </p:spPr>
        <p:txBody>
          <a:bodyPr/>
          <a:lstStyle/>
          <a:p>
            <a:r>
              <a:rPr lang="en-GB" sz="1600" dirty="0" smtClean="0"/>
              <a:t>www.earlybirdyeducation.com</a:t>
            </a:r>
            <a:endParaRPr lang="en-GB" sz="1600" dirty="0"/>
          </a:p>
        </p:txBody>
      </p:sp>
    </p:spTree>
    <p:extLst>
      <p:ext uri="{BB962C8B-B14F-4D97-AF65-F5344CB8AC3E}">
        <p14:creationId xmlns:p14="http://schemas.microsoft.com/office/powerpoint/2010/main" val="222146289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3160888" y="270933"/>
            <a:ext cx="5328356" cy="4978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5" name="TextBox 4"/>
          <p:cNvSpPr txBox="1"/>
          <p:nvPr/>
        </p:nvSpPr>
        <p:spPr>
          <a:xfrm>
            <a:off x="5486399" y="270933"/>
            <a:ext cx="677333" cy="646331"/>
          </a:xfrm>
          <a:prstGeom prst="rect">
            <a:avLst/>
          </a:prstGeom>
          <a:noFill/>
        </p:spPr>
        <p:txBody>
          <a:bodyPr wrap="square" rtlCol="0">
            <a:spAutoFit/>
          </a:bodyPr>
          <a:lstStyle/>
          <a:p>
            <a:r>
              <a:rPr lang="en-GB" sz="3600" dirty="0">
                <a:solidFill>
                  <a:prstClr val="black"/>
                </a:solidFill>
              </a:rPr>
              <a:t>12</a:t>
            </a:r>
          </a:p>
        </p:txBody>
      </p:sp>
      <p:sp>
        <p:nvSpPr>
          <p:cNvPr id="6" name="Rectangle 5"/>
          <p:cNvSpPr/>
          <p:nvPr/>
        </p:nvSpPr>
        <p:spPr>
          <a:xfrm>
            <a:off x="5615713" y="4603002"/>
            <a:ext cx="418704" cy="646331"/>
          </a:xfrm>
          <a:prstGeom prst="rect">
            <a:avLst/>
          </a:prstGeom>
        </p:spPr>
        <p:txBody>
          <a:bodyPr wrap="none">
            <a:spAutoFit/>
          </a:bodyPr>
          <a:lstStyle/>
          <a:p>
            <a:r>
              <a:rPr lang="en-GB" sz="3600" dirty="0">
                <a:solidFill>
                  <a:prstClr val="black"/>
                </a:solidFill>
              </a:rPr>
              <a:t>6</a:t>
            </a:r>
          </a:p>
        </p:txBody>
      </p:sp>
      <p:sp>
        <p:nvSpPr>
          <p:cNvPr id="7" name="Rectangle 6"/>
          <p:cNvSpPr/>
          <p:nvPr/>
        </p:nvSpPr>
        <p:spPr>
          <a:xfrm>
            <a:off x="7963804" y="2436967"/>
            <a:ext cx="418704" cy="646331"/>
          </a:xfrm>
          <a:prstGeom prst="rect">
            <a:avLst/>
          </a:prstGeom>
        </p:spPr>
        <p:txBody>
          <a:bodyPr wrap="none">
            <a:spAutoFit/>
          </a:bodyPr>
          <a:lstStyle/>
          <a:p>
            <a:r>
              <a:rPr lang="en-GB" sz="3600" dirty="0">
                <a:solidFill>
                  <a:prstClr val="black"/>
                </a:solidFill>
              </a:rPr>
              <a:t>3</a:t>
            </a:r>
          </a:p>
        </p:txBody>
      </p:sp>
      <p:sp>
        <p:nvSpPr>
          <p:cNvPr id="8" name="Rectangle 7"/>
          <p:cNvSpPr/>
          <p:nvPr/>
        </p:nvSpPr>
        <p:spPr>
          <a:xfrm>
            <a:off x="3200905" y="2436967"/>
            <a:ext cx="418704" cy="646331"/>
          </a:xfrm>
          <a:prstGeom prst="rect">
            <a:avLst/>
          </a:prstGeom>
        </p:spPr>
        <p:txBody>
          <a:bodyPr wrap="none">
            <a:spAutoFit/>
          </a:bodyPr>
          <a:lstStyle/>
          <a:p>
            <a:r>
              <a:rPr lang="en-GB" sz="3600" dirty="0">
                <a:solidFill>
                  <a:prstClr val="black"/>
                </a:solidFill>
              </a:rPr>
              <a:t>9</a:t>
            </a:r>
          </a:p>
        </p:txBody>
      </p:sp>
      <p:sp>
        <p:nvSpPr>
          <p:cNvPr id="9" name="Rectangle 8"/>
          <p:cNvSpPr/>
          <p:nvPr/>
        </p:nvSpPr>
        <p:spPr>
          <a:xfrm>
            <a:off x="6749738" y="594098"/>
            <a:ext cx="418704" cy="646331"/>
          </a:xfrm>
          <a:prstGeom prst="rect">
            <a:avLst/>
          </a:prstGeom>
        </p:spPr>
        <p:txBody>
          <a:bodyPr wrap="none">
            <a:spAutoFit/>
          </a:bodyPr>
          <a:lstStyle/>
          <a:p>
            <a:r>
              <a:rPr lang="en-GB" sz="3600" dirty="0">
                <a:solidFill>
                  <a:prstClr val="black"/>
                </a:solidFill>
              </a:rPr>
              <a:t>1</a:t>
            </a:r>
          </a:p>
        </p:txBody>
      </p:sp>
      <p:sp>
        <p:nvSpPr>
          <p:cNvPr id="10" name="Rectangle 9"/>
          <p:cNvSpPr/>
          <p:nvPr/>
        </p:nvSpPr>
        <p:spPr>
          <a:xfrm>
            <a:off x="7659003" y="1446368"/>
            <a:ext cx="418704" cy="646331"/>
          </a:xfrm>
          <a:prstGeom prst="rect">
            <a:avLst/>
          </a:prstGeom>
        </p:spPr>
        <p:txBody>
          <a:bodyPr wrap="none">
            <a:spAutoFit/>
          </a:bodyPr>
          <a:lstStyle/>
          <a:p>
            <a:r>
              <a:rPr lang="en-GB" sz="3600" dirty="0">
                <a:solidFill>
                  <a:prstClr val="black"/>
                </a:solidFill>
              </a:rPr>
              <a:t>2</a:t>
            </a:r>
          </a:p>
        </p:txBody>
      </p:sp>
      <p:sp>
        <p:nvSpPr>
          <p:cNvPr id="11" name="Rectangle 10"/>
          <p:cNvSpPr/>
          <p:nvPr/>
        </p:nvSpPr>
        <p:spPr>
          <a:xfrm>
            <a:off x="7585117" y="3519984"/>
            <a:ext cx="418704" cy="646331"/>
          </a:xfrm>
          <a:prstGeom prst="rect">
            <a:avLst/>
          </a:prstGeom>
        </p:spPr>
        <p:txBody>
          <a:bodyPr wrap="none">
            <a:spAutoFit/>
          </a:bodyPr>
          <a:lstStyle/>
          <a:p>
            <a:r>
              <a:rPr lang="en-GB" sz="3600" dirty="0">
                <a:solidFill>
                  <a:prstClr val="black"/>
                </a:solidFill>
              </a:rPr>
              <a:t>4</a:t>
            </a:r>
          </a:p>
        </p:txBody>
      </p:sp>
      <p:sp>
        <p:nvSpPr>
          <p:cNvPr id="12" name="Rectangle 11"/>
          <p:cNvSpPr/>
          <p:nvPr/>
        </p:nvSpPr>
        <p:spPr>
          <a:xfrm>
            <a:off x="6749738" y="4166315"/>
            <a:ext cx="418704" cy="646331"/>
          </a:xfrm>
          <a:prstGeom prst="rect">
            <a:avLst/>
          </a:prstGeom>
        </p:spPr>
        <p:txBody>
          <a:bodyPr wrap="none">
            <a:spAutoFit/>
          </a:bodyPr>
          <a:lstStyle/>
          <a:p>
            <a:r>
              <a:rPr lang="en-GB" sz="3600" dirty="0">
                <a:solidFill>
                  <a:prstClr val="black"/>
                </a:solidFill>
              </a:rPr>
              <a:t>5</a:t>
            </a:r>
          </a:p>
        </p:txBody>
      </p:sp>
      <p:sp>
        <p:nvSpPr>
          <p:cNvPr id="13" name="Rectangle 12"/>
          <p:cNvSpPr/>
          <p:nvPr/>
        </p:nvSpPr>
        <p:spPr>
          <a:xfrm>
            <a:off x="4481689" y="595529"/>
            <a:ext cx="652743" cy="646331"/>
          </a:xfrm>
          <a:prstGeom prst="rect">
            <a:avLst/>
          </a:prstGeom>
        </p:spPr>
        <p:txBody>
          <a:bodyPr wrap="none">
            <a:spAutoFit/>
          </a:bodyPr>
          <a:lstStyle/>
          <a:p>
            <a:r>
              <a:rPr lang="en-GB" sz="3600" dirty="0">
                <a:solidFill>
                  <a:prstClr val="black"/>
                </a:solidFill>
              </a:rPr>
              <a:t>11</a:t>
            </a:r>
          </a:p>
        </p:txBody>
      </p:sp>
      <p:sp>
        <p:nvSpPr>
          <p:cNvPr id="14" name="Rectangle 13"/>
          <p:cNvSpPr/>
          <p:nvPr/>
        </p:nvSpPr>
        <p:spPr>
          <a:xfrm>
            <a:off x="3484141" y="1446368"/>
            <a:ext cx="652743" cy="646331"/>
          </a:xfrm>
          <a:prstGeom prst="rect">
            <a:avLst/>
          </a:prstGeom>
        </p:spPr>
        <p:txBody>
          <a:bodyPr wrap="none">
            <a:spAutoFit/>
          </a:bodyPr>
          <a:lstStyle/>
          <a:p>
            <a:r>
              <a:rPr lang="en-GB" sz="3600" dirty="0">
                <a:solidFill>
                  <a:prstClr val="black"/>
                </a:solidFill>
              </a:rPr>
              <a:t>10</a:t>
            </a:r>
          </a:p>
        </p:txBody>
      </p:sp>
      <p:sp>
        <p:nvSpPr>
          <p:cNvPr id="15" name="Rectangle 14"/>
          <p:cNvSpPr/>
          <p:nvPr/>
        </p:nvSpPr>
        <p:spPr>
          <a:xfrm>
            <a:off x="4598708" y="4166314"/>
            <a:ext cx="418704" cy="646331"/>
          </a:xfrm>
          <a:prstGeom prst="rect">
            <a:avLst/>
          </a:prstGeom>
        </p:spPr>
        <p:txBody>
          <a:bodyPr wrap="none">
            <a:spAutoFit/>
          </a:bodyPr>
          <a:lstStyle/>
          <a:p>
            <a:r>
              <a:rPr lang="en-GB" sz="3600" dirty="0">
                <a:solidFill>
                  <a:prstClr val="black"/>
                </a:solidFill>
              </a:rPr>
              <a:t>7</a:t>
            </a:r>
          </a:p>
        </p:txBody>
      </p:sp>
      <p:sp>
        <p:nvSpPr>
          <p:cNvPr id="16" name="Rectangle 15"/>
          <p:cNvSpPr/>
          <p:nvPr/>
        </p:nvSpPr>
        <p:spPr>
          <a:xfrm>
            <a:off x="3694581" y="3519984"/>
            <a:ext cx="418704" cy="646331"/>
          </a:xfrm>
          <a:prstGeom prst="rect">
            <a:avLst/>
          </a:prstGeom>
        </p:spPr>
        <p:txBody>
          <a:bodyPr wrap="none">
            <a:spAutoFit/>
          </a:bodyPr>
          <a:lstStyle/>
          <a:p>
            <a:r>
              <a:rPr lang="en-GB" sz="3600" dirty="0">
                <a:solidFill>
                  <a:prstClr val="black"/>
                </a:solidFill>
              </a:rPr>
              <a:t>8</a:t>
            </a:r>
          </a:p>
        </p:txBody>
      </p:sp>
      <p:sp>
        <p:nvSpPr>
          <p:cNvPr id="17" name="Up Arrow 16"/>
          <p:cNvSpPr/>
          <p:nvPr/>
        </p:nvSpPr>
        <p:spPr>
          <a:xfrm>
            <a:off x="5752190" y="843844"/>
            <a:ext cx="192930" cy="201224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8" name="Up Arrow 17"/>
          <p:cNvSpPr/>
          <p:nvPr/>
        </p:nvSpPr>
        <p:spPr>
          <a:xfrm rot="1647078">
            <a:off x="5962712" y="1439386"/>
            <a:ext cx="500836" cy="1339720"/>
          </a:xfrm>
          <a:prstGeom prs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9" name="Oval 18"/>
          <p:cNvSpPr/>
          <p:nvPr/>
        </p:nvSpPr>
        <p:spPr>
          <a:xfrm>
            <a:off x="5751489" y="2619022"/>
            <a:ext cx="243220" cy="2596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20" name="TextBox 19"/>
          <p:cNvSpPr txBox="1"/>
          <p:nvPr/>
        </p:nvSpPr>
        <p:spPr>
          <a:xfrm>
            <a:off x="3580641" y="5388225"/>
            <a:ext cx="5166182" cy="1569660"/>
          </a:xfrm>
          <a:prstGeom prst="rect">
            <a:avLst/>
          </a:prstGeom>
          <a:noFill/>
        </p:spPr>
        <p:txBody>
          <a:bodyPr wrap="square" rtlCol="0">
            <a:spAutoFit/>
          </a:bodyPr>
          <a:lstStyle/>
          <a:p>
            <a:pPr algn="ctr"/>
            <a:r>
              <a:rPr lang="en-GB" sz="9600" dirty="0" smtClean="0">
                <a:solidFill>
                  <a:prstClr val="black"/>
                </a:solidFill>
              </a:rPr>
              <a:t>1</a:t>
            </a:r>
            <a:r>
              <a:rPr lang="en-GB" sz="8800" dirty="0" smtClean="0">
                <a:solidFill>
                  <a:prstClr val="black"/>
                </a:solidFill>
              </a:rPr>
              <a:t> </a:t>
            </a:r>
            <a:r>
              <a:rPr lang="en-GB" sz="8800" dirty="0">
                <a:solidFill>
                  <a:prstClr val="black"/>
                </a:solidFill>
              </a:rPr>
              <a:t>o'clock</a:t>
            </a:r>
          </a:p>
        </p:txBody>
      </p:sp>
      <p:sp>
        <p:nvSpPr>
          <p:cNvPr id="2" name="Footer Placeholder 1"/>
          <p:cNvSpPr>
            <a:spLocks noGrp="1"/>
          </p:cNvSpPr>
          <p:nvPr>
            <p:ph type="ftr" sz="quarter" idx="11"/>
          </p:nvPr>
        </p:nvSpPr>
        <p:spPr>
          <a:xfrm>
            <a:off x="-1515" y="6494055"/>
            <a:ext cx="4114800" cy="365125"/>
          </a:xfrm>
        </p:spPr>
        <p:txBody>
          <a:bodyPr/>
          <a:lstStyle/>
          <a:p>
            <a:r>
              <a:rPr lang="en-GB" sz="1600" dirty="0" smtClean="0"/>
              <a:t>www.earlybirdyeducation.com</a:t>
            </a:r>
            <a:endParaRPr lang="en-GB" sz="1600" dirty="0"/>
          </a:p>
        </p:txBody>
      </p:sp>
    </p:spTree>
    <p:extLst>
      <p:ext uri="{BB962C8B-B14F-4D97-AF65-F5344CB8AC3E}">
        <p14:creationId xmlns:p14="http://schemas.microsoft.com/office/powerpoint/2010/main" val="1431375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0">
                                            <p:txEl>
                                              <p:pRg st="0" end="0"/>
                                            </p:txEl>
                                          </p:spTgt>
                                        </p:tgtEl>
                                        <p:attrNameLst>
                                          <p:attrName>style.visibility</p:attrName>
                                        </p:attrNameLst>
                                      </p:cBhvr>
                                      <p:to>
                                        <p:strVal val="visible"/>
                                      </p:to>
                                    </p:set>
                                    <p:anim calcmode="lin" valueType="num">
                                      <p:cBhvr>
                                        <p:cTn id="7" dur="500" fill="hold"/>
                                        <p:tgtEl>
                                          <p:spTgt spid="20">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0">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3160888" y="270933"/>
            <a:ext cx="5328356" cy="4978400"/>
          </a:xfrm>
          <a:prstGeom prst="ellipse">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5" name="TextBox 4"/>
          <p:cNvSpPr txBox="1"/>
          <p:nvPr/>
        </p:nvSpPr>
        <p:spPr>
          <a:xfrm>
            <a:off x="5486399" y="270933"/>
            <a:ext cx="677333" cy="646331"/>
          </a:xfrm>
          <a:prstGeom prst="rect">
            <a:avLst/>
          </a:prstGeom>
          <a:noFill/>
        </p:spPr>
        <p:txBody>
          <a:bodyPr wrap="square" rtlCol="0">
            <a:spAutoFit/>
          </a:bodyPr>
          <a:lstStyle/>
          <a:p>
            <a:r>
              <a:rPr lang="en-GB" sz="3600" dirty="0">
                <a:solidFill>
                  <a:prstClr val="black"/>
                </a:solidFill>
              </a:rPr>
              <a:t>12</a:t>
            </a:r>
          </a:p>
        </p:txBody>
      </p:sp>
      <p:sp>
        <p:nvSpPr>
          <p:cNvPr id="6" name="Rectangle 5"/>
          <p:cNvSpPr/>
          <p:nvPr/>
        </p:nvSpPr>
        <p:spPr>
          <a:xfrm>
            <a:off x="5615713" y="4603002"/>
            <a:ext cx="418704" cy="646331"/>
          </a:xfrm>
          <a:prstGeom prst="rect">
            <a:avLst/>
          </a:prstGeom>
        </p:spPr>
        <p:txBody>
          <a:bodyPr wrap="none">
            <a:spAutoFit/>
          </a:bodyPr>
          <a:lstStyle/>
          <a:p>
            <a:r>
              <a:rPr lang="en-GB" sz="3600" dirty="0">
                <a:solidFill>
                  <a:prstClr val="black"/>
                </a:solidFill>
              </a:rPr>
              <a:t>6</a:t>
            </a:r>
          </a:p>
        </p:txBody>
      </p:sp>
      <p:sp>
        <p:nvSpPr>
          <p:cNvPr id="7" name="Rectangle 6"/>
          <p:cNvSpPr/>
          <p:nvPr/>
        </p:nvSpPr>
        <p:spPr>
          <a:xfrm>
            <a:off x="7963804" y="2436967"/>
            <a:ext cx="418704" cy="646331"/>
          </a:xfrm>
          <a:prstGeom prst="rect">
            <a:avLst/>
          </a:prstGeom>
        </p:spPr>
        <p:txBody>
          <a:bodyPr wrap="none">
            <a:spAutoFit/>
          </a:bodyPr>
          <a:lstStyle/>
          <a:p>
            <a:r>
              <a:rPr lang="en-GB" sz="3600" dirty="0">
                <a:solidFill>
                  <a:prstClr val="black"/>
                </a:solidFill>
              </a:rPr>
              <a:t>3</a:t>
            </a:r>
          </a:p>
        </p:txBody>
      </p:sp>
      <p:sp>
        <p:nvSpPr>
          <p:cNvPr id="8" name="Rectangle 7"/>
          <p:cNvSpPr/>
          <p:nvPr/>
        </p:nvSpPr>
        <p:spPr>
          <a:xfrm>
            <a:off x="3200905" y="2436967"/>
            <a:ext cx="418704" cy="646331"/>
          </a:xfrm>
          <a:prstGeom prst="rect">
            <a:avLst/>
          </a:prstGeom>
        </p:spPr>
        <p:txBody>
          <a:bodyPr wrap="none">
            <a:spAutoFit/>
          </a:bodyPr>
          <a:lstStyle/>
          <a:p>
            <a:r>
              <a:rPr lang="en-GB" sz="3600" dirty="0">
                <a:solidFill>
                  <a:prstClr val="black"/>
                </a:solidFill>
              </a:rPr>
              <a:t>9</a:t>
            </a:r>
          </a:p>
        </p:txBody>
      </p:sp>
      <p:sp>
        <p:nvSpPr>
          <p:cNvPr id="9" name="Rectangle 8"/>
          <p:cNvSpPr/>
          <p:nvPr/>
        </p:nvSpPr>
        <p:spPr>
          <a:xfrm>
            <a:off x="6749738" y="594098"/>
            <a:ext cx="418704" cy="646331"/>
          </a:xfrm>
          <a:prstGeom prst="rect">
            <a:avLst/>
          </a:prstGeom>
        </p:spPr>
        <p:txBody>
          <a:bodyPr wrap="none">
            <a:spAutoFit/>
          </a:bodyPr>
          <a:lstStyle/>
          <a:p>
            <a:r>
              <a:rPr lang="en-GB" sz="3600" dirty="0">
                <a:solidFill>
                  <a:prstClr val="black"/>
                </a:solidFill>
              </a:rPr>
              <a:t>1</a:t>
            </a:r>
          </a:p>
        </p:txBody>
      </p:sp>
      <p:sp>
        <p:nvSpPr>
          <p:cNvPr id="10" name="Rectangle 9"/>
          <p:cNvSpPr/>
          <p:nvPr/>
        </p:nvSpPr>
        <p:spPr>
          <a:xfrm>
            <a:off x="7659003" y="1446368"/>
            <a:ext cx="418704" cy="646331"/>
          </a:xfrm>
          <a:prstGeom prst="rect">
            <a:avLst/>
          </a:prstGeom>
        </p:spPr>
        <p:txBody>
          <a:bodyPr wrap="none">
            <a:spAutoFit/>
          </a:bodyPr>
          <a:lstStyle/>
          <a:p>
            <a:r>
              <a:rPr lang="en-GB" sz="3600" dirty="0">
                <a:solidFill>
                  <a:prstClr val="black"/>
                </a:solidFill>
              </a:rPr>
              <a:t>2</a:t>
            </a:r>
          </a:p>
        </p:txBody>
      </p:sp>
      <p:sp>
        <p:nvSpPr>
          <p:cNvPr id="11" name="Rectangle 10"/>
          <p:cNvSpPr/>
          <p:nvPr/>
        </p:nvSpPr>
        <p:spPr>
          <a:xfrm>
            <a:off x="7585117" y="3519984"/>
            <a:ext cx="418704" cy="646331"/>
          </a:xfrm>
          <a:prstGeom prst="rect">
            <a:avLst/>
          </a:prstGeom>
        </p:spPr>
        <p:txBody>
          <a:bodyPr wrap="none">
            <a:spAutoFit/>
          </a:bodyPr>
          <a:lstStyle/>
          <a:p>
            <a:r>
              <a:rPr lang="en-GB" sz="3600" dirty="0">
                <a:solidFill>
                  <a:prstClr val="black"/>
                </a:solidFill>
              </a:rPr>
              <a:t>4</a:t>
            </a:r>
          </a:p>
        </p:txBody>
      </p:sp>
      <p:sp>
        <p:nvSpPr>
          <p:cNvPr id="12" name="Rectangle 11"/>
          <p:cNvSpPr/>
          <p:nvPr/>
        </p:nvSpPr>
        <p:spPr>
          <a:xfrm>
            <a:off x="6749738" y="4166315"/>
            <a:ext cx="418704" cy="646331"/>
          </a:xfrm>
          <a:prstGeom prst="rect">
            <a:avLst/>
          </a:prstGeom>
        </p:spPr>
        <p:txBody>
          <a:bodyPr wrap="none">
            <a:spAutoFit/>
          </a:bodyPr>
          <a:lstStyle/>
          <a:p>
            <a:r>
              <a:rPr lang="en-GB" sz="3600" dirty="0">
                <a:solidFill>
                  <a:prstClr val="black"/>
                </a:solidFill>
              </a:rPr>
              <a:t>5</a:t>
            </a:r>
          </a:p>
        </p:txBody>
      </p:sp>
      <p:sp>
        <p:nvSpPr>
          <p:cNvPr id="13" name="Rectangle 12"/>
          <p:cNvSpPr/>
          <p:nvPr/>
        </p:nvSpPr>
        <p:spPr>
          <a:xfrm>
            <a:off x="4481689" y="595529"/>
            <a:ext cx="652743" cy="646331"/>
          </a:xfrm>
          <a:prstGeom prst="rect">
            <a:avLst/>
          </a:prstGeom>
        </p:spPr>
        <p:txBody>
          <a:bodyPr wrap="none">
            <a:spAutoFit/>
          </a:bodyPr>
          <a:lstStyle/>
          <a:p>
            <a:r>
              <a:rPr lang="en-GB" sz="3600" dirty="0">
                <a:solidFill>
                  <a:prstClr val="black"/>
                </a:solidFill>
              </a:rPr>
              <a:t>11</a:t>
            </a:r>
          </a:p>
        </p:txBody>
      </p:sp>
      <p:sp>
        <p:nvSpPr>
          <p:cNvPr id="14" name="Rectangle 13"/>
          <p:cNvSpPr/>
          <p:nvPr/>
        </p:nvSpPr>
        <p:spPr>
          <a:xfrm>
            <a:off x="3484141" y="1446368"/>
            <a:ext cx="652743" cy="646331"/>
          </a:xfrm>
          <a:prstGeom prst="rect">
            <a:avLst/>
          </a:prstGeom>
        </p:spPr>
        <p:txBody>
          <a:bodyPr wrap="none">
            <a:spAutoFit/>
          </a:bodyPr>
          <a:lstStyle/>
          <a:p>
            <a:r>
              <a:rPr lang="en-GB" sz="3600" dirty="0">
                <a:solidFill>
                  <a:prstClr val="black"/>
                </a:solidFill>
              </a:rPr>
              <a:t>10</a:t>
            </a:r>
          </a:p>
        </p:txBody>
      </p:sp>
      <p:sp>
        <p:nvSpPr>
          <p:cNvPr id="15" name="Rectangle 14"/>
          <p:cNvSpPr/>
          <p:nvPr/>
        </p:nvSpPr>
        <p:spPr>
          <a:xfrm>
            <a:off x="4598708" y="4166314"/>
            <a:ext cx="418704" cy="646331"/>
          </a:xfrm>
          <a:prstGeom prst="rect">
            <a:avLst/>
          </a:prstGeom>
        </p:spPr>
        <p:txBody>
          <a:bodyPr wrap="none">
            <a:spAutoFit/>
          </a:bodyPr>
          <a:lstStyle/>
          <a:p>
            <a:r>
              <a:rPr lang="en-GB" sz="3600" dirty="0">
                <a:solidFill>
                  <a:prstClr val="black"/>
                </a:solidFill>
              </a:rPr>
              <a:t>7</a:t>
            </a:r>
          </a:p>
        </p:txBody>
      </p:sp>
      <p:sp>
        <p:nvSpPr>
          <p:cNvPr id="16" name="Rectangle 15"/>
          <p:cNvSpPr/>
          <p:nvPr/>
        </p:nvSpPr>
        <p:spPr>
          <a:xfrm>
            <a:off x="3694581" y="3519984"/>
            <a:ext cx="418704" cy="646331"/>
          </a:xfrm>
          <a:prstGeom prst="rect">
            <a:avLst/>
          </a:prstGeom>
        </p:spPr>
        <p:txBody>
          <a:bodyPr wrap="none">
            <a:spAutoFit/>
          </a:bodyPr>
          <a:lstStyle/>
          <a:p>
            <a:r>
              <a:rPr lang="en-GB" sz="3600" dirty="0">
                <a:solidFill>
                  <a:prstClr val="black"/>
                </a:solidFill>
              </a:rPr>
              <a:t>8</a:t>
            </a:r>
          </a:p>
        </p:txBody>
      </p:sp>
      <p:sp>
        <p:nvSpPr>
          <p:cNvPr id="17" name="Up Arrow 16"/>
          <p:cNvSpPr/>
          <p:nvPr/>
        </p:nvSpPr>
        <p:spPr>
          <a:xfrm flipH="1" flipV="1">
            <a:off x="5718517" y="2721251"/>
            <a:ext cx="277797" cy="1805001"/>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8" name="Up Arrow 17"/>
          <p:cNvSpPr/>
          <p:nvPr/>
        </p:nvSpPr>
        <p:spPr>
          <a:xfrm rot="16200000">
            <a:off x="4974423" y="2074900"/>
            <a:ext cx="500836" cy="1339720"/>
          </a:xfrm>
          <a:prstGeom prs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9" name="Oval 18"/>
          <p:cNvSpPr/>
          <p:nvPr/>
        </p:nvSpPr>
        <p:spPr>
          <a:xfrm>
            <a:off x="5751489" y="2619022"/>
            <a:ext cx="243220" cy="2596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20" name="TextBox 19"/>
          <p:cNvSpPr txBox="1"/>
          <p:nvPr/>
        </p:nvSpPr>
        <p:spPr>
          <a:xfrm>
            <a:off x="2834851" y="5389007"/>
            <a:ext cx="6319715" cy="1569660"/>
          </a:xfrm>
          <a:prstGeom prst="rect">
            <a:avLst/>
          </a:prstGeom>
          <a:noFill/>
        </p:spPr>
        <p:txBody>
          <a:bodyPr wrap="square" rtlCol="0">
            <a:spAutoFit/>
          </a:bodyPr>
          <a:lstStyle/>
          <a:p>
            <a:pPr algn="ctr"/>
            <a:r>
              <a:rPr lang="en-GB" sz="9600" dirty="0">
                <a:solidFill>
                  <a:prstClr val="black"/>
                </a:solidFill>
              </a:rPr>
              <a:t>Half past </a:t>
            </a:r>
            <a:r>
              <a:rPr lang="en-GB" sz="9600" dirty="0" smtClean="0">
                <a:solidFill>
                  <a:prstClr val="black"/>
                </a:solidFill>
              </a:rPr>
              <a:t>9</a:t>
            </a:r>
            <a:endParaRPr lang="en-GB" sz="8800" dirty="0">
              <a:solidFill>
                <a:prstClr val="black"/>
              </a:solidFill>
            </a:endParaRPr>
          </a:p>
        </p:txBody>
      </p:sp>
      <p:sp>
        <p:nvSpPr>
          <p:cNvPr id="2" name="Footer Placeholder 1"/>
          <p:cNvSpPr>
            <a:spLocks noGrp="1"/>
          </p:cNvSpPr>
          <p:nvPr>
            <p:ph type="ftr" sz="quarter" idx="11"/>
          </p:nvPr>
        </p:nvSpPr>
        <p:spPr>
          <a:xfrm>
            <a:off x="-32363" y="6462524"/>
            <a:ext cx="4114800" cy="365125"/>
          </a:xfrm>
        </p:spPr>
        <p:txBody>
          <a:bodyPr/>
          <a:lstStyle/>
          <a:p>
            <a:r>
              <a:rPr lang="en-GB" sz="1600" dirty="0" smtClean="0"/>
              <a:t>www.earlybirdyeducation.com</a:t>
            </a:r>
            <a:endParaRPr lang="en-GB" sz="1600" dirty="0"/>
          </a:p>
        </p:txBody>
      </p:sp>
    </p:spTree>
    <p:extLst>
      <p:ext uri="{BB962C8B-B14F-4D97-AF65-F5344CB8AC3E}">
        <p14:creationId xmlns:p14="http://schemas.microsoft.com/office/powerpoint/2010/main" val="1862403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0">
                                            <p:txEl>
                                              <p:pRg st="0" end="0"/>
                                            </p:txEl>
                                          </p:spTgt>
                                        </p:tgtEl>
                                        <p:attrNameLst>
                                          <p:attrName>style.visibility</p:attrName>
                                        </p:attrNameLst>
                                      </p:cBhvr>
                                      <p:to>
                                        <p:strVal val="visible"/>
                                      </p:to>
                                    </p:set>
                                    <p:anim calcmode="lin" valueType="num">
                                      <p:cBhvr>
                                        <p:cTn id="7" dur="500" fill="hold"/>
                                        <p:tgtEl>
                                          <p:spTgt spid="20">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0">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3160888" y="270933"/>
            <a:ext cx="5328356" cy="4978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5" name="TextBox 4"/>
          <p:cNvSpPr txBox="1"/>
          <p:nvPr/>
        </p:nvSpPr>
        <p:spPr>
          <a:xfrm>
            <a:off x="5486399" y="270933"/>
            <a:ext cx="677333" cy="646331"/>
          </a:xfrm>
          <a:prstGeom prst="rect">
            <a:avLst/>
          </a:prstGeom>
          <a:noFill/>
        </p:spPr>
        <p:txBody>
          <a:bodyPr wrap="square" rtlCol="0">
            <a:spAutoFit/>
          </a:bodyPr>
          <a:lstStyle/>
          <a:p>
            <a:r>
              <a:rPr lang="en-GB" sz="3600" dirty="0">
                <a:solidFill>
                  <a:prstClr val="black"/>
                </a:solidFill>
              </a:rPr>
              <a:t>12</a:t>
            </a:r>
          </a:p>
        </p:txBody>
      </p:sp>
      <p:sp>
        <p:nvSpPr>
          <p:cNvPr id="6" name="Rectangle 5"/>
          <p:cNvSpPr/>
          <p:nvPr/>
        </p:nvSpPr>
        <p:spPr>
          <a:xfrm>
            <a:off x="5615713" y="4603002"/>
            <a:ext cx="418704" cy="646331"/>
          </a:xfrm>
          <a:prstGeom prst="rect">
            <a:avLst/>
          </a:prstGeom>
        </p:spPr>
        <p:txBody>
          <a:bodyPr wrap="none">
            <a:spAutoFit/>
          </a:bodyPr>
          <a:lstStyle/>
          <a:p>
            <a:r>
              <a:rPr lang="en-GB" sz="3600" dirty="0">
                <a:solidFill>
                  <a:prstClr val="black"/>
                </a:solidFill>
              </a:rPr>
              <a:t>6</a:t>
            </a:r>
          </a:p>
        </p:txBody>
      </p:sp>
      <p:sp>
        <p:nvSpPr>
          <p:cNvPr id="7" name="Rectangle 6"/>
          <p:cNvSpPr/>
          <p:nvPr/>
        </p:nvSpPr>
        <p:spPr>
          <a:xfrm>
            <a:off x="7963804" y="2436967"/>
            <a:ext cx="418704" cy="646331"/>
          </a:xfrm>
          <a:prstGeom prst="rect">
            <a:avLst/>
          </a:prstGeom>
        </p:spPr>
        <p:txBody>
          <a:bodyPr wrap="none">
            <a:spAutoFit/>
          </a:bodyPr>
          <a:lstStyle/>
          <a:p>
            <a:r>
              <a:rPr lang="en-GB" sz="3600" dirty="0">
                <a:solidFill>
                  <a:prstClr val="black"/>
                </a:solidFill>
              </a:rPr>
              <a:t>3</a:t>
            </a:r>
          </a:p>
        </p:txBody>
      </p:sp>
      <p:sp>
        <p:nvSpPr>
          <p:cNvPr id="8" name="Rectangle 7"/>
          <p:cNvSpPr/>
          <p:nvPr/>
        </p:nvSpPr>
        <p:spPr>
          <a:xfrm>
            <a:off x="3200905" y="2436967"/>
            <a:ext cx="418704" cy="646331"/>
          </a:xfrm>
          <a:prstGeom prst="rect">
            <a:avLst/>
          </a:prstGeom>
        </p:spPr>
        <p:txBody>
          <a:bodyPr wrap="none">
            <a:spAutoFit/>
          </a:bodyPr>
          <a:lstStyle/>
          <a:p>
            <a:r>
              <a:rPr lang="en-GB" sz="3600" dirty="0">
                <a:solidFill>
                  <a:prstClr val="black"/>
                </a:solidFill>
              </a:rPr>
              <a:t>9</a:t>
            </a:r>
          </a:p>
        </p:txBody>
      </p:sp>
      <p:sp>
        <p:nvSpPr>
          <p:cNvPr id="9" name="Rectangle 8"/>
          <p:cNvSpPr/>
          <p:nvPr/>
        </p:nvSpPr>
        <p:spPr>
          <a:xfrm>
            <a:off x="6749738" y="594098"/>
            <a:ext cx="418704" cy="646331"/>
          </a:xfrm>
          <a:prstGeom prst="rect">
            <a:avLst/>
          </a:prstGeom>
        </p:spPr>
        <p:txBody>
          <a:bodyPr wrap="none">
            <a:spAutoFit/>
          </a:bodyPr>
          <a:lstStyle/>
          <a:p>
            <a:r>
              <a:rPr lang="en-GB" sz="3600" dirty="0">
                <a:solidFill>
                  <a:prstClr val="black"/>
                </a:solidFill>
              </a:rPr>
              <a:t>1</a:t>
            </a:r>
          </a:p>
        </p:txBody>
      </p:sp>
      <p:sp>
        <p:nvSpPr>
          <p:cNvPr id="10" name="Rectangle 9"/>
          <p:cNvSpPr/>
          <p:nvPr/>
        </p:nvSpPr>
        <p:spPr>
          <a:xfrm>
            <a:off x="7659003" y="1446368"/>
            <a:ext cx="418704" cy="646331"/>
          </a:xfrm>
          <a:prstGeom prst="rect">
            <a:avLst/>
          </a:prstGeom>
        </p:spPr>
        <p:txBody>
          <a:bodyPr wrap="none">
            <a:spAutoFit/>
          </a:bodyPr>
          <a:lstStyle/>
          <a:p>
            <a:r>
              <a:rPr lang="en-GB" sz="3600" dirty="0">
                <a:solidFill>
                  <a:prstClr val="black"/>
                </a:solidFill>
              </a:rPr>
              <a:t>2</a:t>
            </a:r>
          </a:p>
        </p:txBody>
      </p:sp>
      <p:sp>
        <p:nvSpPr>
          <p:cNvPr id="11" name="Rectangle 10"/>
          <p:cNvSpPr/>
          <p:nvPr/>
        </p:nvSpPr>
        <p:spPr>
          <a:xfrm>
            <a:off x="7585117" y="3519984"/>
            <a:ext cx="418704" cy="646331"/>
          </a:xfrm>
          <a:prstGeom prst="rect">
            <a:avLst/>
          </a:prstGeom>
        </p:spPr>
        <p:txBody>
          <a:bodyPr wrap="none">
            <a:spAutoFit/>
          </a:bodyPr>
          <a:lstStyle/>
          <a:p>
            <a:r>
              <a:rPr lang="en-GB" sz="3600" dirty="0">
                <a:solidFill>
                  <a:prstClr val="black"/>
                </a:solidFill>
              </a:rPr>
              <a:t>4</a:t>
            </a:r>
          </a:p>
        </p:txBody>
      </p:sp>
      <p:sp>
        <p:nvSpPr>
          <p:cNvPr id="12" name="Rectangle 11"/>
          <p:cNvSpPr/>
          <p:nvPr/>
        </p:nvSpPr>
        <p:spPr>
          <a:xfrm>
            <a:off x="6749738" y="4166315"/>
            <a:ext cx="418704" cy="646331"/>
          </a:xfrm>
          <a:prstGeom prst="rect">
            <a:avLst/>
          </a:prstGeom>
        </p:spPr>
        <p:txBody>
          <a:bodyPr wrap="none">
            <a:spAutoFit/>
          </a:bodyPr>
          <a:lstStyle/>
          <a:p>
            <a:r>
              <a:rPr lang="en-GB" sz="3600" dirty="0">
                <a:solidFill>
                  <a:prstClr val="black"/>
                </a:solidFill>
              </a:rPr>
              <a:t>5</a:t>
            </a:r>
          </a:p>
        </p:txBody>
      </p:sp>
      <p:sp>
        <p:nvSpPr>
          <p:cNvPr id="13" name="Rectangle 12"/>
          <p:cNvSpPr/>
          <p:nvPr/>
        </p:nvSpPr>
        <p:spPr>
          <a:xfrm>
            <a:off x="4481689" y="595529"/>
            <a:ext cx="652743" cy="646331"/>
          </a:xfrm>
          <a:prstGeom prst="rect">
            <a:avLst/>
          </a:prstGeom>
        </p:spPr>
        <p:txBody>
          <a:bodyPr wrap="none">
            <a:spAutoFit/>
          </a:bodyPr>
          <a:lstStyle/>
          <a:p>
            <a:r>
              <a:rPr lang="en-GB" sz="3600" dirty="0">
                <a:solidFill>
                  <a:prstClr val="black"/>
                </a:solidFill>
              </a:rPr>
              <a:t>11</a:t>
            </a:r>
          </a:p>
        </p:txBody>
      </p:sp>
      <p:sp>
        <p:nvSpPr>
          <p:cNvPr id="14" name="Rectangle 13"/>
          <p:cNvSpPr/>
          <p:nvPr/>
        </p:nvSpPr>
        <p:spPr>
          <a:xfrm>
            <a:off x="3484141" y="1446368"/>
            <a:ext cx="652743" cy="646331"/>
          </a:xfrm>
          <a:prstGeom prst="rect">
            <a:avLst/>
          </a:prstGeom>
        </p:spPr>
        <p:txBody>
          <a:bodyPr wrap="none">
            <a:spAutoFit/>
          </a:bodyPr>
          <a:lstStyle/>
          <a:p>
            <a:r>
              <a:rPr lang="en-GB" sz="3600" dirty="0">
                <a:solidFill>
                  <a:prstClr val="black"/>
                </a:solidFill>
              </a:rPr>
              <a:t>10</a:t>
            </a:r>
          </a:p>
        </p:txBody>
      </p:sp>
      <p:sp>
        <p:nvSpPr>
          <p:cNvPr id="15" name="Rectangle 14"/>
          <p:cNvSpPr/>
          <p:nvPr/>
        </p:nvSpPr>
        <p:spPr>
          <a:xfrm>
            <a:off x="4598708" y="4166314"/>
            <a:ext cx="418704" cy="646331"/>
          </a:xfrm>
          <a:prstGeom prst="rect">
            <a:avLst/>
          </a:prstGeom>
        </p:spPr>
        <p:txBody>
          <a:bodyPr wrap="none">
            <a:spAutoFit/>
          </a:bodyPr>
          <a:lstStyle/>
          <a:p>
            <a:r>
              <a:rPr lang="en-GB" sz="3600" dirty="0">
                <a:solidFill>
                  <a:prstClr val="black"/>
                </a:solidFill>
              </a:rPr>
              <a:t>7</a:t>
            </a:r>
          </a:p>
        </p:txBody>
      </p:sp>
      <p:sp>
        <p:nvSpPr>
          <p:cNvPr id="16" name="Rectangle 15"/>
          <p:cNvSpPr/>
          <p:nvPr/>
        </p:nvSpPr>
        <p:spPr>
          <a:xfrm>
            <a:off x="3694581" y="3519984"/>
            <a:ext cx="418704" cy="646331"/>
          </a:xfrm>
          <a:prstGeom prst="rect">
            <a:avLst/>
          </a:prstGeom>
        </p:spPr>
        <p:txBody>
          <a:bodyPr wrap="none">
            <a:spAutoFit/>
          </a:bodyPr>
          <a:lstStyle/>
          <a:p>
            <a:r>
              <a:rPr lang="en-GB" sz="3600" dirty="0">
                <a:solidFill>
                  <a:prstClr val="black"/>
                </a:solidFill>
              </a:rPr>
              <a:t>8</a:t>
            </a:r>
          </a:p>
        </p:txBody>
      </p:sp>
      <p:sp>
        <p:nvSpPr>
          <p:cNvPr id="17" name="Up Arrow 16"/>
          <p:cNvSpPr/>
          <p:nvPr/>
        </p:nvSpPr>
        <p:spPr>
          <a:xfrm>
            <a:off x="5752190" y="843844"/>
            <a:ext cx="192930" cy="201224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8" name="Up Arrow 17"/>
          <p:cNvSpPr/>
          <p:nvPr/>
        </p:nvSpPr>
        <p:spPr>
          <a:xfrm rot="19607876">
            <a:off x="5246549" y="1530791"/>
            <a:ext cx="500836" cy="1339720"/>
          </a:xfrm>
          <a:prstGeom prs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9" name="Oval 18"/>
          <p:cNvSpPr/>
          <p:nvPr/>
        </p:nvSpPr>
        <p:spPr>
          <a:xfrm>
            <a:off x="5751489" y="2619022"/>
            <a:ext cx="243220" cy="2596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20" name="TextBox 19"/>
          <p:cNvSpPr txBox="1"/>
          <p:nvPr/>
        </p:nvSpPr>
        <p:spPr>
          <a:xfrm>
            <a:off x="3580641" y="5388225"/>
            <a:ext cx="5166182" cy="1569660"/>
          </a:xfrm>
          <a:prstGeom prst="rect">
            <a:avLst/>
          </a:prstGeom>
          <a:noFill/>
        </p:spPr>
        <p:txBody>
          <a:bodyPr wrap="square" rtlCol="0">
            <a:spAutoFit/>
          </a:bodyPr>
          <a:lstStyle/>
          <a:p>
            <a:pPr algn="ctr"/>
            <a:r>
              <a:rPr lang="en-GB" sz="9600" dirty="0" smtClean="0">
                <a:solidFill>
                  <a:prstClr val="black"/>
                </a:solidFill>
              </a:rPr>
              <a:t>11</a:t>
            </a:r>
            <a:r>
              <a:rPr lang="en-GB" sz="8800" dirty="0" smtClean="0">
                <a:solidFill>
                  <a:prstClr val="black"/>
                </a:solidFill>
              </a:rPr>
              <a:t> </a:t>
            </a:r>
            <a:r>
              <a:rPr lang="en-GB" sz="8800" dirty="0">
                <a:solidFill>
                  <a:prstClr val="black"/>
                </a:solidFill>
              </a:rPr>
              <a:t>o'clock</a:t>
            </a:r>
          </a:p>
        </p:txBody>
      </p:sp>
      <p:sp>
        <p:nvSpPr>
          <p:cNvPr id="2" name="Footer Placeholder 1"/>
          <p:cNvSpPr>
            <a:spLocks noGrp="1"/>
          </p:cNvSpPr>
          <p:nvPr>
            <p:ph type="ftr" sz="quarter" idx="11"/>
          </p:nvPr>
        </p:nvSpPr>
        <p:spPr>
          <a:xfrm>
            <a:off x="22084" y="6494055"/>
            <a:ext cx="4114800" cy="365125"/>
          </a:xfrm>
        </p:spPr>
        <p:txBody>
          <a:bodyPr/>
          <a:lstStyle/>
          <a:p>
            <a:r>
              <a:rPr lang="en-GB" sz="1600" dirty="0" smtClean="0"/>
              <a:t>www.earlybirdyeducation.com</a:t>
            </a:r>
            <a:endParaRPr lang="en-GB" sz="1600" dirty="0"/>
          </a:p>
        </p:txBody>
      </p:sp>
    </p:spTree>
    <p:extLst>
      <p:ext uri="{BB962C8B-B14F-4D97-AF65-F5344CB8AC3E}">
        <p14:creationId xmlns:p14="http://schemas.microsoft.com/office/powerpoint/2010/main" val="1657986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0">
                                            <p:txEl>
                                              <p:pRg st="0" end="0"/>
                                            </p:txEl>
                                          </p:spTgt>
                                        </p:tgtEl>
                                        <p:attrNameLst>
                                          <p:attrName>style.visibility</p:attrName>
                                        </p:attrNameLst>
                                      </p:cBhvr>
                                      <p:to>
                                        <p:strVal val="visible"/>
                                      </p:to>
                                    </p:set>
                                    <p:anim calcmode="lin" valueType="num">
                                      <p:cBhvr>
                                        <p:cTn id="7" dur="500" fill="hold"/>
                                        <p:tgtEl>
                                          <p:spTgt spid="20">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0">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3160888" y="270933"/>
            <a:ext cx="5328356" cy="4978400"/>
          </a:xfrm>
          <a:prstGeom prst="ellipse">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5" name="TextBox 4"/>
          <p:cNvSpPr txBox="1"/>
          <p:nvPr/>
        </p:nvSpPr>
        <p:spPr>
          <a:xfrm>
            <a:off x="5486399" y="270933"/>
            <a:ext cx="677333" cy="646331"/>
          </a:xfrm>
          <a:prstGeom prst="rect">
            <a:avLst/>
          </a:prstGeom>
          <a:noFill/>
        </p:spPr>
        <p:txBody>
          <a:bodyPr wrap="square" rtlCol="0">
            <a:spAutoFit/>
          </a:bodyPr>
          <a:lstStyle/>
          <a:p>
            <a:r>
              <a:rPr lang="en-GB" sz="3600" dirty="0">
                <a:solidFill>
                  <a:prstClr val="black"/>
                </a:solidFill>
              </a:rPr>
              <a:t>12</a:t>
            </a:r>
          </a:p>
        </p:txBody>
      </p:sp>
      <p:sp>
        <p:nvSpPr>
          <p:cNvPr id="6" name="Rectangle 5"/>
          <p:cNvSpPr/>
          <p:nvPr/>
        </p:nvSpPr>
        <p:spPr>
          <a:xfrm>
            <a:off x="5615713" y="4603002"/>
            <a:ext cx="418704" cy="646331"/>
          </a:xfrm>
          <a:prstGeom prst="rect">
            <a:avLst/>
          </a:prstGeom>
        </p:spPr>
        <p:txBody>
          <a:bodyPr wrap="none">
            <a:spAutoFit/>
          </a:bodyPr>
          <a:lstStyle/>
          <a:p>
            <a:r>
              <a:rPr lang="en-GB" sz="3600" dirty="0">
                <a:solidFill>
                  <a:prstClr val="black"/>
                </a:solidFill>
              </a:rPr>
              <a:t>6</a:t>
            </a:r>
          </a:p>
        </p:txBody>
      </p:sp>
      <p:sp>
        <p:nvSpPr>
          <p:cNvPr id="7" name="Rectangle 6"/>
          <p:cNvSpPr/>
          <p:nvPr/>
        </p:nvSpPr>
        <p:spPr>
          <a:xfrm>
            <a:off x="7963804" y="2436967"/>
            <a:ext cx="418704" cy="646331"/>
          </a:xfrm>
          <a:prstGeom prst="rect">
            <a:avLst/>
          </a:prstGeom>
        </p:spPr>
        <p:txBody>
          <a:bodyPr wrap="none">
            <a:spAutoFit/>
          </a:bodyPr>
          <a:lstStyle/>
          <a:p>
            <a:r>
              <a:rPr lang="en-GB" sz="3600" dirty="0">
                <a:solidFill>
                  <a:prstClr val="black"/>
                </a:solidFill>
              </a:rPr>
              <a:t>3</a:t>
            </a:r>
          </a:p>
        </p:txBody>
      </p:sp>
      <p:sp>
        <p:nvSpPr>
          <p:cNvPr id="8" name="Rectangle 7"/>
          <p:cNvSpPr/>
          <p:nvPr/>
        </p:nvSpPr>
        <p:spPr>
          <a:xfrm>
            <a:off x="3200905" y="2436967"/>
            <a:ext cx="418704" cy="646331"/>
          </a:xfrm>
          <a:prstGeom prst="rect">
            <a:avLst/>
          </a:prstGeom>
        </p:spPr>
        <p:txBody>
          <a:bodyPr wrap="none">
            <a:spAutoFit/>
          </a:bodyPr>
          <a:lstStyle/>
          <a:p>
            <a:r>
              <a:rPr lang="en-GB" sz="3600" dirty="0">
                <a:solidFill>
                  <a:prstClr val="black"/>
                </a:solidFill>
              </a:rPr>
              <a:t>9</a:t>
            </a:r>
          </a:p>
        </p:txBody>
      </p:sp>
      <p:sp>
        <p:nvSpPr>
          <p:cNvPr id="9" name="Rectangle 8"/>
          <p:cNvSpPr/>
          <p:nvPr/>
        </p:nvSpPr>
        <p:spPr>
          <a:xfrm>
            <a:off x="6749738" y="594098"/>
            <a:ext cx="418704" cy="646331"/>
          </a:xfrm>
          <a:prstGeom prst="rect">
            <a:avLst/>
          </a:prstGeom>
        </p:spPr>
        <p:txBody>
          <a:bodyPr wrap="none">
            <a:spAutoFit/>
          </a:bodyPr>
          <a:lstStyle/>
          <a:p>
            <a:r>
              <a:rPr lang="en-GB" sz="3600" dirty="0">
                <a:solidFill>
                  <a:prstClr val="black"/>
                </a:solidFill>
              </a:rPr>
              <a:t>1</a:t>
            </a:r>
          </a:p>
        </p:txBody>
      </p:sp>
      <p:sp>
        <p:nvSpPr>
          <p:cNvPr id="10" name="Rectangle 9"/>
          <p:cNvSpPr/>
          <p:nvPr/>
        </p:nvSpPr>
        <p:spPr>
          <a:xfrm>
            <a:off x="7659003" y="1446368"/>
            <a:ext cx="418704" cy="646331"/>
          </a:xfrm>
          <a:prstGeom prst="rect">
            <a:avLst/>
          </a:prstGeom>
        </p:spPr>
        <p:txBody>
          <a:bodyPr wrap="none">
            <a:spAutoFit/>
          </a:bodyPr>
          <a:lstStyle/>
          <a:p>
            <a:r>
              <a:rPr lang="en-GB" sz="3600" dirty="0">
                <a:solidFill>
                  <a:prstClr val="black"/>
                </a:solidFill>
              </a:rPr>
              <a:t>2</a:t>
            </a:r>
          </a:p>
        </p:txBody>
      </p:sp>
      <p:sp>
        <p:nvSpPr>
          <p:cNvPr id="11" name="Rectangle 10"/>
          <p:cNvSpPr/>
          <p:nvPr/>
        </p:nvSpPr>
        <p:spPr>
          <a:xfrm>
            <a:off x="7585117" y="3519984"/>
            <a:ext cx="418704" cy="646331"/>
          </a:xfrm>
          <a:prstGeom prst="rect">
            <a:avLst/>
          </a:prstGeom>
        </p:spPr>
        <p:txBody>
          <a:bodyPr wrap="none">
            <a:spAutoFit/>
          </a:bodyPr>
          <a:lstStyle/>
          <a:p>
            <a:r>
              <a:rPr lang="en-GB" sz="3600" dirty="0">
                <a:solidFill>
                  <a:prstClr val="black"/>
                </a:solidFill>
              </a:rPr>
              <a:t>4</a:t>
            </a:r>
          </a:p>
        </p:txBody>
      </p:sp>
      <p:sp>
        <p:nvSpPr>
          <p:cNvPr id="12" name="Rectangle 11"/>
          <p:cNvSpPr/>
          <p:nvPr/>
        </p:nvSpPr>
        <p:spPr>
          <a:xfrm>
            <a:off x="6749738" y="4166315"/>
            <a:ext cx="418704" cy="646331"/>
          </a:xfrm>
          <a:prstGeom prst="rect">
            <a:avLst/>
          </a:prstGeom>
        </p:spPr>
        <p:txBody>
          <a:bodyPr wrap="none">
            <a:spAutoFit/>
          </a:bodyPr>
          <a:lstStyle/>
          <a:p>
            <a:r>
              <a:rPr lang="en-GB" sz="3600" dirty="0">
                <a:solidFill>
                  <a:prstClr val="black"/>
                </a:solidFill>
              </a:rPr>
              <a:t>5</a:t>
            </a:r>
          </a:p>
        </p:txBody>
      </p:sp>
      <p:sp>
        <p:nvSpPr>
          <p:cNvPr id="13" name="Rectangle 12"/>
          <p:cNvSpPr/>
          <p:nvPr/>
        </p:nvSpPr>
        <p:spPr>
          <a:xfrm>
            <a:off x="4481689" y="595529"/>
            <a:ext cx="652743" cy="646331"/>
          </a:xfrm>
          <a:prstGeom prst="rect">
            <a:avLst/>
          </a:prstGeom>
        </p:spPr>
        <p:txBody>
          <a:bodyPr wrap="none">
            <a:spAutoFit/>
          </a:bodyPr>
          <a:lstStyle/>
          <a:p>
            <a:r>
              <a:rPr lang="en-GB" sz="3600" dirty="0">
                <a:solidFill>
                  <a:prstClr val="black"/>
                </a:solidFill>
              </a:rPr>
              <a:t>11</a:t>
            </a:r>
          </a:p>
        </p:txBody>
      </p:sp>
      <p:sp>
        <p:nvSpPr>
          <p:cNvPr id="14" name="Rectangle 13"/>
          <p:cNvSpPr/>
          <p:nvPr/>
        </p:nvSpPr>
        <p:spPr>
          <a:xfrm>
            <a:off x="3484141" y="1446368"/>
            <a:ext cx="652743" cy="646331"/>
          </a:xfrm>
          <a:prstGeom prst="rect">
            <a:avLst/>
          </a:prstGeom>
        </p:spPr>
        <p:txBody>
          <a:bodyPr wrap="none">
            <a:spAutoFit/>
          </a:bodyPr>
          <a:lstStyle/>
          <a:p>
            <a:r>
              <a:rPr lang="en-GB" sz="3600" dirty="0">
                <a:solidFill>
                  <a:prstClr val="black"/>
                </a:solidFill>
              </a:rPr>
              <a:t>10</a:t>
            </a:r>
          </a:p>
        </p:txBody>
      </p:sp>
      <p:sp>
        <p:nvSpPr>
          <p:cNvPr id="15" name="Rectangle 14"/>
          <p:cNvSpPr/>
          <p:nvPr/>
        </p:nvSpPr>
        <p:spPr>
          <a:xfrm>
            <a:off x="4598708" y="4166314"/>
            <a:ext cx="418704" cy="646331"/>
          </a:xfrm>
          <a:prstGeom prst="rect">
            <a:avLst/>
          </a:prstGeom>
        </p:spPr>
        <p:txBody>
          <a:bodyPr wrap="none">
            <a:spAutoFit/>
          </a:bodyPr>
          <a:lstStyle/>
          <a:p>
            <a:r>
              <a:rPr lang="en-GB" sz="3600" dirty="0">
                <a:solidFill>
                  <a:prstClr val="black"/>
                </a:solidFill>
              </a:rPr>
              <a:t>7</a:t>
            </a:r>
          </a:p>
        </p:txBody>
      </p:sp>
      <p:sp>
        <p:nvSpPr>
          <p:cNvPr id="16" name="Rectangle 15"/>
          <p:cNvSpPr/>
          <p:nvPr/>
        </p:nvSpPr>
        <p:spPr>
          <a:xfrm>
            <a:off x="3694581" y="3519984"/>
            <a:ext cx="418704" cy="646331"/>
          </a:xfrm>
          <a:prstGeom prst="rect">
            <a:avLst/>
          </a:prstGeom>
        </p:spPr>
        <p:txBody>
          <a:bodyPr wrap="none">
            <a:spAutoFit/>
          </a:bodyPr>
          <a:lstStyle/>
          <a:p>
            <a:r>
              <a:rPr lang="en-GB" sz="3600" dirty="0">
                <a:solidFill>
                  <a:prstClr val="black"/>
                </a:solidFill>
              </a:rPr>
              <a:t>8</a:t>
            </a:r>
          </a:p>
        </p:txBody>
      </p:sp>
      <p:sp>
        <p:nvSpPr>
          <p:cNvPr id="17" name="Up Arrow 16"/>
          <p:cNvSpPr/>
          <p:nvPr/>
        </p:nvSpPr>
        <p:spPr>
          <a:xfrm flipH="1" flipV="1">
            <a:off x="5718517" y="2721251"/>
            <a:ext cx="277797" cy="1805001"/>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8" name="Up Arrow 17"/>
          <p:cNvSpPr/>
          <p:nvPr/>
        </p:nvSpPr>
        <p:spPr>
          <a:xfrm rot="5400000">
            <a:off x="6292541" y="2090272"/>
            <a:ext cx="500836" cy="1339720"/>
          </a:xfrm>
          <a:prstGeom prs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9" name="Oval 18"/>
          <p:cNvSpPr/>
          <p:nvPr/>
        </p:nvSpPr>
        <p:spPr>
          <a:xfrm>
            <a:off x="5751489" y="2619022"/>
            <a:ext cx="243220" cy="2596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20" name="TextBox 19"/>
          <p:cNvSpPr txBox="1"/>
          <p:nvPr/>
        </p:nvSpPr>
        <p:spPr>
          <a:xfrm>
            <a:off x="2834851" y="5389007"/>
            <a:ext cx="6319715" cy="1569660"/>
          </a:xfrm>
          <a:prstGeom prst="rect">
            <a:avLst/>
          </a:prstGeom>
          <a:noFill/>
        </p:spPr>
        <p:txBody>
          <a:bodyPr wrap="square" rtlCol="0">
            <a:spAutoFit/>
          </a:bodyPr>
          <a:lstStyle/>
          <a:p>
            <a:pPr algn="ctr"/>
            <a:r>
              <a:rPr lang="en-GB" sz="9600" dirty="0">
                <a:solidFill>
                  <a:prstClr val="black"/>
                </a:solidFill>
              </a:rPr>
              <a:t>Half </a:t>
            </a:r>
            <a:r>
              <a:rPr lang="en-GB" sz="9600">
                <a:solidFill>
                  <a:prstClr val="black"/>
                </a:solidFill>
              </a:rPr>
              <a:t>past </a:t>
            </a:r>
            <a:r>
              <a:rPr lang="en-GB" sz="9600" smtClean="0">
                <a:solidFill>
                  <a:prstClr val="black"/>
                </a:solidFill>
              </a:rPr>
              <a:t>3</a:t>
            </a:r>
            <a:endParaRPr lang="en-GB" sz="8800" dirty="0">
              <a:solidFill>
                <a:prstClr val="black"/>
              </a:solidFill>
            </a:endParaRPr>
          </a:p>
        </p:txBody>
      </p:sp>
      <p:sp>
        <p:nvSpPr>
          <p:cNvPr id="2" name="Footer Placeholder 1"/>
          <p:cNvSpPr>
            <a:spLocks noGrp="1"/>
          </p:cNvSpPr>
          <p:nvPr>
            <p:ph type="ftr" sz="quarter" idx="11"/>
          </p:nvPr>
        </p:nvSpPr>
        <p:spPr>
          <a:xfrm>
            <a:off x="22084" y="6494055"/>
            <a:ext cx="4114800" cy="365125"/>
          </a:xfrm>
        </p:spPr>
        <p:txBody>
          <a:bodyPr/>
          <a:lstStyle/>
          <a:p>
            <a:r>
              <a:rPr lang="en-GB" sz="1600" dirty="0" smtClean="0"/>
              <a:t>www.earlybirdyeducation.com</a:t>
            </a:r>
            <a:endParaRPr lang="en-GB" sz="1600" dirty="0"/>
          </a:p>
        </p:txBody>
      </p:sp>
    </p:spTree>
    <p:extLst>
      <p:ext uri="{BB962C8B-B14F-4D97-AF65-F5344CB8AC3E}">
        <p14:creationId xmlns:p14="http://schemas.microsoft.com/office/powerpoint/2010/main" val="1329122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0">
                                            <p:txEl>
                                              <p:pRg st="0" end="0"/>
                                            </p:txEl>
                                          </p:spTgt>
                                        </p:tgtEl>
                                        <p:attrNameLst>
                                          <p:attrName>style.visibility</p:attrName>
                                        </p:attrNameLst>
                                      </p:cBhvr>
                                      <p:to>
                                        <p:strVal val="visible"/>
                                      </p:to>
                                    </p:set>
                                    <p:anim calcmode="lin" valueType="num">
                                      <p:cBhvr>
                                        <p:cTn id="7" dur="500" fill="hold"/>
                                        <p:tgtEl>
                                          <p:spTgt spid="20">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0">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3160888" y="270933"/>
            <a:ext cx="5328356" cy="4978400"/>
          </a:xfrm>
          <a:prstGeom prst="ellipse">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5" name="TextBox 4"/>
          <p:cNvSpPr txBox="1"/>
          <p:nvPr/>
        </p:nvSpPr>
        <p:spPr>
          <a:xfrm>
            <a:off x="5486399" y="270933"/>
            <a:ext cx="677333" cy="646331"/>
          </a:xfrm>
          <a:prstGeom prst="rect">
            <a:avLst/>
          </a:prstGeom>
          <a:noFill/>
        </p:spPr>
        <p:txBody>
          <a:bodyPr wrap="square" rtlCol="0">
            <a:spAutoFit/>
          </a:bodyPr>
          <a:lstStyle/>
          <a:p>
            <a:r>
              <a:rPr lang="en-GB" sz="3600" dirty="0">
                <a:solidFill>
                  <a:prstClr val="black"/>
                </a:solidFill>
              </a:rPr>
              <a:t>12</a:t>
            </a:r>
          </a:p>
        </p:txBody>
      </p:sp>
      <p:sp>
        <p:nvSpPr>
          <p:cNvPr id="6" name="Rectangle 5"/>
          <p:cNvSpPr/>
          <p:nvPr/>
        </p:nvSpPr>
        <p:spPr>
          <a:xfrm>
            <a:off x="5615713" y="4603002"/>
            <a:ext cx="418704" cy="646331"/>
          </a:xfrm>
          <a:prstGeom prst="rect">
            <a:avLst/>
          </a:prstGeom>
        </p:spPr>
        <p:txBody>
          <a:bodyPr wrap="none">
            <a:spAutoFit/>
          </a:bodyPr>
          <a:lstStyle/>
          <a:p>
            <a:r>
              <a:rPr lang="en-GB" sz="3600" dirty="0">
                <a:solidFill>
                  <a:prstClr val="black"/>
                </a:solidFill>
              </a:rPr>
              <a:t>6</a:t>
            </a:r>
          </a:p>
        </p:txBody>
      </p:sp>
      <p:sp>
        <p:nvSpPr>
          <p:cNvPr id="7" name="Rectangle 6"/>
          <p:cNvSpPr/>
          <p:nvPr/>
        </p:nvSpPr>
        <p:spPr>
          <a:xfrm>
            <a:off x="7963804" y="2436967"/>
            <a:ext cx="418704" cy="646331"/>
          </a:xfrm>
          <a:prstGeom prst="rect">
            <a:avLst/>
          </a:prstGeom>
        </p:spPr>
        <p:txBody>
          <a:bodyPr wrap="none">
            <a:spAutoFit/>
          </a:bodyPr>
          <a:lstStyle/>
          <a:p>
            <a:r>
              <a:rPr lang="en-GB" sz="3600" dirty="0">
                <a:solidFill>
                  <a:prstClr val="black"/>
                </a:solidFill>
              </a:rPr>
              <a:t>3</a:t>
            </a:r>
          </a:p>
        </p:txBody>
      </p:sp>
      <p:sp>
        <p:nvSpPr>
          <p:cNvPr id="8" name="Rectangle 7"/>
          <p:cNvSpPr/>
          <p:nvPr/>
        </p:nvSpPr>
        <p:spPr>
          <a:xfrm>
            <a:off x="3200905" y="2436967"/>
            <a:ext cx="418704" cy="646331"/>
          </a:xfrm>
          <a:prstGeom prst="rect">
            <a:avLst/>
          </a:prstGeom>
        </p:spPr>
        <p:txBody>
          <a:bodyPr wrap="none">
            <a:spAutoFit/>
          </a:bodyPr>
          <a:lstStyle/>
          <a:p>
            <a:r>
              <a:rPr lang="en-GB" sz="3600" dirty="0">
                <a:solidFill>
                  <a:prstClr val="black"/>
                </a:solidFill>
              </a:rPr>
              <a:t>9</a:t>
            </a:r>
          </a:p>
        </p:txBody>
      </p:sp>
      <p:sp>
        <p:nvSpPr>
          <p:cNvPr id="9" name="Rectangle 8"/>
          <p:cNvSpPr/>
          <p:nvPr/>
        </p:nvSpPr>
        <p:spPr>
          <a:xfrm>
            <a:off x="6749738" y="594098"/>
            <a:ext cx="418704" cy="646331"/>
          </a:xfrm>
          <a:prstGeom prst="rect">
            <a:avLst/>
          </a:prstGeom>
        </p:spPr>
        <p:txBody>
          <a:bodyPr wrap="none">
            <a:spAutoFit/>
          </a:bodyPr>
          <a:lstStyle/>
          <a:p>
            <a:r>
              <a:rPr lang="en-GB" sz="3600" dirty="0">
                <a:solidFill>
                  <a:prstClr val="black"/>
                </a:solidFill>
              </a:rPr>
              <a:t>1</a:t>
            </a:r>
          </a:p>
        </p:txBody>
      </p:sp>
      <p:sp>
        <p:nvSpPr>
          <p:cNvPr id="10" name="Rectangle 9"/>
          <p:cNvSpPr/>
          <p:nvPr/>
        </p:nvSpPr>
        <p:spPr>
          <a:xfrm>
            <a:off x="7659003" y="1446368"/>
            <a:ext cx="418704" cy="646331"/>
          </a:xfrm>
          <a:prstGeom prst="rect">
            <a:avLst/>
          </a:prstGeom>
        </p:spPr>
        <p:txBody>
          <a:bodyPr wrap="none">
            <a:spAutoFit/>
          </a:bodyPr>
          <a:lstStyle/>
          <a:p>
            <a:r>
              <a:rPr lang="en-GB" sz="3600" dirty="0">
                <a:solidFill>
                  <a:prstClr val="black"/>
                </a:solidFill>
              </a:rPr>
              <a:t>2</a:t>
            </a:r>
          </a:p>
        </p:txBody>
      </p:sp>
      <p:sp>
        <p:nvSpPr>
          <p:cNvPr id="11" name="Rectangle 10"/>
          <p:cNvSpPr/>
          <p:nvPr/>
        </p:nvSpPr>
        <p:spPr>
          <a:xfrm>
            <a:off x="7585117" y="3519984"/>
            <a:ext cx="418704" cy="646331"/>
          </a:xfrm>
          <a:prstGeom prst="rect">
            <a:avLst/>
          </a:prstGeom>
        </p:spPr>
        <p:txBody>
          <a:bodyPr wrap="none">
            <a:spAutoFit/>
          </a:bodyPr>
          <a:lstStyle/>
          <a:p>
            <a:r>
              <a:rPr lang="en-GB" sz="3600" dirty="0">
                <a:solidFill>
                  <a:prstClr val="black"/>
                </a:solidFill>
              </a:rPr>
              <a:t>4</a:t>
            </a:r>
          </a:p>
        </p:txBody>
      </p:sp>
      <p:sp>
        <p:nvSpPr>
          <p:cNvPr id="12" name="Rectangle 11"/>
          <p:cNvSpPr/>
          <p:nvPr/>
        </p:nvSpPr>
        <p:spPr>
          <a:xfrm>
            <a:off x="6749738" y="4166315"/>
            <a:ext cx="418704" cy="646331"/>
          </a:xfrm>
          <a:prstGeom prst="rect">
            <a:avLst/>
          </a:prstGeom>
        </p:spPr>
        <p:txBody>
          <a:bodyPr wrap="none">
            <a:spAutoFit/>
          </a:bodyPr>
          <a:lstStyle/>
          <a:p>
            <a:r>
              <a:rPr lang="en-GB" sz="3600" dirty="0">
                <a:solidFill>
                  <a:prstClr val="black"/>
                </a:solidFill>
              </a:rPr>
              <a:t>5</a:t>
            </a:r>
          </a:p>
        </p:txBody>
      </p:sp>
      <p:sp>
        <p:nvSpPr>
          <p:cNvPr id="13" name="Rectangle 12"/>
          <p:cNvSpPr/>
          <p:nvPr/>
        </p:nvSpPr>
        <p:spPr>
          <a:xfrm>
            <a:off x="4481689" y="595529"/>
            <a:ext cx="652743" cy="646331"/>
          </a:xfrm>
          <a:prstGeom prst="rect">
            <a:avLst/>
          </a:prstGeom>
        </p:spPr>
        <p:txBody>
          <a:bodyPr wrap="none">
            <a:spAutoFit/>
          </a:bodyPr>
          <a:lstStyle/>
          <a:p>
            <a:r>
              <a:rPr lang="en-GB" sz="3600" dirty="0">
                <a:solidFill>
                  <a:prstClr val="black"/>
                </a:solidFill>
              </a:rPr>
              <a:t>11</a:t>
            </a:r>
          </a:p>
        </p:txBody>
      </p:sp>
      <p:sp>
        <p:nvSpPr>
          <p:cNvPr id="14" name="Rectangle 13"/>
          <p:cNvSpPr/>
          <p:nvPr/>
        </p:nvSpPr>
        <p:spPr>
          <a:xfrm>
            <a:off x="3484141" y="1446368"/>
            <a:ext cx="652743" cy="646331"/>
          </a:xfrm>
          <a:prstGeom prst="rect">
            <a:avLst/>
          </a:prstGeom>
        </p:spPr>
        <p:txBody>
          <a:bodyPr wrap="none">
            <a:spAutoFit/>
          </a:bodyPr>
          <a:lstStyle/>
          <a:p>
            <a:r>
              <a:rPr lang="en-GB" sz="3600" dirty="0">
                <a:solidFill>
                  <a:prstClr val="black"/>
                </a:solidFill>
              </a:rPr>
              <a:t>10</a:t>
            </a:r>
          </a:p>
        </p:txBody>
      </p:sp>
      <p:sp>
        <p:nvSpPr>
          <p:cNvPr id="15" name="Rectangle 14"/>
          <p:cNvSpPr/>
          <p:nvPr/>
        </p:nvSpPr>
        <p:spPr>
          <a:xfrm>
            <a:off x="4598708" y="4166314"/>
            <a:ext cx="418704" cy="646331"/>
          </a:xfrm>
          <a:prstGeom prst="rect">
            <a:avLst/>
          </a:prstGeom>
        </p:spPr>
        <p:txBody>
          <a:bodyPr wrap="none">
            <a:spAutoFit/>
          </a:bodyPr>
          <a:lstStyle/>
          <a:p>
            <a:r>
              <a:rPr lang="en-GB" sz="3600" dirty="0">
                <a:solidFill>
                  <a:prstClr val="black"/>
                </a:solidFill>
              </a:rPr>
              <a:t>7</a:t>
            </a:r>
          </a:p>
        </p:txBody>
      </p:sp>
      <p:sp>
        <p:nvSpPr>
          <p:cNvPr id="16" name="Rectangle 15"/>
          <p:cNvSpPr/>
          <p:nvPr/>
        </p:nvSpPr>
        <p:spPr>
          <a:xfrm>
            <a:off x="3694581" y="3519984"/>
            <a:ext cx="418704" cy="646331"/>
          </a:xfrm>
          <a:prstGeom prst="rect">
            <a:avLst/>
          </a:prstGeom>
        </p:spPr>
        <p:txBody>
          <a:bodyPr wrap="none">
            <a:spAutoFit/>
          </a:bodyPr>
          <a:lstStyle/>
          <a:p>
            <a:r>
              <a:rPr lang="en-GB" sz="3600" dirty="0">
                <a:solidFill>
                  <a:prstClr val="black"/>
                </a:solidFill>
              </a:rPr>
              <a:t>8</a:t>
            </a:r>
          </a:p>
        </p:txBody>
      </p:sp>
      <p:sp>
        <p:nvSpPr>
          <p:cNvPr id="17" name="Up Arrow 16"/>
          <p:cNvSpPr/>
          <p:nvPr/>
        </p:nvSpPr>
        <p:spPr>
          <a:xfrm>
            <a:off x="5752190" y="843844"/>
            <a:ext cx="192930" cy="201224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8" name="Up Arrow 17"/>
          <p:cNvSpPr/>
          <p:nvPr/>
        </p:nvSpPr>
        <p:spPr>
          <a:xfrm>
            <a:off x="5622681" y="1409124"/>
            <a:ext cx="500836" cy="1339720"/>
          </a:xfrm>
          <a:prstGeom prs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9" name="Oval 18"/>
          <p:cNvSpPr/>
          <p:nvPr/>
        </p:nvSpPr>
        <p:spPr>
          <a:xfrm>
            <a:off x="5751489" y="2619022"/>
            <a:ext cx="243220" cy="2596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20" name="TextBox 19"/>
          <p:cNvSpPr txBox="1"/>
          <p:nvPr/>
        </p:nvSpPr>
        <p:spPr>
          <a:xfrm>
            <a:off x="3580641" y="5388225"/>
            <a:ext cx="5166182" cy="1569660"/>
          </a:xfrm>
          <a:prstGeom prst="rect">
            <a:avLst/>
          </a:prstGeom>
          <a:noFill/>
        </p:spPr>
        <p:txBody>
          <a:bodyPr wrap="square" rtlCol="0">
            <a:spAutoFit/>
          </a:bodyPr>
          <a:lstStyle/>
          <a:p>
            <a:pPr algn="ctr"/>
            <a:r>
              <a:rPr lang="en-GB" sz="9600" dirty="0" smtClean="0">
                <a:solidFill>
                  <a:prstClr val="black"/>
                </a:solidFill>
              </a:rPr>
              <a:t>12</a:t>
            </a:r>
            <a:r>
              <a:rPr lang="en-GB" sz="8800" dirty="0" smtClean="0">
                <a:solidFill>
                  <a:prstClr val="black"/>
                </a:solidFill>
              </a:rPr>
              <a:t> </a:t>
            </a:r>
            <a:r>
              <a:rPr lang="en-GB" sz="8800" dirty="0">
                <a:solidFill>
                  <a:prstClr val="black"/>
                </a:solidFill>
              </a:rPr>
              <a:t>o'clock</a:t>
            </a:r>
          </a:p>
        </p:txBody>
      </p:sp>
      <p:sp>
        <p:nvSpPr>
          <p:cNvPr id="2" name="Footer Placeholder 1"/>
          <p:cNvSpPr>
            <a:spLocks noGrp="1"/>
          </p:cNvSpPr>
          <p:nvPr>
            <p:ph type="ftr" sz="quarter" idx="11"/>
          </p:nvPr>
        </p:nvSpPr>
        <p:spPr>
          <a:xfrm>
            <a:off x="22084" y="6494055"/>
            <a:ext cx="4114800" cy="365125"/>
          </a:xfrm>
        </p:spPr>
        <p:txBody>
          <a:bodyPr/>
          <a:lstStyle/>
          <a:p>
            <a:r>
              <a:rPr lang="en-GB" sz="1600" dirty="0" smtClean="0"/>
              <a:t>www.earlybirdyeducation.com</a:t>
            </a:r>
            <a:endParaRPr lang="en-GB" sz="1600" dirty="0"/>
          </a:p>
        </p:txBody>
      </p:sp>
    </p:spTree>
    <p:extLst>
      <p:ext uri="{BB962C8B-B14F-4D97-AF65-F5344CB8AC3E}">
        <p14:creationId xmlns:p14="http://schemas.microsoft.com/office/powerpoint/2010/main" val="560443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0">
                                            <p:txEl>
                                              <p:pRg st="0" end="0"/>
                                            </p:txEl>
                                          </p:spTgt>
                                        </p:tgtEl>
                                        <p:attrNameLst>
                                          <p:attrName>style.visibility</p:attrName>
                                        </p:attrNameLst>
                                      </p:cBhvr>
                                      <p:to>
                                        <p:strVal val="visible"/>
                                      </p:to>
                                    </p:set>
                                    <p:anim calcmode="lin" valueType="num">
                                      <p:cBhvr>
                                        <p:cTn id="7" dur="500" fill="hold"/>
                                        <p:tgtEl>
                                          <p:spTgt spid="20">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0">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3160888" y="270933"/>
            <a:ext cx="5328356" cy="4978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5" name="TextBox 4"/>
          <p:cNvSpPr txBox="1"/>
          <p:nvPr/>
        </p:nvSpPr>
        <p:spPr>
          <a:xfrm>
            <a:off x="5486399" y="270933"/>
            <a:ext cx="677333" cy="646331"/>
          </a:xfrm>
          <a:prstGeom prst="rect">
            <a:avLst/>
          </a:prstGeom>
          <a:noFill/>
        </p:spPr>
        <p:txBody>
          <a:bodyPr wrap="square" rtlCol="0">
            <a:spAutoFit/>
          </a:bodyPr>
          <a:lstStyle/>
          <a:p>
            <a:r>
              <a:rPr lang="en-GB" sz="3600" dirty="0">
                <a:solidFill>
                  <a:prstClr val="black"/>
                </a:solidFill>
              </a:rPr>
              <a:t>12</a:t>
            </a:r>
          </a:p>
        </p:txBody>
      </p:sp>
      <p:sp>
        <p:nvSpPr>
          <p:cNvPr id="6" name="Rectangle 5"/>
          <p:cNvSpPr/>
          <p:nvPr/>
        </p:nvSpPr>
        <p:spPr>
          <a:xfrm>
            <a:off x="5615713" y="4603002"/>
            <a:ext cx="418704" cy="646331"/>
          </a:xfrm>
          <a:prstGeom prst="rect">
            <a:avLst/>
          </a:prstGeom>
        </p:spPr>
        <p:txBody>
          <a:bodyPr wrap="none">
            <a:spAutoFit/>
          </a:bodyPr>
          <a:lstStyle/>
          <a:p>
            <a:r>
              <a:rPr lang="en-GB" sz="3600" dirty="0">
                <a:solidFill>
                  <a:prstClr val="black"/>
                </a:solidFill>
              </a:rPr>
              <a:t>6</a:t>
            </a:r>
          </a:p>
        </p:txBody>
      </p:sp>
      <p:sp>
        <p:nvSpPr>
          <p:cNvPr id="7" name="Rectangle 6"/>
          <p:cNvSpPr/>
          <p:nvPr/>
        </p:nvSpPr>
        <p:spPr>
          <a:xfrm>
            <a:off x="7963804" y="2436967"/>
            <a:ext cx="418704" cy="646331"/>
          </a:xfrm>
          <a:prstGeom prst="rect">
            <a:avLst/>
          </a:prstGeom>
        </p:spPr>
        <p:txBody>
          <a:bodyPr wrap="none">
            <a:spAutoFit/>
          </a:bodyPr>
          <a:lstStyle/>
          <a:p>
            <a:r>
              <a:rPr lang="en-GB" sz="3600" dirty="0">
                <a:solidFill>
                  <a:prstClr val="black"/>
                </a:solidFill>
              </a:rPr>
              <a:t>3</a:t>
            </a:r>
          </a:p>
        </p:txBody>
      </p:sp>
      <p:sp>
        <p:nvSpPr>
          <p:cNvPr id="8" name="Rectangle 7"/>
          <p:cNvSpPr/>
          <p:nvPr/>
        </p:nvSpPr>
        <p:spPr>
          <a:xfrm>
            <a:off x="3200905" y="2436967"/>
            <a:ext cx="418704" cy="646331"/>
          </a:xfrm>
          <a:prstGeom prst="rect">
            <a:avLst/>
          </a:prstGeom>
        </p:spPr>
        <p:txBody>
          <a:bodyPr wrap="none">
            <a:spAutoFit/>
          </a:bodyPr>
          <a:lstStyle/>
          <a:p>
            <a:r>
              <a:rPr lang="en-GB" sz="3600" dirty="0">
                <a:solidFill>
                  <a:prstClr val="black"/>
                </a:solidFill>
              </a:rPr>
              <a:t>9</a:t>
            </a:r>
          </a:p>
        </p:txBody>
      </p:sp>
      <p:sp>
        <p:nvSpPr>
          <p:cNvPr id="9" name="Rectangle 8"/>
          <p:cNvSpPr/>
          <p:nvPr/>
        </p:nvSpPr>
        <p:spPr>
          <a:xfrm>
            <a:off x="6749738" y="594098"/>
            <a:ext cx="418704" cy="646331"/>
          </a:xfrm>
          <a:prstGeom prst="rect">
            <a:avLst/>
          </a:prstGeom>
        </p:spPr>
        <p:txBody>
          <a:bodyPr wrap="none">
            <a:spAutoFit/>
          </a:bodyPr>
          <a:lstStyle/>
          <a:p>
            <a:r>
              <a:rPr lang="en-GB" sz="3600" dirty="0">
                <a:solidFill>
                  <a:prstClr val="black"/>
                </a:solidFill>
              </a:rPr>
              <a:t>1</a:t>
            </a:r>
          </a:p>
        </p:txBody>
      </p:sp>
      <p:sp>
        <p:nvSpPr>
          <p:cNvPr id="10" name="Rectangle 9"/>
          <p:cNvSpPr/>
          <p:nvPr/>
        </p:nvSpPr>
        <p:spPr>
          <a:xfrm>
            <a:off x="7659003" y="1446368"/>
            <a:ext cx="418704" cy="646331"/>
          </a:xfrm>
          <a:prstGeom prst="rect">
            <a:avLst/>
          </a:prstGeom>
        </p:spPr>
        <p:txBody>
          <a:bodyPr wrap="none">
            <a:spAutoFit/>
          </a:bodyPr>
          <a:lstStyle/>
          <a:p>
            <a:r>
              <a:rPr lang="en-GB" sz="3600" dirty="0">
                <a:solidFill>
                  <a:prstClr val="black"/>
                </a:solidFill>
              </a:rPr>
              <a:t>2</a:t>
            </a:r>
          </a:p>
        </p:txBody>
      </p:sp>
      <p:sp>
        <p:nvSpPr>
          <p:cNvPr id="11" name="Rectangle 10"/>
          <p:cNvSpPr/>
          <p:nvPr/>
        </p:nvSpPr>
        <p:spPr>
          <a:xfrm>
            <a:off x="7585117" y="3519984"/>
            <a:ext cx="418704" cy="646331"/>
          </a:xfrm>
          <a:prstGeom prst="rect">
            <a:avLst/>
          </a:prstGeom>
        </p:spPr>
        <p:txBody>
          <a:bodyPr wrap="none">
            <a:spAutoFit/>
          </a:bodyPr>
          <a:lstStyle/>
          <a:p>
            <a:r>
              <a:rPr lang="en-GB" sz="3600" dirty="0">
                <a:solidFill>
                  <a:prstClr val="black"/>
                </a:solidFill>
              </a:rPr>
              <a:t>4</a:t>
            </a:r>
          </a:p>
        </p:txBody>
      </p:sp>
      <p:sp>
        <p:nvSpPr>
          <p:cNvPr id="12" name="Rectangle 11"/>
          <p:cNvSpPr/>
          <p:nvPr/>
        </p:nvSpPr>
        <p:spPr>
          <a:xfrm>
            <a:off x="6749738" y="4166315"/>
            <a:ext cx="418704" cy="646331"/>
          </a:xfrm>
          <a:prstGeom prst="rect">
            <a:avLst/>
          </a:prstGeom>
        </p:spPr>
        <p:txBody>
          <a:bodyPr wrap="none">
            <a:spAutoFit/>
          </a:bodyPr>
          <a:lstStyle/>
          <a:p>
            <a:r>
              <a:rPr lang="en-GB" sz="3600" dirty="0">
                <a:solidFill>
                  <a:prstClr val="black"/>
                </a:solidFill>
              </a:rPr>
              <a:t>5</a:t>
            </a:r>
          </a:p>
        </p:txBody>
      </p:sp>
      <p:sp>
        <p:nvSpPr>
          <p:cNvPr id="13" name="Rectangle 12"/>
          <p:cNvSpPr/>
          <p:nvPr/>
        </p:nvSpPr>
        <p:spPr>
          <a:xfrm>
            <a:off x="4481689" y="595529"/>
            <a:ext cx="652743" cy="646331"/>
          </a:xfrm>
          <a:prstGeom prst="rect">
            <a:avLst/>
          </a:prstGeom>
        </p:spPr>
        <p:txBody>
          <a:bodyPr wrap="none">
            <a:spAutoFit/>
          </a:bodyPr>
          <a:lstStyle/>
          <a:p>
            <a:r>
              <a:rPr lang="en-GB" sz="3600" dirty="0">
                <a:solidFill>
                  <a:prstClr val="black"/>
                </a:solidFill>
              </a:rPr>
              <a:t>11</a:t>
            </a:r>
          </a:p>
        </p:txBody>
      </p:sp>
      <p:sp>
        <p:nvSpPr>
          <p:cNvPr id="14" name="Rectangle 13"/>
          <p:cNvSpPr/>
          <p:nvPr/>
        </p:nvSpPr>
        <p:spPr>
          <a:xfrm>
            <a:off x="3484141" y="1446368"/>
            <a:ext cx="652743" cy="646331"/>
          </a:xfrm>
          <a:prstGeom prst="rect">
            <a:avLst/>
          </a:prstGeom>
        </p:spPr>
        <p:txBody>
          <a:bodyPr wrap="none">
            <a:spAutoFit/>
          </a:bodyPr>
          <a:lstStyle/>
          <a:p>
            <a:r>
              <a:rPr lang="en-GB" sz="3600" dirty="0">
                <a:solidFill>
                  <a:prstClr val="black"/>
                </a:solidFill>
              </a:rPr>
              <a:t>10</a:t>
            </a:r>
          </a:p>
        </p:txBody>
      </p:sp>
      <p:sp>
        <p:nvSpPr>
          <p:cNvPr id="15" name="Rectangle 14"/>
          <p:cNvSpPr/>
          <p:nvPr/>
        </p:nvSpPr>
        <p:spPr>
          <a:xfrm>
            <a:off x="4598708" y="4166314"/>
            <a:ext cx="418704" cy="646331"/>
          </a:xfrm>
          <a:prstGeom prst="rect">
            <a:avLst/>
          </a:prstGeom>
        </p:spPr>
        <p:txBody>
          <a:bodyPr wrap="none">
            <a:spAutoFit/>
          </a:bodyPr>
          <a:lstStyle/>
          <a:p>
            <a:r>
              <a:rPr lang="en-GB" sz="3600" dirty="0">
                <a:solidFill>
                  <a:prstClr val="black"/>
                </a:solidFill>
              </a:rPr>
              <a:t>7</a:t>
            </a:r>
          </a:p>
        </p:txBody>
      </p:sp>
      <p:sp>
        <p:nvSpPr>
          <p:cNvPr id="16" name="Rectangle 15"/>
          <p:cNvSpPr/>
          <p:nvPr/>
        </p:nvSpPr>
        <p:spPr>
          <a:xfrm>
            <a:off x="3694581" y="3519984"/>
            <a:ext cx="418704" cy="646331"/>
          </a:xfrm>
          <a:prstGeom prst="rect">
            <a:avLst/>
          </a:prstGeom>
        </p:spPr>
        <p:txBody>
          <a:bodyPr wrap="none">
            <a:spAutoFit/>
          </a:bodyPr>
          <a:lstStyle/>
          <a:p>
            <a:r>
              <a:rPr lang="en-GB" sz="3600" dirty="0">
                <a:solidFill>
                  <a:prstClr val="black"/>
                </a:solidFill>
              </a:rPr>
              <a:t>8</a:t>
            </a:r>
          </a:p>
        </p:txBody>
      </p:sp>
      <p:sp>
        <p:nvSpPr>
          <p:cNvPr id="17" name="Up Arrow 16"/>
          <p:cNvSpPr/>
          <p:nvPr/>
        </p:nvSpPr>
        <p:spPr>
          <a:xfrm>
            <a:off x="5752190" y="843844"/>
            <a:ext cx="192930" cy="201224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9" name="Oval 18"/>
          <p:cNvSpPr/>
          <p:nvPr/>
        </p:nvSpPr>
        <p:spPr>
          <a:xfrm>
            <a:off x="5751489" y="2619022"/>
            <a:ext cx="243220" cy="2596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20" name="TextBox 19"/>
          <p:cNvSpPr txBox="1"/>
          <p:nvPr/>
        </p:nvSpPr>
        <p:spPr>
          <a:xfrm>
            <a:off x="2293182" y="5178146"/>
            <a:ext cx="7482470" cy="1569660"/>
          </a:xfrm>
          <a:prstGeom prst="rect">
            <a:avLst/>
          </a:prstGeom>
          <a:noFill/>
        </p:spPr>
        <p:txBody>
          <a:bodyPr wrap="square" rtlCol="0">
            <a:spAutoFit/>
          </a:bodyPr>
          <a:lstStyle/>
          <a:p>
            <a:pPr algn="ctr"/>
            <a:r>
              <a:rPr lang="en-GB" sz="9600" dirty="0" smtClean="0">
                <a:solidFill>
                  <a:prstClr val="black"/>
                </a:solidFill>
              </a:rPr>
              <a:t>Minute hand</a:t>
            </a:r>
            <a:endParaRPr lang="en-GB" sz="8800" dirty="0">
              <a:solidFill>
                <a:prstClr val="black"/>
              </a:solidFill>
            </a:endParaRPr>
          </a:p>
        </p:txBody>
      </p:sp>
      <p:sp>
        <p:nvSpPr>
          <p:cNvPr id="2" name="Footer Placeholder 1"/>
          <p:cNvSpPr>
            <a:spLocks noGrp="1"/>
          </p:cNvSpPr>
          <p:nvPr>
            <p:ph type="ftr" sz="quarter" idx="11"/>
          </p:nvPr>
        </p:nvSpPr>
        <p:spPr>
          <a:xfrm>
            <a:off x="22084" y="6492875"/>
            <a:ext cx="4114800" cy="365125"/>
          </a:xfrm>
        </p:spPr>
        <p:txBody>
          <a:bodyPr/>
          <a:lstStyle/>
          <a:p>
            <a:r>
              <a:rPr lang="en-GB" sz="1600" dirty="0" smtClean="0"/>
              <a:t>www.earlybirdyeducation.com</a:t>
            </a:r>
            <a:endParaRPr lang="en-GB" sz="1600" dirty="0"/>
          </a:p>
        </p:txBody>
      </p:sp>
    </p:spTree>
    <p:extLst>
      <p:ext uri="{BB962C8B-B14F-4D97-AF65-F5344CB8AC3E}">
        <p14:creationId xmlns:p14="http://schemas.microsoft.com/office/powerpoint/2010/main" val="3329685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0">
                                            <p:txEl>
                                              <p:pRg st="0" end="0"/>
                                            </p:txEl>
                                          </p:spTgt>
                                        </p:tgtEl>
                                        <p:attrNameLst>
                                          <p:attrName>style.visibility</p:attrName>
                                        </p:attrNameLst>
                                      </p:cBhvr>
                                      <p:to>
                                        <p:strVal val="visible"/>
                                      </p:to>
                                    </p:set>
                                    <p:anim calcmode="lin" valueType="num">
                                      <p:cBhvr>
                                        <p:cTn id="7" dur="500" fill="hold"/>
                                        <p:tgtEl>
                                          <p:spTgt spid="20">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0">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3160888" y="270933"/>
            <a:ext cx="5328356" cy="4978400"/>
          </a:xfrm>
          <a:prstGeom prst="ellipse">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5" name="TextBox 4"/>
          <p:cNvSpPr txBox="1"/>
          <p:nvPr/>
        </p:nvSpPr>
        <p:spPr>
          <a:xfrm>
            <a:off x="5486399" y="270933"/>
            <a:ext cx="677333" cy="646331"/>
          </a:xfrm>
          <a:prstGeom prst="rect">
            <a:avLst/>
          </a:prstGeom>
          <a:noFill/>
        </p:spPr>
        <p:txBody>
          <a:bodyPr wrap="square" rtlCol="0">
            <a:spAutoFit/>
          </a:bodyPr>
          <a:lstStyle/>
          <a:p>
            <a:r>
              <a:rPr lang="en-GB" sz="3600" dirty="0">
                <a:solidFill>
                  <a:prstClr val="black"/>
                </a:solidFill>
              </a:rPr>
              <a:t>12</a:t>
            </a:r>
          </a:p>
        </p:txBody>
      </p:sp>
      <p:sp>
        <p:nvSpPr>
          <p:cNvPr id="6" name="Rectangle 5"/>
          <p:cNvSpPr/>
          <p:nvPr/>
        </p:nvSpPr>
        <p:spPr>
          <a:xfrm>
            <a:off x="5615713" y="4603002"/>
            <a:ext cx="418704" cy="646331"/>
          </a:xfrm>
          <a:prstGeom prst="rect">
            <a:avLst/>
          </a:prstGeom>
        </p:spPr>
        <p:txBody>
          <a:bodyPr wrap="none">
            <a:spAutoFit/>
          </a:bodyPr>
          <a:lstStyle/>
          <a:p>
            <a:r>
              <a:rPr lang="en-GB" sz="3600" dirty="0">
                <a:solidFill>
                  <a:prstClr val="black"/>
                </a:solidFill>
              </a:rPr>
              <a:t>6</a:t>
            </a:r>
          </a:p>
        </p:txBody>
      </p:sp>
      <p:sp>
        <p:nvSpPr>
          <p:cNvPr id="7" name="Rectangle 6"/>
          <p:cNvSpPr/>
          <p:nvPr/>
        </p:nvSpPr>
        <p:spPr>
          <a:xfrm>
            <a:off x="7963804" y="2436967"/>
            <a:ext cx="418704" cy="646331"/>
          </a:xfrm>
          <a:prstGeom prst="rect">
            <a:avLst/>
          </a:prstGeom>
        </p:spPr>
        <p:txBody>
          <a:bodyPr wrap="none">
            <a:spAutoFit/>
          </a:bodyPr>
          <a:lstStyle/>
          <a:p>
            <a:r>
              <a:rPr lang="en-GB" sz="3600" dirty="0">
                <a:solidFill>
                  <a:prstClr val="black"/>
                </a:solidFill>
              </a:rPr>
              <a:t>3</a:t>
            </a:r>
          </a:p>
        </p:txBody>
      </p:sp>
      <p:sp>
        <p:nvSpPr>
          <p:cNvPr id="8" name="Rectangle 7"/>
          <p:cNvSpPr/>
          <p:nvPr/>
        </p:nvSpPr>
        <p:spPr>
          <a:xfrm>
            <a:off x="3200905" y="2436967"/>
            <a:ext cx="418704" cy="646331"/>
          </a:xfrm>
          <a:prstGeom prst="rect">
            <a:avLst/>
          </a:prstGeom>
        </p:spPr>
        <p:txBody>
          <a:bodyPr wrap="none">
            <a:spAutoFit/>
          </a:bodyPr>
          <a:lstStyle/>
          <a:p>
            <a:r>
              <a:rPr lang="en-GB" sz="3600" dirty="0">
                <a:solidFill>
                  <a:prstClr val="black"/>
                </a:solidFill>
              </a:rPr>
              <a:t>9</a:t>
            </a:r>
          </a:p>
        </p:txBody>
      </p:sp>
      <p:sp>
        <p:nvSpPr>
          <p:cNvPr id="9" name="Rectangle 8"/>
          <p:cNvSpPr/>
          <p:nvPr/>
        </p:nvSpPr>
        <p:spPr>
          <a:xfrm>
            <a:off x="6749738" y="594098"/>
            <a:ext cx="418704" cy="646331"/>
          </a:xfrm>
          <a:prstGeom prst="rect">
            <a:avLst/>
          </a:prstGeom>
        </p:spPr>
        <p:txBody>
          <a:bodyPr wrap="none">
            <a:spAutoFit/>
          </a:bodyPr>
          <a:lstStyle/>
          <a:p>
            <a:r>
              <a:rPr lang="en-GB" sz="3600" dirty="0">
                <a:solidFill>
                  <a:prstClr val="black"/>
                </a:solidFill>
              </a:rPr>
              <a:t>1</a:t>
            </a:r>
          </a:p>
        </p:txBody>
      </p:sp>
      <p:sp>
        <p:nvSpPr>
          <p:cNvPr id="10" name="Rectangle 9"/>
          <p:cNvSpPr/>
          <p:nvPr/>
        </p:nvSpPr>
        <p:spPr>
          <a:xfrm>
            <a:off x="7659003" y="1446368"/>
            <a:ext cx="418704" cy="646331"/>
          </a:xfrm>
          <a:prstGeom prst="rect">
            <a:avLst/>
          </a:prstGeom>
        </p:spPr>
        <p:txBody>
          <a:bodyPr wrap="none">
            <a:spAutoFit/>
          </a:bodyPr>
          <a:lstStyle/>
          <a:p>
            <a:r>
              <a:rPr lang="en-GB" sz="3600" dirty="0">
                <a:solidFill>
                  <a:prstClr val="black"/>
                </a:solidFill>
              </a:rPr>
              <a:t>2</a:t>
            </a:r>
          </a:p>
        </p:txBody>
      </p:sp>
      <p:sp>
        <p:nvSpPr>
          <p:cNvPr id="11" name="Rectangle 10"/>
          <p:cNvSpPr/>
          <p:nvPr/>
        </p:nvSpPr>
        <p:spPr>
          <a:xfrm>
            <a:off x="7585117" y="3519984"/>
            <a:ext cx="418704" cy="646331"/>
          </a:xfrm>
          <a:prstGeom prst="rect">
            <a:avLst/>
          </a:prstGeom>
        </p:spPr>
        <p:txBody>
          <a:bodyPr wrap="none">
            <a:spAutoFit/>
          </a:bodyPr>
          <a:lstStyle/>
          <a:p>
            <a:r>
              <a:rPr lang="en-GB" sz="3600" dirty="0">
                <a:solidFill>
                  <a:prstClr val="black"/>
                </a:solidFill>
              </a:rPr>
              <a:t>4</a:t>
            </a:r>
          </a:p>
        </p:txBody>
      </p:sp>
      <p:sp>
        <p:nvSpPr>
          <p:cNvPr id="12" name="Rectangle 11"/>
          <p:cNvSpPr/>
          <p:nvPr/>
        </p:nvSpPr>
        <p:spPr>
          <a:xfrm>
            <a:off x="6749738" y="4166315"/>
            <a:ext cx="418704" cy="646331"/>
          </a:xfrm>
          <a:prstGeom prst="rect">
            <a:avLst/>
          </a:prstGeom>
        </p:spPr>
        <p:txBody>
          <a:bodyPr wrap="none">
            <a:spAutoFit/>
          </a:bodyPr>
          <a:lstStyle/>
          <a:p>
            <a:r>
              <a:rPr lang="en-GB" sz="3600" dirty="0">
                <a:solidFill>
                  <a:prstClr val="black"/>
                </a:solidFill>
              </a:rPr>
              <a:t>5</a:t>
            </a:r>
          </a:p>
        </p:txBody>
      </p:sp>
      <p:sp>
        <p:nvSpPr>
          <p:cNvPr id="13" name="Rectangle 12"/>
          <p:cNvSpPr/>
          <p:nvPr/>
        </p:nvSpPr>
        <p:spPr>
          <a:xfrm>
            <a:off x="4481689" y="595529"/>
            <a:ext cx="652743" cy="646331"/>
          </a:xfrm>
          <a:prstGeom prst="rect">
            <a:avLst/>
          </a:prstGeom>
        </p:spPr>
        <p:txBody>
          <a:bodyPr wrap="none">
            <a:spAutoFit/>
          </a:bodyPr>
          <a:lstStyle/>
          <a:p>
            <a:r>
              <a:rPr lang="en-GB" sz="3600" dirty="0">
                <a:solidFill>
                  <a:prstClr val="black"/>
                </a:solidFill>
              </a:rPr>
              <a:t>11</a:t>
            </a:r>
          </a:p>
        </p:txBody>
      </p:sp>
      <p:sp>
        <p:nvSpPr>
          <p:cNvPr id="14" name="Rectangle 13"/>
          <p:cNvSpPr/>
          <p:nvPr/>
        </p:nvSpPr>
        <p:spPr>
          <a:xfrm>
            <a:off x="3484141" y="1446368"/>
            <a:ext cx="652743" cy="646331"/>
          </a:xfrm>
          <a:prstGeom prst="rect">
            <a:avLst/>
          </a:prstGeom>
        </p:spPr>
        <p:txBody>
          <a:bodyPr wrap="none">
            <a:spAutoFit/>
          </a:bodyPr>
          <a:lstStyle/>
          <a:p>
            <a:r>
              <a:rPr lang="en-GB" sz="3600" dirty="0">
                <a:solidFill>
                  <a:prstClr val="black"/>
                </a:solidFill>
              </a:rPr>
              <a:t>10</a:t>
            </a:r>
          </a:p>
        </p:txBody>
      </p:sp>
      <p:sp>
        <p:nvSpPr>
          <p:cNvPr id="15" name="Rectangle 14"/>
          <p:cNvSpPr/>
          <p:nvPr/>
        </p:nvSpPr>
        <p:spPr>
          <a:xfrm>
            <a:off x="4598708" y="4166314"/>
            <a:ext cx="418704" cy="646331"/>
          </a:xfrm>
          <a:prstGeom prst="rect">
            <a:avLst/>
          </a:prstGeom>
        </p:spPr>
        <p:txBody>
          <a:bodyPr wrap="none">
            <a:spAutoFit/>
          </a:bodyPr>
          <a:lstStyle/>
          <a:p>
            <a:r>
              <a:rPr lang="en-GB" sz="3600" dirty="0">
                <a:solidFill>
                  <a:prstClr val="black"/>
                </a:solidFill>
              </a:rPr>
              <a:t>7</a:t>
            </a:r>
          </a:p>
        </p:txBody>
      </p:sp>
      <p:sp>
        <p:nvSpPr>
          <p:cNvPr id="16" name="Rectangle 15"/>
          <p:cNvSpPr/>
          <p:nvPr/>
        </p:nvSpPr>
        <p:spPr>
          <a:xfrm>
            <a:off x="3694581" y="3519984"/>
            <a:ext cx="418704" cy="646331"/>
          </a:xfrm>
          <a:prstGeom prst="rect">
            <a:avLst/>
          </a:prstGeom>
        </p:spPr>
        <p:txBody>
          <a:bodyPr wrap="none">
            <a:spAutoFit/>
          </a:bodyPr>
          <a:lstStyle/>
          <a:p>
            <a:r>
              <a:rPr lang="en-GB" sz="3600" dirty="0">
                <a:solidFill>
                  <a:prstClr val="black"/>
                </a:solidFill>
              </a:rPr>
              <a:t>8</a:t>
            </a:r>
          </a:p>
        </p:txBody>
      </p:sp>
      <p:sp>
        <p:nvSpPr>
          <p:cNvPr id="18" name="Up Arrow 17"/>
          <p:cNvSpPr/>
          <p:nvPr/>
        </p:nvSpPr>
        <p:spPr>
          <a:xfrm rot="7133665">
            <a:off x="6208546" y="2406311"/>
            <a:ext cx="500836" cy="1339720"/>
          </a:xfrm>
          <a:prstGeom prs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9" name="Oval 18"/>
          <p:cNvSpPr/>
          <p:nvPr/>
        </p:nvSpPr>
        <p:spPr>
          <a:xfrm>
            <a:off x="5751489" y="2619022"/>
            <a:ext cx="243220" cy="2596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20" name="TextBox 19"/>
          <p:cNvSpPr txBox="1"/>
          <p:nvPr/>
        </p:nvSpPr>
        <p:spPr>
          <a:xfrm>
            <a:off x="2755829" y="5359870"/>
            <a:ext cx="6477759" cy="1569660"/>
          </a:xfrm>
          <a:prstGeom prst="rect">
            <a:avLst/>
          </a:prstGeom>
          <a:noFill/>
        </p:spPr>
        <p:txBody>
          <a:bodyPr wrap="square" rtlCol="0">
            <a:spAutoFit/>
          </a:bodyPr>
          <a:lstStyle/>
          <a:p>
            <a:pPr algn="ctr"/>
            <a:r>
              <a:rPr lang="en-GB" sz="9600" dirty="0" smtClean="0">
                <a:solidFill>
                  <a:prstClr val="black"/>
                </a:solidFill>
              </a:rPr>
              <a:t>Hour hand</a:t>
            </a:r>
            <a:endParaRPr lang="en-GB" sz="8800" dirty="0">
              <a:solidFill>
                <a:prstClr val="black"/>
              </a:solidFill>
            </a:endParaRPr>
          </a:p>
        </p:txBody>
      </p:sp>
      <p:sp>
        <p:nvSpPr>
          <p:cNvPr id="2" name="Footer Placeholder 1"/>
          <p:cNvSpPr>
            <a:spLocks noGrp="1"/>
          </p:cNvSpPr>
          <p:nvPr>
            <p:ph type="ftr" sz="quarter" idx="11"/>
          </p:nvPr>
        </p:nvSpPr>
        <p:spPr>
          <a:xfrm>
            <a:off x="0" y="6462524"/>
            <a:ext cx="4114800" cy="365125"/>
          </a:xfrm>
        </p:spPr>
        <p:txBody>
          <a:bodyPr/>
          <a:lstStyle/>
          <a:p>
            <a:r>
              <a:rPr lang="en-GB" sz="1600" dirty="0" smtClean="0"/>
              <a:t>www.earlybirdyeducation.com</a:t>
            </a:r>
            <a:endParaRPr lang="en-GB" sz="1600" dirty="0"/>
          </a:p>
        </p:txBody>
      </p:sp>
    </p:spTree>
    <p:extLst>
      <p:ext uri="{BB962C8B-B14F-4D97-AF65-F5344CB8AC3E}">
        <p14:creationId xmlns:p14="http://schemas.microsoft.com/office/powerpoint/2010/main" val="3711947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0">
                                            <p:txEl>
                                              <p:pRg st="0" end="0"/>
                                            </p:txEl>
                                          </p:spTgt>
                                        </p:tgtEl>
                                        <p:attrNameLst>
                                          <p:attrName>style.visibility</p:attrName>
                                        </p:attrNameLst>
                                      </p:cBhvr>
                                      <p:to>
                                        <p:strVal val="visible"/>
                                      </p:to>
                                    </p:set>
                                    <p:anim calcmode="lin" valueType="num">
                                      <p:cBhvr>
                                        <p:cTn id="7" dur="500" fill="hold"/>
                                        <p:tgtEl>
                                          <p:spTgt spid="20">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0">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3160888" y="270933"/>
            <a:ext cx="5328356" cy="4978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p:cNvSpPr txBox="1"/>
          <p:nvPr/>
        </p:nvSpPr>
        <p:spPr>
          <a:xfrm>
            <a:off x="5486399" y="270933"/>
            <a:ext cx="677333" cy="646331"/>
          </a:xfrm>
          <a:prstGeom prst="rect">
            <a:avLst/>
          </a:prstGeom>
          <a:noFill/>
        </p:spPr>
        <p:txBody>
          <a:bodyPr wrap="square" rtlCol="0">
            <a:spAutoFit/>
          </a:bodyPr>
          <a:lstStyle/>
          <a:p>
            <a:r>
              <a:rPr lang="en-GB" sz="3600" dirty="0" smtClean="0"/>
              <a:t>12</a:t>
            </a:r>
            <a:endParaRPr lang="en-GB" sz="3600" dirty="0"/>
          </a:p>
        </p:txBody>
      </p:sp>
      <p:sp>
        <p:nvSpPr>
          <p:cNvPr id="6" name="Rectangle 5"/>
          <p:cNvSpPr/>
          <p:nvPr/>
        </p:nvSpPr>
        <p:spPr>
          <a:xfrm>
            <a:off x="5615713" y="4603002"/>
            <a:ext cx="418704" cy="646331"/>
          </a:xfrm>
          <a:prstGeom prst="rect">
            <a:avLst/>
          </a:prstGeom>
        </p:spPr>
        <p:txBody>
          <a:bodyPr wrap="none">
            <a:spAutoFit/>
          </a:bodyPr>
          <a:lstStyle/>
          <a:p>
            <a:r>
              <a:rPr lang="en-GB" sz="3600" dirty="0"/>
              <a:t>6</a:t>
            </a:r>
          </a:p>
        </p:txBody>
      </p:sp>
      <p:sp>
        <p:nvSpPr>
          <p:cNvPr id="7" name="Rectangle 6"/>
          <p:cNvSpPr/>
          <p:nvPr/>
        </p:nvSpPr>
        <p:spPr>
          <a:xfrm>
            <a:off x="7963804" y="2436967"/>
            <a:ext cx="418704" cy="646331"/>
          </a:xfrm>
          <a:prstGeom prst="rect">
            <a:avLst/>
          </a:prstGeom>
        </p:spPr>
        <p:txBody>
          <a:bodyPr wrap="none">
            <a:spAutoFit/>
          </a:bodyPr>
          <a:lstStyle/>
          <a:p>
            <a:pPr lvl="0"/>
            <a:r>
              <a:rPr lang="en-GB" sz="3600" dirty="0" smtClean="0">
                <a:solidFill>
                  <a:prstClr val="black"/>
                </a:solidFill>
              </a:rPr>
              <a:t>3</a:t>
            </a:r>
            <a:endParaRPr lang="en-GB" sz="3600" dirty="0">
              <a:solidFill>
                <a:prstClr val="black"/>
              </a:solidFill>
            </a:endParaRPr>
          </a:p>
        </p:txBody>
      </p:sp>
      <p:sp>
        <p:nvSpPr>
          <p:cNvPr id="8" name="Rectangle 7"/>
          <p:cNvSpPr/>
          <p:nvPr/>
        </p:nvSpPr>
        <p:spPr>
          <a:xfrm>
            <a:off x="3200905" y="2436967"/>
            <a:ext cx="418704" cy="646331"/>
          </a:xfrm>
          <a:prstGeom prst="rect">
            <a:avLst/>
          </a:prstGeom>
        </p:spPr>
        <p:txBody>
          <a:bodyPr wrap="none">
            <a:spAutoFit/>
          </a:bodyPr>
          <a:lstStyle/>
          <a:p>
            <a:pPr lvl="0"/>
            <a:r>
              <a:rPr lang="en-GB" sz="3600" dirty="0" smtClean="0">
                <a:solidFill>
                  <a:prstClr val="black"/>
                </a:solidFill>
              </a:rPr>
              <a:t>9</a:t>
            </a:r>
            <a:endParaRPr lang="en-GB" sz="3600" dirty="0">
              <a:solidFill>
                <a:prstClr val="black"/>
              </a:solidFill>
            </a:endParaRPr>
          </a:p>
        </p:txBody>
      </p:sp>
      <p:sp>
        <p:nvSpPr>
          <p:cNvPr id="9" name="Rectangle 8"/>
          <p:cNvSpPr/>
          <p:nvPr/>
        </p:nvSpPr>
        <p:spPr>
          <a:xfrm>
            <a:off x="6749738" y="594098"/>
            <a:ext cx="418704" cy="646331"/>
          </a:xfrm>
          <a:prstGeom prst="rect">
            <a:avLst/>
          </a:prstGeom>
        </p:spPr>
        <p:txBody>
          <a:bodyPr wrap="none">
            <a:spAutoFit/>
          </a:bodyPr>
          <a:lstStyle/>
          <a:p>
            <a:pPr lvl="0"/>
            <a:r>
              <a:rPr lang="en-GB" sz="3600" dirty="0" smtClean="0">
                <a:solidFill>
                  <a:prstClr val="black"/>
                </a:solidFill>
              </a:rPr>
              <a:t>1</a:t>
            </a:r>
            <a:endParaRPr lang="en-GB" sz="3600" dirty="0">
              <a:solidFill>
                <a:prstClr val="black"/>
              </a:solidFill>
            </a:endParaRPr>
          </a:p>
        </p:txBody>
      </p:sp>
      <p:sp>
        <p:nvSpPr>
          <p:cNvPr id="10" name="Rectangle 9"/>
          <p:cNvSpPr/>
          <p:nvPr/>
        </p:nvSpPr>
        <p:spPr>
          <a:xfrm>
            <a:off x="7659003" y="1446368"/>
            <a:ext cx="418704" cy="646331"/>
          </a:xfrm>
          <a:prstGeom prst="rect">
            <a:avLst/>
          </a:prstGeom>
        </p:spPr>
        <p:txBody>
          <a:bodyPr wrap="none">
            <a:spAutoFit/>
          </a:bodyPr>
          <a:lstStyle/>
          <a:p>
            <a:pPr lvl="0"/>
            <a:r>
              <a:rPr lang="en-GB" sz="3600" dirty="0" smtClean="0">
                <a:solidFill>
                  <a:prstClr val="black"/>
                </a:solidFill>
              </a:rPr>
              <a:t>2</a:t>
            </a:r>
            <a:endParaRPr lang="en-GB" sz="3600" dirty="0">
              <a:solidFill>
                <a:prstClr val="black"/>
              </a:solidFill>
            </a:endParaRPr>
          </a:p>
        </p:txBody>
      </p:sp>
      <p:sp>
        <p:nvSpPr>
          <p:cNvPr id="11" name="Rectangle 10"/>
          <p:cNvSpPr/>
          <p:nvPr/>
        </p:nvSpPr>
        <p:spPr>
          <a:xfrm>
            <a:off x="7585117" y="3519984"/>
            <a:ext cx="418704" cy="646331"/>
          </a:xfrm>
          <a:prstGeom prst="rect">
            <a:avLst/>
          </a:prstGeom>
        </p:spPr>
        <p:txBody>
          <a:bodyPr wrap="none">
            <a:spAutoFit/>
          </a:bodyPr>
          <a:lstStyle/>
          <a:p>
            <a:pPr lvl="0"/>
            <a:r>
              <a:rPr lang="en-GB" sz="3600" dirty="0" smtClean="0">
                <a:solidFill>
                  <a:prstClr val="black"/>
                </a:solidFill>
              </a:rPr>
              <a:t>4</a:t>
            </a:r>
            <a:endParaRPr lang="en-GB" sz="3600" dirty="0">
              <a:solidFill>
                <a:prstClr val="black"/>
              </a:solidFill>
            </a:endParaRPr>
          </a:p>
        </p:txBody>
      </p:sp>
      <p:sp>
        <p:nvSpPr>
          <p:cNvPr id="12" name="Rectangle 11"/>
          <p:cNvSpPr/>
          <p:nvPr/>
        </p:nvSpPr>
        <p:spPr>
          <a:xfrm>
            <a:off x="6749738" y="4166315"/>
            <a:ext cx="418704" cy="646331"/>
          </a:xfrm>
          <a:prstGeom prst="rect">
            <a:avLst/>
          </a:prstGeom>
        </p:spPr>
        <p:txBody>
          <a:bodyPr wrap="none">
            <a:spAutoFit/>
          </a:bodyPr>
          <a:lstStyle/>
          <a:p>
            <a:pPr lvl="0"/>
            <a:r>
              <a:rPr lang="en-GB" sz="3600" dirty="0" smtClean="0">
                <a:solidFill>
                  <a:prstClr val="black"/>
                </a:solidFill>
              </a:rPr>
              <a:t>5</a:t>
            </a:r>
            <a:endParaRPr lang="en-GB" sz="3600" dirty="0">
              <a:solidFill>
                <a:prstClr val="black"/>
              </a:solidFill>
            </a:endParaRPr>
          </a:p>
        </p:txBody>
      </p:sp>
      <p:sp>
        <p:nvSpPr>
          <p:cNvPr id="13" name="Rectangle 12"/>
          <p:cNvSpPr/>
          <p:nvPr/>
        </p:nvSpPr>
        <p:spPr>
          <a:xfrm>
            <a:off x="4481689" y="595529"/>
            <a:ext cx="652743" cy="646331"/>
          </a:xfrm>
          <a:prstGeom prst="rect">
            <a:avLst/>
          </a:prstGeom>
        </p:spPr>
        <p:txBody>
          <a:bodyPr wrap="none">
            <a:spAutoFit/>
          </a:bodyPr>
          <a:lstStyle/>
          <a:p>
            <a:pPr lvl="0"/>
            <a:r>
              <a:rPr lang="en-GB" sz="3600" dirty="0" smtClean="0">
                <a:solidFill>
                  <a:prstClr val="black"/>
                </a:solidFill>
              </a:rPr>
              <a:t>11</a:t>
            </a:r>
            <a:endParaRPr lang="en-GB" sz="3600" dirty="0">
              <a:solidFill>
                <a:prstClr val="black"/>
              </a:solidFill>
            </a:endParaRPr>
          </a:p>
        </p:txBody>
      </p:sp>
      <p:sp>
        <p:nvSpPr>
          <p:cNvPr id="14" name="Rectangle 13"/>
          <p:cNvSpPr/>
          <p:nvPr/>
        </p:nvSpPr>
        <p:spPr>
          <a:xfrm>
            <a:off x="3484141" y="1446368"/>
            <a:ext cx="652743" cy="646331"/>
          </a:xfrm>
          <a:prstGeom prst="rect">
            <a:avLst/>
          </a:prstGeom>
        </p:spPr>
        <p:txBody>
          <a:bodyPr wrap="none">
            <a:spAutoFit/>
          </a:bodyPr>
          <a:lstStyle/>
          <a:p>
            <a:pPr lvl="0"/>
            <a:r>
              <a:rPr lang="en-GB" sz="3600" dirty="0" smtClean="0">
                <a:solidFill>
                  <a:prstClr val="black"/>
                </a:solidFill>
              </a:rPr>
              <a:t>10</a:t>
            </a:r>
            <a:endParaRPr lang="en-GB" sz="3600" dirty="0">
              <a:solidFill>
                <a:prstClr val="black"/>
              </a:solidFill>
            </a:endParaRPr>
          </a:p>
        </p:txBody>
      </p:sp>
      <p:sp>
        <p:nvSpPr>
          <p:cNvPr id="15" name="Rectangle 14"/>
          <p:cNvSpPr/>
          <p:nvPr/>
        </p:nvSpPr>
        <p:spPr>
          <a:xfrm>
            <a:off x="4598708" y="4166314"/>
            <a:ext cx="418704" cy="646331"/>
          </a:xfrm>
          <a:prstGeom prst="rect">
            <a:avLst/>
          </a:prstGeom>
        </p:spPr>
        <p:txBody>
          <a:bodyPr wrap="none">
            <a:spAutoFit/>
          </a:bodyPr>
          <a:lstStyle/>
          <a:p>
            <a:pPr lvl="0"/>
            <a:r>
              <a:rPr lang="en-GB" sz="3600" dirty="0" smtClean="0">
                <a:solidFill>
                  <a:prstClr val="black"/>
                </a:solidFill>
              </a:rPr>
              <a:t>7</a:t>
            </a:r>
            <a:endParaRPr lang="en-GB" sz="3600" dirty="0">
              <a:solidFill>
                <a:prstClr val="black"/>
              </a:solidFill>
            </a:endParaRPr>
          </a:p>
        </p:txBody>
      </p:sp>
      <p:sp>
        <p:nvSpPr>
          <p:cNvPr id="16" name="Rectangle 15"/>
          <p:cNvSpPr/>
          <p:nvPr/>
        </p:nvSpPr>
        <p:spPr>
          <a:xfrm>
            <a:off x="3694581" y="3519984"/>
            <a:ext cx="418704" cy="646331"/>
          </a:xfrm>
          <a:prstGeom prst="rect">
            <a:avLst/>
          </a:prstGeom>
        </p:spPr>
        <p:txBody>
          <a:bodyPr wrap="none">
            <a:spAutoFit/>
          </a:bodyPr>
          <a:lstStyle/>
          <a:p>
            <a:pPr lvl="0"/>
            <a:r>
              <a:rPr lang="en-GB" sz="3600" dirty="0" smtClean="0">
                <a:solidFill>
                  <a:prstClr val="black"/>
                </a:solidFill>
              </a:rPr>
              <a:t>8</a:t>
            </a:r>
            <a:endParaRPr lang="en-GB" sz="3600" dirty="0">
              <a:solidFill>
                <a:prstClr val="black"/>
              </a:solidFill>
            </a:endParaRPr>
          </a:p>
        </p:txBody>
      </p:sp>
      <p:sp>
        <p:nvSpPr>
          <p:cNvPr id="17" name="Up Arrow 16"/>
          <p:cNvSpPr/>
          <p:nvPr/>
        </p:nvSpPr>
        <p:spPr>
          <a:xfrm>
            <a:off x="5752190" y="843844"/>
            <a:ext cx="192930" cy="201224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Up Arrow 17"/>
          <p:cNvSpPr/>
          <p:nvPr/>
        </p:nvSpPr>
        <p:spPr>
          <a:xfrm rot="7133665">
            <a:off x="6208546" y="2406311"/>
            <a:ext cx="500836" cy="1339720"/>
          </a:xfrm>
          <a:prstGeom prs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p:nvSpPr>
        <p:spPr>
          <a:xfrm>
            <a:off x="5751489" y="2619022"/>
            <a:ext cx="243220" cy="2596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TextBox 19"/>
          <p:cNvSpPr txBox="1"/>
          <p:nvPr/>
        </p:nvSpPr>
        <p:spPr>
          <a:xfrm>
            <a:off x="1742397" y="5247452"/>
            <a:ext cx="8261403" cy="1446550"/>
          </a:xfrm>
          <a:prstGeom prst="rect">
            <a:avLst/>
          </a:prstGeom>
          <a:noFill/>
        </p:spPr>
        <p:txBody>
          <a:bodyPr wrap="square" rtlCol="0">
            <a:spAutoFit/>
          </a:bodyPr>
          <a:lstStyle/>
          <a:p>
            <a:pPr algn="ctr"/>
            <a:r>
              <a:rPr lang="en-GB" sz="4400" dirty="0" smtClean="0"/>
              <a:t> o'clock is when the minute hand is pointing up at number 12.</a:t>
            </a:r>
            <a:endParaRPr lang="en-GB" sz="4400" dirty="0"/>
          </a:p>
        </p:txBody>
      </p:sp>
      <p:sp>
        <p:nvSpPr>
          <p:cNvPr id="2" name="Footer Placeholder 1"/>
          <p:cNvSpPr>
            <a:spLocks noGrp="1"/>
          </p:cNvSpPr>
          <p:nvPr>
            <p:ph type="ftr" sz="quarter" idx="11"/>
          </p:nvPr>
        </p:nvSpPr>
        <p:spPr>
          <a:xfrm>
            <a:off x="22084" y="6494055"/>
            <a:ext cx="4114800" cy="365125"/>
          </a:xfrm>
        </p:spPr>
        <p:txBody>
          <a:bodyPr/>
          <a:lstStyle/>
          <a:p>
            <a:r>
              <a:rPr lang="en-GB" sz="1600" dirty="0" smtClean="0"/>
              <a:t>www.earlybirdyeducation.com</a:t>
            </a:r>
            <a:endParaRPr lang="en-GB" sz="1600" dirty="0"/>
          </a:p>
        </p:txBody>
      </p:sp>
    </p:spTree>
    <p:extLst>
      <p:ext uri="{BB962C8B-B14F-4D97-AF65-F5344CB8AC3E}">
        <p14:creationId xmlns:p14="http://schemas.microsoft.com/office/powerpoint/2010/main" val="979364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0">
                                            <p:txEl>
                                              <p:pRg st="0" end="0"/>
                                            </p:txEl>
                                          </p:spTgt>
                                        </p:tgtEl>
                                        <p:attrNameLst>
                                          <p:attrName>style.visibility</p:attrName>
                                        </p:attrNameLst>
                                      </p:cBhvr>
                                      <p:to>
                                        <p:strVal val="visible"/>
                                      </p:to>
                                    </p:set>
                                    <p:anim calcmode="lin" valueType="num">
                                      <p:cBhvr>
                                        <p:cTn id="7" dur="500" fill="hold"/>
                                        <p:tgtEl>
                                          <p:spTgt spid="20">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0">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3160888" y="270933"/>
            <a:ext cx="5328356" cy="4978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5" name="TextBox 4"/>
          <p:cNvSpPr txBox="1"/>
          <p:nvPr/>
        </p:nvSpPr>
        <p:spPr>
          <a:xfrm>
            <a:off x="5486399" y="270933"/>
            <a:ext cx="677333" cy="646331"/>
          </a:xfrm>
          <a:prstGeom prst="rect">
            <a:avLst/>
          </a:prstGeom>
          <a:noFill/>
        </p:spPr>
        <p:txBody>
          <a:bodyPr wrap="square" rtlCol="0">
            <a:spAutoFit/>
          </a:bodyPr>
          <a:lstStyle/>
          <a:p>
            <a:r>
              <a:rPr lang="en-GB" sz="3600" dirty="0">
                <a:solidFill>
                  <a:prstClr val="black"/>
                </a:solidFill>
              </a:rPr>
              <a:t>12</a:t>
            </a:r>
          </a:p>
        </p:txBody>
      </p:sp>
      <p:sp>
        <p:nvSpPr>
          <p:cNvPr id="6" name="Rectangle 5"/>
          <p:cNvSpPr/>
          <p:nvPr/>
        </p:nvSpPr>
        <p:spPr>
          <a:xfrm>
            <a:off x="5615713" y="4603002"/>
            <a:ext cx="418704" cy="646331"/>
          </a:xfrm>
          <a:prstGeom prst="rect">
            <a:avLst/>
          </a:prstGeom>
        </p:spPr>
        <p:txBody>
          <a:bodyPr wrap="none">
            <a:spAutoFit/>
          </a:bodyPr>
          <a:lstStyle/>
          <a:p>
            <a:r>
              <a:rPr lang="en-GB" sz="3600" dirty="0">
                <a:solidFill>
                  <a:prstClr val="black"/>
                </a:solidFill>
              </a:rPr>
              <a:t>6</a:t>
            </a:r>
          </a:p>
        </p:txBody>
      </p:sp>
      <p:sp>
        <p:nvSpPr>
          <p:cNvPr id="7" name="Rectangle 6"/>
          <p:cNvSpPr/>
          <p:nvPr/>
        </p:nvSpPr>
        <p:spPr>
          <a:xfrm>
            <a:off x="7963804" y="2436967"/>
            <a:ext cx="418704" cy="646331"/>
          </a:xfrm>
          <a:prstGeom prst="rect">
            <a:avLst/>
          </a:prstGeom>
        </p:spPr>
        <p:txBody>
          <a:bodyPr wrap="none">
            <a:spAutoFit/>
          </a:bodyPr>
          <a:lstStyle/>
          <a:p>
            <a:r>
              <a:rPr lang="en-GB" sz="3600" dirty="0">
                <a:solidFill>
                  <a:prstClr val="black"/>
                </a:solidFill>
              </a:rPr>
              <a:t>3</a:t>
            </a:r>
          </a:p>
        </p:txBody>
      </p:sp>
      <p:sp>
        <p:nvSpPr>
          <p:cNvPr id="8" name="Rectangle 7"/>
          <p:cNvSpPr/>
          <p:nvPr/>
        </p:nvSpPr>
        <p:spPr>
          <a:xfrm>
            <a:off x="3200905" y="2436967"/>
            <a:ext cx="418704" cy="646331"/>
          </a:xfrm>
          <a:prstGeom prst="rect">
            <a:avLst/>
          </a:prstGeom>
        </p:spPr>
        <p:txBody>
          <a:bodyPr wrap="none">
            <a:spAutoFit/>
          </a:bodyPr>
          <a:lstStyle/>
          <a:p>
            <a:r>
              <a:rPr lang="en-GB" sz="3600" dirty="0">
                <a:solidFill>
                  <a:prstClr val="black"/>
                </a:solidFill>
              </a:rPr>
              <a:t>9</a:t>
            </a:r>
          </a:p>
        </p:txBody>
      </p:sp>
      <p:sp>
        <p:nvSpPr>
          <p:cNvPr id="9" name="Rectangle 8"/>
          <p:cNvSpPr/>
          <p:nvPr/>
        </p:nvSpPr>
        <p:spPr>
          <a:xfrm>
            <a:off x="6749738" y="594098"/>
            <a:ext cx="418704" cy="646331"/>
          </a:xfrm>
          <a:prstGeom prst="rect">
            <a:avLst/>
          </a:prstGeom>
        </p:spPr>
        <p:txBody>
          <a:bodyPr wrap="none">
            <a:spAutoFit/>
          </a:bodyPr>
          <a:lstStyle/>
          <a:p>
            <a:r>
              <a:rPr lang="en-GB" sz="3600" dirty="0">
                <a:solidFill>
                  <a:prstClr val="black"/>
                </a:solidFill>
              </a:rPr>
              <a:t>1</a:t>
            </a:r>
          </a:p>
        </p:txBody>
      </p:sp>
      <p:sp>
        <p:nvSpPr>
          <p:cNvPr id="10" name="Rectangle 9"/>
          <p:cNvSpPr/>
          <p:nvPr/>
        </p:nvSpPr>
        <p:spPr>
          <a:xfrm>
            <a:off x="7659003" y="1446368"/>
            <a:ext cx="418704" cy="646331"/>
          </a:xfrm>
          <a:prstGeom prst="rect">
            <a:avLst/>
          </a:prstGeom>
        </p:spPr>
        <p:txBody>
          <a:bodyPr wrap="none">
            <a:spAutoFit/>
          </a:bodyPr>
          <a:lstStyle/>
          <a:p>
            <a:r>
              <a:rPr lang="en-GB" sz="3600" dirty="0">
                <a:solidFill>
                  <a:prstClr val="black"/>
                </a:solidFill>
              </a:rPr>
              <a:t>2</a:t>
            </a:r>
          </a:p>
        </p:txBody>
      </p:sp>
      <p:sp>
        <p:nvSpPr>
          <p:cNvPr id="11" name="Rectangle 10"/>
          <p:cNvSpPr/>
          <p:nvPr/>
        </p:nvSpPr>
        <p:spPr>
          <a:xfrm>
            <a:off x="7585117" y="3519984"/>
            <a:ext cx="418704" cy="646331"/>
          </a:xfrm>
          <a:prstGeom prst="rect">
            <a:avLst/>
          </a:prstGeom>
        </p:spPr>
        <p:txBody>
          <a:bodyPr wrap="none">
            <a:spAutoFit/>
          </a:bodyPr>
          <a:lstStyle/>
          <a:p>
            <a:r>
              <a:rPr lang="en-GB" sz="3600" dirty="0">
                <a:solidFill>
                  <a:prstClr val="black"/>
                </a:solidFill>
              </a:rPr>
              <a:t>4</a:t>
            </a:r>
          </a:p>
        </p:txBody>
      </p:sp>
      <p:sp>
        <p:nvSpPr>
          <p:cNvPr id="12" name="Rectangle 11"/>
          <p:cNvSpPr/>
          <p:nvPr/>
        </p:nvSpPr>
        <p:spPr>
          <a:xfrm>
            <a:off x="6749738" y="4166315"/>
            <a:ext cx="418704" cy="646331"/>
          </a:xfrm>
          <a:prstGeom prst="rect">
            <a:avLst/>
          </a:prstGeom>
        </p:spPr>
        <p:txBody>
          <a:bodyPr wrap="none">
            <a:spAutoFit/>
          </a:bodyPr>
          <a:lstStyle/>
          <a:p>
            <a:r>
              <a:rPr lang="en-GB" sz="3600" dirty="0">
                <a:solidFill>
                  <a:prstClr val="black"/>
                </a:solidFill>
              </a:rPr>
              <a:t>5</a:t>
            </a:r>
          </a:p>
        </p:txBody>
      </p:sp>
      <p:sp>
        <p:nvSpPr>
          <p:cNvPr id="13" name="Rectangle 12"/>
          <p:cNvSpPr/>
          <p:nvPr/>
        </p:nvSpPr>
        <p:spPr>
          <a:xfrm>
            <a:off x="4481689" y="595529"/>
            <a:ext cx="652743" cy="646331"/>
          </a:xfrm>
          <a:prstGeom prst="rect">
            <a:avLst/>
          </a:prstGeom>
        </p:spPr>
        <p:txBody>
          <a:bodyPr wrap="none">
            <a:spAutoFit/>
          </a:bodyPr>
          <a:lstStyle/>
          <a:p>
            <a:r>
              <a:rPr lang="en-GB" sz="3600" dirty="0">
                <a:solidFill>
                  <a:prstClr val="black"/>
                </a:solidFill>
              </a:rPr>
              <a:t>11</a:t>
            </a:r>
          </a:p>
        </p:txBody>
      </p:sp>
      <p:sp>
        <p:nvSpPr>
          <p:cNvPr id="14" name="Rectangle 13"/>
          <p:cNvSpPr/>
          <p:nvPr/>
        </p:nvSpPr>
        <p:spPr>
          <a:xfrm>
            <a:off x="3484141" y="1446368"/>
            <a:ext cx="652743" cy="646331"/>
          </a:xfrm>
          <a:prstGeom prst="rect">
            <a:avLst/>
          </a:prstGeom>
        </p:spPr>
        <p:txBody>
          <a:bodyPr wrap="none">
            <a:spAutoFit/>
          </a:bodyPr>
          <a:lstStyle/>
          <a:p>
            <a:r>
              <a:rPr lang="en-GB" sz="3600" dirty="0">
                <a:solidFill>
                  <a:prstClr val="black"/>
                </a:solidFill>
              </a:rPr>
              <a:t>10</a:t>
            </a:r>
          </a:p>
        </p:txBody>
      </p:sp>
      <p:sp>
        <p:nvSpPr>
          <p:cNvPr id="15" name="Rectangle 14"/>
          <p:cNvSpPr/>
          <p:nvPr/>
        </p:nvSpPr>
        <p:spPr>
          <a:xfrm>
            <a:off x="4598708" y="4166314"/>
            <a:ext cx="418704" cy="646331"/>
          </a:xfrm>
          <a:prstGeom prst="rect">
            <a:avLst/>
          </a:prstGeom>
        </p:spPr>
        <p:txBody>
          <a:bodyPr wrap="none">
            <a:spAutoFit/>
          </a:bodyPr>
          <a:lstStyle/>
          <a:p>
            <a:r>
              <a:rPr lang="en-GB" sz="3600" dirty="0">
                <a:solidFill>
                  <a:prstClr val="black"/>
                </a:solidFill>
              </a:rPr>
              <a:t>7</a:t>
            </a:r>
          </a:p>
        </p:txBody>
      </p:sp>
      <p:sp>
        <p:nvSpPr>
          <p:cNvPr id="16" name="Rectangle 15"/>
          <p:cNvSpPr/>
          <p:nvPr/>
        </p:nvSpPr>
        <p:spPr>
          <a:xfrm>
            <a:off x="3694581" y="3519984"/>
            <a:ext cx="418704" cy="646331"/>
          </a:xfrm>
          <a:prstGeom prst="rect">
            <a:avLst/>
          </a:prstGeom>
        </p:spPr>
        <p:txBody>
          <a:bodyPr wrap="none">
            <a:spAutoFit/>
          </a:bodyPr>
          <a:lstStyle/>
          <a:p>
            <a:r>
              <a:rPr lang="en-GB" sz="3600" dirty="0">
                <a:solidFill>
                  <a:prstClr val="black"/>
                </a:solidFill>
              </a:rPr>
              <a:t>8</a:t>
            </a:r>
          </a:p>
        </p:txBody>
      </p:sp>
      <p:sp>
        <p:nvSpPr>
          <p:cNvPr id="17" name="Up Arrow 16"/>
          <p:cNvSpPr/>
          <p:nvPr/>
        </p:nvSpPr>
        <p:spPr>
          <a:xfrm>
            <a:off x="5752190" y="843844"/>
            <a:ext cx="192930" cy="201224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8" name="Up Arrow 17"/>
          <p:cNvSpPr/>
          <p:nvPr/>
        </p:nvSpPr>
        <p:spPr>
          <a:xfrm rot="7133665">
            <a:off x="6208546" y="2406311"/>
            <a:ext cx="500836" cy="1339720"/>
          </a:xfrm>
          <a:prstGeom prs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9" name="Oval 18"/>
          <p:cNvSpPr/>
          <p:nvPr/>
        </p:nvSpPr>
        <p:spPr>
          <a:xfrm>
            <a:off x="5751489" y="2619022"/>
            <a:ext cx="243220" cy="2596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20" name="TextBox 19"/>
          <p:cNvSpPr txBox="1"/>
          <p:nvPr/>
        </p:nvSpPr>
        <p:spPr>
          <a:xfrm>
            <a:off x="1814418" y="5234573"/>
            <a:ext cx="8261403" cy="1446550"/>
          </a:xfrm>
          <a:prstGeom prst="rect">
            <a:avLst/>
          </a:prstGeom>
          <a:noFill/>
        </p:spPr>
        <p:txBody>
          <a:bodyPr wrap="square" rtlCol="0">
            <a:spAutoFit/>
          </a:bodyPr>
          <a:lstStyle/>
          <a:p>
            <a:pPr algn="ctr"/>
            <a:r>
              <a:rPr lang="en-GB" sz="4400" dirty="0">
                <a:solidFill>
                  <a:prstClr val="black"/>
                </a:solidFill>
              </a:rPr>
              <a:t> </a:t>
            </a:r>
            <a:r>
              <a:rPr lang="en-GB" sz="4400" dirty="0" smtClean="0">
                <a:solidFill>
                  <a:prstClr val="black"/>
                </a:solidFill>
              </a:rPr>
              <a:t>half past </a:t>
            </a:r>
            <a:r>
              <a:rPr lang="en-GB" sz="4400" dirty="0">
                <a:solidFill>
                  <a:prstClr val="black"/>
                </a:solidFill>
              </a:rPr>
              <a:t>is when the minute hand is pointing </a:t>
            </a:r>
            <a:r>
              <a:rPr lang="en-GB" sz="4400" dirty="0" smtClean="0">
                <a:solidFill>
                  <a:prstClr val="black"/>
                </a:solidFill>
              </a:rPr>
              <a:t>down </a:t>
            </a:r>
            <a:r>
              <a:rPr lang="en-GB" sz="4400" dirty="0">
                <a:solidFill>
                  <a:prstClr val="black"/>
                </a:solidFill>
              </a:rPr>
              <a:t>at number 6</a:t>
            </a:r>
            <a:r>
              <a:rPr lang="en-GB" sz="4400" dirty="0" smtClean="0">
                <a:solidFill>
                  <a:prstClr val="black"/>
                </a:solidFill>
              </a:rPr>
              <a:t>.</a:t>
            </a:r>
            <a:endParaRPr lang="en-GB" sz="4400" dirty="0">
              <a:solidFill>
                <a:prstClr val="black"/>
              </a:solidFill>
            </a:endParaRPr>
          </a:p>
        </p:txBody>
      </p:sp>
      <p:sp>
        <p:nvSpPr>
          <p:cNvPr id="2" name="Footer Placeholder 1"/>
          <p:cNvSpPr>
            <a:spLocks noGrp="1"/>
          </p:cNvSpPr>
          <p:nvPr>
            <p:ph type="ftr" sz="quarter" idx="11"/>
          </p:nvPr>
        </p:nvSpPr>
        <p:spPr>
          <a:xfrm>
            <a:off x="-1515" y="6494055"/>
            <a:ext cx="4114800" cy="365125"/>
          </a:xfrm>
        </p:spPr>
        <p:txBody>
          <a:bodyPr/>
          <a:lstStyle/>
          <a:p>
            <a:r>
              <a:rPr lang="en-GB" sz="1600" dirty="0" smtClean="0"/>
              <a:t>www.earlybirdyeducation.com</a:t>
            </a:r>
            <a:endParaRPr lang="en-GB" sz="1600" dirty="0"/>
          </a:p>
        </p:txBody>
      </p:sp>
    </p:spTree>
    <p:extLst>
      <p:ext uri="{BB962C8B-B14F-4D97-AF65-F5344CB8AC3E}">
        <p14:creationId xmlns:p14="http://schemas.microsoft.com/office/powerpoint/2010/main" val="2555740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0">
                                            <p:txEl>
                                              <p:pRg st="0" end="0"/>
                                            </p:txEl>
                                          </p:spTgt>
                                        </p:tgtEl>
                                        <p:attrNameLst>
                                          <p:attrName>style.visibility</p:attrName>
                                        </p:attrNameLst>
                                      </p:cBhvr>
                                      <p:to>
                                        <p:strVal val="visible"/>
                                      </p:to>
                                    </p:set>
                                    <p:anim calcmode="lin" valueType="num">
                                      <p:cBhvr>
                                        <p:cTn id="7" dur="500" fill="hold"/>
                                        <p:tgtEl>
                                          <p:spTgt spid="20">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0">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8823" y="2543881"/>
            <a:ext cx="10515600" cy="1325563"/>
          </a:xfrm>
        </p:spPr>
        <p:txBody>
          <a:bodyPr>
            <a:noAutofit/>
          </a:bodyPr>
          <a:lstStyle/>
          <a:p>
            <a:pPr algn="ctr"/>
            <a:r>
              <a:rPr lang="en-GB" sz="15000" dirty="0" smtClean="0"/>
              <a:t>Now can you tell the time?</a:t>
            </a:r>
            <a:endParaRPr lang="en-GB" sz="15000" dirty="0"/>
          </a:p>
        </p:txBody>
      </p:sp>
      <p:sp>
        <p:nvSpPr>
          <p:cNvPr id="3" name="Footer Placeholder 2"/>
          <p:cNvSpPr>
            <a:spLocks noGrp="1"/>
          </p:cNvSpPr>
          <p:nvPr>
            <p:ph type="ftr" sz="quarter" idx="11"/>
          </p:nvPr>
        </p:nvSpPr>
        <p:spPr>
          <a:xfrm>
            <a:off x="0" y="6492875"/>
            <a:ext cx="4114800" cy="365125"/>
          </a:xfrm>
        </p:spPr>
        <p:txBody>
          <a:bodyPr/>
          <a:lstStyle/>
          <a:p>
            <a:r>
              <a:rPr lang="en-GB" sz="1600" dirty="0" smtClean="0"/>
              <a:t>www</a:t>
            </a:r>
            <a:r>
              <a:rPr lang="en-GB" sz="2000" dirty="0" smtClean="0"/>
              <a:t>.</a:t>
            </a:r>
            <a:r>
              <a:rPr lang="en-GB" sz="1600" dirty="0" smtClean="0"/>
              <a:t>earlybirdyeducation.com</a:t>
            </a:r>
            <a:endParaRPr lang="en-GB" sz="1600" dirty="0"/>
          </a:p>
        </p:txBody>
      </p:sp>
    </p:spTree>
    <p:extLst>
      <p:ext uri="{BB962C8B-B14F-4D97-AF65-F5344CB8AC3E}">
        <p14:creationId xmlns:p14="http://schemas.microsoft.com/office/powerpoint/2010/main" val="15952906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3160888" y="270933"/>
            <a:ext cx="5328356" cy="4978400"/>
          </a:xfrm>
          <a:prstGeom prst="ellipse">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5" name="TextBox 4"/>
          <p:cNvSpPr txBox="1"/>
          <p:nvPr/>
        </p:nvSpPr>
        <p:spPr>
          <a:xfrm>
            <a:off x="5486399" y="270933"/>
            <a:ext cx="677333" cy="646331"/>
          </a:xfrm>
          <a:prstGeom prst="rect">
            <a:avLst/>
          </a:prstGeom>
          <a:noFill/>
        </p:spPr>
        <p:txBody>
          <a:bodyPr wrap="square" rtlCol="0">
            <a:spAutoFit/>
          </a:bodyPr>
          <a:lstStyle/>
          <a:p>
            <a:r>
              <a:rPr lang="en-GB" sz="3600" dirty="0">
                <a:solidFill>
                  <a:prstClr val="black"/>
                </a:solidFill>
              </a:rPr>
              <a:t>12</a:t>
            </a:r>
          </a:p>
        </p:txBody>
      </p:sp>
      <p:sp>
        <p:nvSpPr>
          <p:cNvPr id="6" name="Rectangle 5"/>
          <p:cNvSpPr/>
          <p:nvPr/>
        </p:nvSpPr>
        <p:spPr>
          <a:xfrm>
            <a:off x="5615713" y="4603002"/>
            <a:ext cx="418704" cy="646331"/>
          </a:xfrm>
          <a:prstGeom prst="rect">
            <a:avLst/>
          </a:prstGeom>
        </p:spPr>
        <p:txBody>
          <a:bodyPr wrap="none">
            <a:spAutoFit/>
          </a:bodyPr>
          <a:lstStyle/>
          <a:p>
            <a:r>
              <a:rPr lang="en-GB" sz="3600" dirty="0">
                <a:solidFill>
                  <a:prstClr val="black"/>
                </a:solidFill>
              </a:rPr>
              <a:t>6</a:t>
            </a:r>
          </a:p>
        </p:txBody>
      </p:sp>
      <p:sp>
        <p:nvSpPr>
          <p:cNvPr id="7" name="Rectangle 6"/>
          <p:cNvSpPr/>
          <p:nvPr/>
        </p:nvSpPr>
        <p:spPr>
          <a:xfrm>
            <a:off x="7963804" y="2436967"/>
            <a:ext cx="418704" cy="646331"/>
          </a:xfrm>
          <a:prstGeom prst="rect">
            <a:avLst/>
          </a:prstGeom>
        </p:spPr>
        <p:txBody>
          <a:bodyPr wrap="none">
            <a:spAutoFit/>
          </a:bodyPr>
          <a:lstStyle/>
          <a:p>
            <a:r>
              <a:rPr lang="en-GB" sz="3600" dirty="0">
                <a:solidFill>
                  <a:prstClr val="black"/>
                </a:solidFill>
              </a:rPr>
              <a:t>3</a:t>
            </a:r>
          </a:p>
        </p:txBody>
      </p:sp>
      <p:sp>
        <p:nvSpPr>
          <p:cNvPr id="8" name="Rectangle 7"/>
          <p:cNvSpPr/>
          <p:nvPr/>
        </p:nvSpPr>
        <p:spPr>
          <a:xfrm>
            <a:off x="3200905" y="2436967"/>
            <a:ext cx="418704" cy="646331"/>
          </a:xfrm>
          <a:prstGeom prst="rect">
            <a:avLst/>
          </a:prstGeom>
        </p:spPr>
        <p:txBody>
          <a:bodyPr wrap="none">
            <a:spAutoFit/>
          </a:bodyPr>
          <a:lstStyle/>
          <a:p>
            <a:r>
              <a:rPr lang="en-GB" sz="3600" dirty="0">
                <a:solidFill>
                  <a:prstClr val="black"/>
                </a:solidFill>
              </a:rPr>
              <a:t>9</a:t>
            </a:r>
          </a:p>
        </p:txBody>
      </p:sp>
      <p:sp>
        <p:nvSpPr>
          <p:cNvPr id="9" name="Rectangle 8"/>
          <p:cNvSpPr/>
          <p:nvPr/>
        </p:nvSpPr>
        <p:spPr>
          <a:xfrm>
            <a:off x="6749738" y="594098"/>
            <a:ext cx="418704" cy="646331"/>
          </a:xfrm>
          <a:prstGeom prst="rect">
            <a:avLst/>
          </a:prstGeom>
        </p:spPr>
        <p:txBody>
          <a:bodyPr wrap="none">
            <a:spAutoFit/>
          </a:bodyPr>
          <a:lstStyle/>
          <a:p>
            <a:r>
              <a:rPr lang="en-GB" sz="3600" dirty="0">
                <a:solidFill>
                  <a:prstClr val="black"/>
                </a:solidFill>
              </a:rPr>
              <a:t>1</a:t>
            </a:r>
          </a:p>
        </p:txBody>
      </p:sp>
      <p:sp>
        <p:nvSpPr>
          <p:cNvPr id="10" name="Rectangle 9"/>
          <p:cNvSpPr/>
          <p:nvPr/>
        </p:nvSpPr>
        <p:spPr>
          <a:xfrm>
            <a:off x="7659003" y="1446368"/>
            <a:ext cx="418704" cy="646331"/>
          </a:xfrm>
          <a:prstGeom prst="rect">
            <a:avLst/>
          </a:prstGeom>
        </p:spPr>
        <p:txBody>
          <a:bodyPr wrap="none">
            <a:spAutoFit/>
          </a:bodyPr>
          <a:lstStyle/>
          <a:p>
            <a:r>
              <a:rPr lang="en-GB" sz="3600" dirty="0">
                <a:solidFill>
                  <a:prstClr val="black"/>
                </a:solidFill>
              </a:rPr>
              <a:t>2</a:t>
            </a:r>
          </a:p>
        </p:txBody>
      </p:sp>
      <p:sp>
        <p:nvSpPr>
          <p:cNvPr id="11" name="Rectangle 10"/>
          <p:cNvSpPr/>
          <p:nvPr/>
        </p:nvSpPr>
        <p:spPr>
          <a:xfrm>
            <a:off x="7585117" y="3519984"/>
            <a:ext cx="418704" cy="646331"/>
          </a:xfrm>
          <a:prstGeom prst="rect">
            <a:avLst/>
          </a:prstGeom>
        </p:spPr>
        <p:txBody>
          <a:bodyPr wrap="none">
            <a:spAutoFit/>
          </a:bodyPr>
          <a:lstStyle/>
          <a:p>
            <a:r>
              <a:rPr lang="en-GB" sz="3600" dirty="0">
                <a:solidFill>
                  <a:prstClr val="black"/>
                </a:solidFill>
              </a:rPr>
              <a:t>4</a:t>
            </a:r>
          </a:p>
        </p:txBody>
      </p:sp>
      <p:sp>
        <p:nvSpPr>
          <p:cNvPr id="12" name="Rectangle 11"/>
          <p:cNvSpPr/>
          <p:nvPr/>
        </p:nvSpPr>
        <p:spPr>
          <a:xfrm>
            <a:off x="6749738" y="4166315"/>
            <a:ext cx="418704" cy="646331"/>
          </a:xfrm>
          <a:prstGeom prst="rect">
            <a:avLst/>
          </a:prstGeom>
        </p:spPr>
        <p:txBody>
          <a:bodyPr wrap="none">
            <a:spAutoFit/>
          </a:bodyPr>
          <a:lstStyle/>
          <a:p>
            <a:r>
              <a:rPr lang="en-GB" sz="3600" dirty="0">
                <a:solidFill>
                  <a:prstClr val="black"/>
                </a:solidFill>
              </a:rPr>
              <a:t>5</a:t>
            </a:r>
          </a:p>
        </p:txBody>
      </p:sp>
      <p:sp>
        <p:nvSpPr>
          <p:cNvPr id="13" name="Rectangle 12"/>
          <p:cNvSpPr/>
          <p:nvPr/>
        </p:nvSpPr>
        <p:spPr>
          <a:xfrm>
            <a:off x="4481689" y="595529"/>
            <a:ext cx="652743" cy="646331"/>
          </a:xfrm>
          <a:prstGeom prst="rect">
            <a:avLst/>
          </a:prstGeom>
        </p:spPr>
        <p:txBody>
          <a:bodyPr wrap="none">
            <a:spAutoFit/>
          </a:bodyPr>
          <a:lstStyle/>
          <a:p>
            <a:r>
              <a:rPr lang="en-GB" sz="3600" dirty="0">
                <a:solidFill>
                  <a:prstClr val="black"/>
                </a:solidFill>
              </a:rPr>
              <a:t>11</a:t>
            </a:r>
          </a:p>
        </p:txBody>
      </p:sp>
      <p:sp>
        <p:nvSpPr>
          <p:cNvPr id="14" name="Rectangle 13"/>
          <p:cNvSpPr/>
          <p:nvPr/>
        </p:nvSpPr>
        <p:spPr>
          <a:xfrm>
            <a:off x="3484141" y="1446368"/>
            <a:ext cx="652743" cy="646331"/>
          </a:xfrm>
          <a:prstGeom prst="rect">
            <a:avLst/>
          </a:prstGeom>
        </p:spPr>
        <p:txBody>
          <a:bodyPr wrap="none">
            <a:spAutoFit/>
          </a:bodyPr>
          <a:lstStyle/>
          <a:p>
            <a:r>
              <a:rPr lang="en-GB" sz="3600" dirty="0">
                <a:solidFill>
                  <a:prstClr val="black"/>
                </a:solidFill>
              </a:rPr>
              <a:t>10</a:t>
            </a:r>
          </a:p>
        </p:txBody>
      </p:sp>
      <p:sp>
        <p:nvSpPr>
          <p:cNvPr id="15" name="Rectangle 14"/>
          <p:cNvSpPr/>
          <p:nvPr/>
        </p:nvSpPr>
        <p:spPr>
          <a:xfrm>
            <a:off x="4598708" y="4166314"/>
            <a:ext cx="418704" cy="646331"/>
          </a:xfrm>
          <a:prstGeom prst="rect">
            <a:avLst/>
          </a:prstGeom>
        </p:spPr>
        <p:txBody>
          <a:bodyPr wrap="none">
            <a:spAutoFit/>
          </a:bodyPr>
          <a:lstStyle/>
          <a:p>
            <a:r>
              <a:rPr lang="en-GB" sz="3600" dirty="0">
                <a:solidFill>
                  <a:prstClr val="black"/>
                </a:solidFill>
              </a:rPr>
              <a:t>7</a:t>
            </a:r>
          </a:p>
        </p:txBody>
      </p:sp>
      <p:sp>
        <p:nvSpPr>
          <p:cNvPr id="16" name="Rectangle 15"/>
          <p:cNvSpPr/>
          <p:nvPr/>
        </p:nvSpPr>
        <p:spPr>
          <a:xfrm>
            <a:off x="3694581" y="3519984"/>
            <a:ext cx="418704" cy="646331"/>
          </a:xfrm>
          <a:prstGeom prst="rect">
            <a:avLst/>
          </a:prstGeom>
        </p:spPr>
        <p:txBody>
          <a:bodyPr wrap="none">
            <a:spAutoFit/>
          </a:bodyPr>
          <a:lstStyle/>
          <a:p>
            <a:r>
              <a:rPr lang="en-GB" sz="3600" dirty="0">
                <a:solidFill>
                  <a:prstClr val="black"/>
                </a:solidFill>
              </a:rPr>
              <a:t>8</a:t>
            </a:r>
          </a:p>
        </p:txBody>
      </p:sp>
      <p:sp>
        <p:nvSpPr>
          <p:cNvPr id="17" name="Up Arrow 16"/>
          <p:cNvSpPr/>
          <p:nvPr/>
        </p:nvSpPr>
        <p:spPr>
          <a:xfrm>
            <a:off x="5752190" y="843844"/>
            <a:ext cx="192930" cy="201224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8" name="Up Arrow 17"/>
          <p:cNvSpPr/>
          <p:nvPr/>
        </p:nvSpPr>
        <p:spPr>
          <a:xfrm rot="12807494">
            <a:off x="5235980" y="2668659"/>
            <a:ext cx="500836" cy="1339720"/>
          </a:xfrm>
          <a:prstGeom prs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9" name="Oval 18"/>
          <p:cNvSpPr/>
          <p:nvPr/>
        </p:nvSpPr>
        <p:spPr>
          <a:xfrm>
            <a:off x="5751489" y="2619022"/>
            <a:ext cx="243220" cy="2596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20" name="TextBox 19"/>
          <p:cNvSpPr txBox="1"/>
          <p:nvPr/>
        </p:nvSpPr>
        <p:spPr>
          <a:xfrm>
            <a:off x="3580641" y="5388225"/>
            <a:ext cx="5166182" cy="1569660"/>
          </a:xfrm>
          <a:prstGeom prst="rect">
            <a:avLst/>
          </a:prstGeom>
          <a:noFill/>
        </p:spPr>
        <p:txBody>
          <a:bodyPr wrap="square" rtlCol="0">
            <a:spAutoFit/>
          </a:bodyPr>
          <a:lstStyle/>
          <a:p>
            <a:pPr algn="ctr"/>
            <a:r>
              <a:rPr lang="en-GB" sz="9600" dirty="0" smtClean="0">
                <a:solidFill>
                  <a:prstClr val="black"/>
                </a:solidFill>
              </a:rPr>
              <a:t>7</a:t>
            </a:r>
            <a:r>
              <a:rPr lang="en-GB" sz="8800" dirty="0" smtClean="0">
                <a:solidFill>
                  <a:prstClr val="black"/>
                </a:solidFill>
              </a:rPr>
              <a:t> </a:t>
            </a:r>
            <a:r>
              <a:rPr lang="en-GB" sz="8800" dirty="0">
                <a:solidFill>
                  <a:prstClr val="black"/>
                </a:solidFill>
              </a:rPr>
              <a:t>o'clock</a:t>
            </a:r>
          </a:p>
        </p:txBody>
      </p:sp>
      <p:sp>
        <p:nvSpPr>
          <p:cNvPr id="2" name="Footer Placeholder 1"/>
          <p:cNvSpPr>
            <a:spLocks noGrp="1"/>
          </p:cNvSpPr>
          <p:nvPr>
            <p:ph type="ftr" sz="quarter" idx="11"/>
          </p:nvPr>
        </p:nvSpPr>
        <p:spPr>
          <a:xfrm>
            <a:off x="22084" y="6492875"/>
            <a:ext cx="4114800" cy="365125"/>
          </a:xfrm>
        </p:spPr>
        <p:txBody>
          <a:bodyPr/>
          <a:lstStyle/>
          <a:p>
            <a:r>
              <a:rPr lang="en-GB" sz="1600" dirty="0" smtClean="0"/>
              <a:t>www.earlybirdyeducation.com</a:t>
            </a:r>
            <a:endParaRPr lang="en-GB" sz="1600" dirty="0"/>
          </a:p>
        </p:txBody>
      </p:sp>
    </p:spTree>
    <p:extLst>
      <p:ext uri="{BB962C8B-B14F-4D97-AF65-F5344CB8AC3E}">
        <p14:creationId xmlns:p14="http://schemas.microsoft.com/office/powerpoint/2010/main" val="4169011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0">
                                            <p:txEl>
                                              <p:pRg st="0" end="0"/>
                                            </p:txEl>
                                          </p:spTgt>
                                        </p:tgtEl>
                                        <p:attrNameLst>
                                          <p:attrName>style.visibility</p:attrName>
                                        </p:attrNameLst>
                                      </p:cBhvr>
                                      <p:to>
                                        <p:strVal val="visible"/>
                                      </p:to>
                                    </p:set>
                                    <p:anim calcmode="lin" valueType="num">
                                      <p:cBhvr>
                                        <p:cTn id="7" dur="500" fill="hold"/>
                                        <p:tgtEl>
                                          <p:spTgt spid="20">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0">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3160888" y="270933"/>
            <a:ext cx="5328356" cy="4978400"/>
          </a:xfrm>
          <a:prstGeom prst="ellipse">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p:cNvSpPr txBox="1"/>
          <p:nvPr/>
        </p:nvSpPr>
        <p:spPr>
          <a:xfrm>
            <a:off x="5486399" y="270933"/>
            <a:ext cx="677333" cy="646331"/>
          </a:xfrm>
          <a:prstGeom prst="rect">
            <a:avLst/>
          </a:prstGeom>
          <a:noFill/>
        </p:spPr>
        <p:txBody>
          <a:bodyPr wrap="square" rtlCol="0">
            <a:spAutoFit/>
          </a:bodyPr>
          <a:lstStyle/>
          <a:p>
            <a:r>
              <a:rPr lang="en-GB" sz="3600" dirty="0" smtClean="0"/>
              <a:t>12</a:t>
            </a:r>
            <a:endParaRPr lang="en-GB" sz="3600" dirty="0"/>
          </a:p>
        </p:txBody>
      </p:sp>
      <p:sp>
        <p:nvSpPr>
          <p:cNvPr id="6" name="Rectangle 5"/>
          <p:cNvSpPr/>
          <p:nvPr/>
        </p:nvSpPr>
        <p:spPr>
          <a:xfrm>
            <a:off x="5615713" y="4603002"/>
            <a:ext cx="418704" cy="646331"/>
          </a:xfrm>
          <a:prstGeom prst="rect">
            <a:avLst/>
          </a:prstGeom>
        </p:spPr>
        <p:txBody>
          <a:bodyPr wrap="none">
            <a:spAutoFit/>
          </a:bodyPr>
          <a:lstStyle/>
          <a:p>
            <a:r>
              <a:rPr lang="en-GB" sz="3600" dirty="0"/>
              <a:t>6</a:t>
            </a:r>
          </a:p>
        </p:txBody>
      </p:sp>
      <p:sp>
        <p:nvSpPr>
          <p:cNvPr id="7" name="Rectangle 6"/>
          <p:cNvSpPr/>
          <p:nvPr/>
        </p:nvSpPr>
        <p:spPr>
          <a:xfrm>
            <a:off x="7963804" y="2436967"/>
            <a:ext cx="418704" cy="646331"/>
          </a:xfrm>
          <a:prstGeom prst="rect">
            <a:avLst/>
          </a:prstGeom>
        </p:spPr>
        <p:txBody>
          <a:bodyPr wrap="none">
            <a:spAutoFit/>
          </a:bodyPr>
          <a:lstStyle/>
          <a:p>
            <a:pPr lvl="0"/>
            <a:r>
              <a:rPr lang="en-GB" sz="3600" dirty="0" smtClean="0">
                <a:solidFill>
                  <a:prstClr val="black"/>
                </a:solidFill>
              </a:rPr>
              <a:t>3</a:t>
            </a:r>
            <a:endParaRPr lang="en-GB" sz="3600" dirty="0">
              <a:solidFill>
                <a:prstClr val="black"/>
              </a:solidFill>
            </a:endParaRPr>
          </a:p>
        </p:txBody>
      </p:sp>
      <p:sp>
        <p:nvSpPr>
          <p:cNvPr id="8" name="Rectangle 7"/>
          <p:cNvSpPr/>
          <p:nvPr/>
        </p:nvSpPr>
        <p:spPr>
          <a:xfrm>
            <a:off x="3200905" y="2436967"/>
            <a:ext cx="418704" cy="646331"/>
          </a:xfrm>
          <a:prstGeom prst="rect">
            <a:avLst/>
          </a:prstGeom>
        </p:spPr>
        <p:txBody>
          <a:bodyPr wrap="none">
            <a:spAutoFit/>
          </a:bodyPr>
          <a:lstStyle/>
          <a:p>
            <a:pPr lvl="0"/>
            <a:r>
              <a:rPr lang="en-GB" sz="3600" dirty="0" smtClean="0">
                <a:solidFill>
                  <a:prstClr val="black"/>
                </a:solidFill>
              </a:rPr>
              <a:t>9</a:t>
            </a:r>
            <a:endParaRPr lang="en-GB" sz="3600" dirty="0">
              <a:solidFill>
                <a:prstClr val="black"/>
              </a:solidFill>
            </a:endParaRPr>
          </a:p>
        </p:txBody>
      </p:sp>
      <p:sp>
        <p:nvSpPr>
          <p:cNvPr id="9" name="Rectangle 8"/>
          <p:cNvSpPr/>
          <p:nvPr/>
        </p:nvSpPr>
        <p:spPr>
          <a:xfrm>
            <a:off x="6749738" y="594098"/>
            <a:ext cx="418704" cy="646331"/>
          </a:xfrm>
          <a:prstGeom prst="rect">
            <a:avLst/>
          </a:prstGeom>
        </p:spPr>
        <p:txBody>
          <a:bodyPr wrap="none">
            <a:spAutoFit/>
          </a:bodyPr>
          <a:lstStyle/>
          <a:p>
            <a:pPr lvl="0"/>
            <a:r>
              <a:rPr lang="en-GB" sz="3600" dirty="0" smtClean="0">
                <a:solidFill>
                  <a:prstClr val="black"/>
                </a:solidFill>
              </a:rPr>
              <a:t>1</a:t>
            </a:r>
            <a:endParaRPr lang="en-GB" sz="3600" dirty="0">
              <a:solidFill>
                <a:prstClr val="black"/>
              </a:solidFill>
            </a:endParaRPr>
          </a:p>
        </p:txBody>
      </p:sp>
      <p:sp>
        <p:nvSpPr>
          <p:cNvPr id="10" name="Rectangle 9"/>
          <p:cNvSpPr/>
          <p:nvPr/>
        </p:nvSpPr>
        <p:spPr>
          <a:xfrm>
            <a:off x="7659003" y="1446368"/>
            <a:ext cx="418704" cy="646331"/>
          </a:xfrm>
          <a:prstGeom prst="rect">
            <a:avLst/>
          </a:prstGeom>
        </p:spPr>
        <p:txBody>
          <a:bodyPr wrap="none">
            <a:spAutoFit/>
          </a:bodyPr>
          <a:lstStyle/>
          <a:p>
            <a:pPr lvl="0"/>
            <a:r>
              <a:rPr lang="en-GB" sz="3600" dirty="0" smtClean="0">
                <a:solidFill>
                  <a:prstClr val="black"/>
                </a:solidFill>
              </a:rPr>
              <a:t>2</a:t>
            </a:r>
            <a:endParaRPr lang="en-GB" sz="3600" dirty="0">
              <a:solidFill>
                <a:prstClr val="black"/>
              </a:solidFill>
            </a:endParaRPr>
          </a:p>
        </p:txBody>
      </p:sp>
      <p:sp>
        <p:nvSpPr>
          <p:cNvPr id="11" name="Rectangle 10"/>
          <p:cNvSpPr/>
          <p:nvPr/>
        </p:nvSpPr>
        <p:spPr>
          <a:xfrm>
            <a:off x="7585117" y="3519984"/>
            <a:ext cx="418704" cy="646331"/>
          </a:xfrm>
          <a:prstGeom prst="rect">
            <a:avLst/>
          </a:prstGeom>
        </p:spPr>
        <p:txBody>
          <a:bodyPr wrap="none">
            <a:spAutoFit/>
          </a:bodyPr>
          <a:lstStyle/>
          <a:p>
            <a:pPr lvl="0"/>
            <a:r>
              <a:rPr lang="en-GB" sz="3600" dirty="0" smtClean="0">
                <a:solidFill>
                  <a:prstClr val="black"/>
                </a:solidFill>
              </a:rPr>
              <a:t>4</a:t>
            </a:r>
            <a:endParaRPr lang="en-GB" sz="3600" dirty="0">
              <a:solidFill>
                <a:prstClr val="black"/>
              </a:solidFill>
            </a:endParaRPr>
          </a:p>
        </p:txBody>
      </p:sp>
      <p:sp>
        <p:nvSpPr>
          <p:cNvPr id="12" name="Rectangle 11"/>
          <p:cNvSpPr/>
          <p:nvPr/>
        </p:nvSpPr>
        <p:spPr>
          <a:xfrm>
            <a:off x="6749738" y="4166315"/>
            <a:ext cx="418704" cy="646331"/>
          </a:xfrm>
          <a:prstGeom prst="rect">
            <a:avLst/>
          </a:prstGeom>
        </p:spPr>
        <p:txBody>
          <a:bodyPr wrap="none">
            <a:spAutoFit/>
          </a:bodyPr>
          <a:lstStyle/>
          <a:p>
            <a:pPr lvl="0"/>
            <a:r>
              <a:rPr lang="en-GB" sz="3600" dirty="0" smtClean="0">
                <a:solidFill>
                  <a:prstClr val="black"/>
                </a:solidFill>
              </a:rPr>
              <a:t>5</a:t>
            </a:r>
            <a:endParaRPr lang="en-GB" sz="3600" dirty="0">
              <a:solidFill>
                <a:prstClr val="black"/>
              </a:solidFill>
            </a:endParaRPr>
          </a:p>
        </p:txBody>
      </p:sp>
      <p:sp>
        <p:nvSpPr>
          <p:cNvPr id="13" name="Rectangle 12"/>
          <p:cNvSpPr/>
          <p:nvPr/>
        </p:nvSpPr>
        <p:spPr>
          <a:xfrm>
            <a:off x="4481689" y="595529"/>
            <a:ext cx="652743" cy="646331"/>
          </a:xfrm>
          <a:prstGeom prst="rect">
            <a:avLst/>
          </a:prstGeom>
        </p:spPr>
        <p:txBody>
          <a:bodyPr wrap="none">
            <a:spAutoFit/>
          </a:bodyPr>
          <a:lstStyle/>
          <a:p>
            <a:pPr lvl="0"/>
            <a:r>
              <a:rPr lang="en-GB" sz="3600" dirty="0" smtClean="0">
                <a:solidFill>
                  <a:prstClr val="black"/>
                </a:solidFill>
              </a:rPr>
              <a:t>11</a:t>
            </a:r>
            <a:endParaRPr lang="en-GB" sz="3600" dirty="0">
              <a:solidFill>
                <a:prstClr val="black"/>
              </a:solidFill>
            </a:endParaRPr>
          </a:p>
        </p:txBody>
      </p:sp>
      <p:sp>
        <p:nvSpPr>
          <p:cNvPr id="14" name="Rectangle 13"/>
          <p:cNvSpPr/>
          <p:nvPr/>
        </p:nvSpPr>
        <p:spPr>
          <a:xfrm>
            <a:off x="3484141" y="1446368"/>
            <a:ext cx="652743" cy="646331"/>
          </a:xfrm>
          <a:prstGeom prst="rect">
            <a:avLst/>
          </a:prstGeom>
        </p:spPr>
        <p:txBody>
          <a:bodyPr wrap="none">
            <a:spAutoFit/>
          </a:bodyPr>
          <a:lstStyle/>
          <a:p>
            <a:pPr lvl="0"/>
            <a:r>
              <a:rPr lang="en-GB" sz="3600" dirty="0" smtClean="0">
                <a:solidFill>
                  <a:prstClr val="black"/>
                </a:solidFill>
              </a:rPr>
              <a:t>10</a:t>
            </a:r>
            <a:endParaRPr lang="en-GB" sz="3600" dirty="0">
              <a:solidFill>
                <a:prstClr val="black"/>
              </a:solidFill>
            </a:endParaRPr>
          </a:p>
        </p:txBody>
      </p:sp>
      <p:sp>
        <p:nvSpPr>
          <p:cNvPr id="15" name="Rectangle 14"/>
          <p:cNvSpPr/>
          <p:nvPr/>
        </p:nvSpPr>
        <p:spPr>
          <a:xfrm>
            <a:off x="4598708" y="4166314"/>
            <a:ext cx="418704" cy="646331"/>
          </a:xfrm>
          <a:prstGeom prst="rect">
            <a:avLst/>
          </a:prstGeom>
        </p:spPr>
        <p:txBody>
          <a:bodyPr wrap="none">
            <a:spAutoFit/>
          </a:bodyPr>
          <a:lstStyle/>
          <a:p>
            <a:pPr lvl="0"/>
            <a:r>
              <a:rPr lang="en-GB" sz="3600" dirty="0" smtClean="0">
                <a:solidFill>
                  <a:prstClr val="black"/>
                </a:solidFill>
              </a:rPr>
              <a:t>7</a:t>
            </a:r>
            <a:endParaRPr lang="en-GB" sz="3600" dirty="0">
              <a:solidFill>
                <a:prstClr val="black"/>
              </a:solidFill>
            </a:endParaRPr>
          </a:p>
        </p:txBody>
      </p:sp>
      <p:sp>
        <p:nvSpPr>
          <p:cNvPr id="16" name="Rectangle 15"/>
          <p:cNvSpPr/>
          <p:nvPr/>
        </p:nvSpPr>
        <p:spPr>
          <a:xfrm>
            <a:off x="3694581" y="3519984"/>
            <a:ext cx="418704" cy="646331"/>
          </a:xfrm>
          <a:prstGeom prst="rect">
            <a:avLst/>
          </a:prstGeom>
        </p:spPr>
        <p:txBody>
          <a:bodyPr wrap="none">
            <a:spAutoFit/>
          </a:bodyPr>
          <a:lstStyle/>
          <a:p>
            <a:pPr lvl="0"/>
            <a:r>
              <a:rPr lang="en-GB" sz="3600" dirty="0" smtClean="0">
                <a:solidFill>
                  <a:prstClr val="black"/>
                </a:solidFill>
              </a:rPr>
              <a:t>8</a:t>
            </a:r>
            <a:endParaRPr lang="en-GB" sz="3600" dirty="0">
              <a:solidFill>
                <a:prstClr val="black"/>
              </a:solidFill>
            </a:endParaRPr>
          </a:p>
        </p:txBody>
      </p:sp>
      <p:sp>
        <p:nvSpPr>
          <p:cNvPr id="17" name="Up Arrow 16"/>
          <p:cNvSpPr/>
          <p:nvPr/>
        </p:nvSpPr>
        <p:spPr>
          <a:xfrm flipH="1" flipV="1">
            <a:off x="5718517" y="2721251"/>
            <a:ext cx="277797" cy="1805001"/>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Up Arrow 17"/>
          <p:cNvSpPr/>
          <p:nvPr/>
        </p:nvSpPr>
        <p:spPr>
          <a:xfrm rot="3363458">
            <a:off x="6186225" y="1703788"/>
            <a:ext cx="500836" cy="1339720"/>
          </a:xfrm>
          <a:prstGeom prs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p:nvSpPr>
        <p:spPr>
          <a:xfrm>
            <a:off x="5751489" y="2619022"/>
            <a:ext cx="243220" cy="2596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TextBox 19"/>
          <p:cNvSpPr txBox="1"/>
          <p:nvPr/>
        </p:nvSpPr>
        <p:spPr>
          <a:xfrm>
            <a:off x="2834851" y="5389007"/>
            <a:ext cx="6319715" cy="1569660"/>
          </a:xfrm>
          <a:prstGeom prst="rect">
            <a:avLst/>
          </a:prstGeom>
          <a:noFill/>
        </p:spPr>
        <p:txBody>
          <a:bodyPr wrap="square" rtlCol="0">
            <a:spAutoFit/>
          </a:bodyPr>
          <a:lstStyle/>
          <a:p>
            <a:pPr algn="ctr"/>
            <a:r>
              <a:rPr lang="en-GB" sz="9600" dirty="0" smtClean="0"/>
              <a:t>Half past 2</a:t>
            </a:r>
            <a:endParaRPr lang="en-GB" sz="8800" dirty="0"/>
          </a:p>
        </p:txBody>
      </p:sp>
      <p:sp>
        <p:nvSpPr>
          <p:cNvPr id="2" name="Footer Placeholder 1"/>
          <p:cNvSpPr>
            <a:spLocks noGrp="1"/>
          </p:cNvSpPr>
          <p:nvPr>
            <p:ph type="ftr" sz="quarter" idx="11"/>
          </p:nvPr>
        </p:nvSpPr>
        <p:spPr>
          <a:xfrm>
            <a:off x="22084" y="6492875"/>
            <a:ext cx="4114800" cy="365125"/>
          </a:xfrm>
        </p:spPr>
        <p:txBody>
          <a:bodyPr/>
          <a:lstStyle/>
          <a:p>
            <a:r>
              <a:rPr lang="en-GB" sz="1600" dirty="0" smtClean="0"/>
              <a:t>www.earlybirdyeducation.com</a:t>
            </a:r>
            <a:endParaRPr lang="en-GB" sz="1600" dirty="0"/>
          </a:p>
        </p:txBody>
      </p:sp>
    </p:spTree>
    <p:extLst>
      <p:ext uri="{BB962C8B-B14F-4D97-AF65-F5344CB8AC3E}">
        <p14:creationId xmlns:p14="http://schemas.microsoft.com/office/powerpoint/2010/main" val="361057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0">
                                            <p:txEl>
                                              <p:pRg st="0" end="0"/>
                                            </p:txEl>
                                          </p:spTgt>
                                        </p:tgtEl>
                                        <p:attrNameLst>
                                          <p:attrName>style.visibility</p:attrName>
                                        </p:attrNameLst>
                                      </p:cBhvr>
                                      <p:to>
                                        <p:strVal val="visible"/>
                                      </p:to>
                                    </p:set>
                                    <p:anim calcmode="lin" valueType="num">
                                      <p:cBhvr>
                                        <p:cTn id="7" dur="500" fill="hold"/>
                                        <p:tgtEl>
                                          <p:spTgt spid="20">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0">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TotalTime>
  <Words>436</Words>
  <Application>Microsoft Office PowerPoint</Application>
  <PresentationFormat>Widescreen</PresentationFormat>
  <Paragraphs>304</Paragraphs>
  <Slides>24</Slides>
  <Notes>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24</vt:i4>
      </vt:variant>
    </vt:vector>
  </HeadingPairs>
  <TitlesOfParts>
    <vt:vector size="30" baseType="lpstr">
      <vt:lpstr>AR CHRISTY</vt:lpstr>
      <vt:lpstr>Arial</vt:lpstr>
      <vt:lpstr>Calibri</vt:lpstr>
      <vt:lpstr>Calibri Light</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Now can you tell the time?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rebecca ray</dc:creator>
  <cp:lastModifiedBy>rebecca ray</cp:lastModifiedBy>
  <cp:revision>8</cp:revision>
  <dcterms:created xsi:type="dcterms:W3CDTF">2015-08-11T10:25:51Z</dcterms:created>
  <dcterms:modified xsi:type="dcterms:W3CDTF">2016-04-14T19:05:34Z</dcterms:modified>
</cp:coreProperties>
</file>