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60"/>
  </p:notesMasterIdLst>
  <p:sldIdLst>
    <p:sldId id="256" r:id="rId2"/>
    <p:sldId id="258" r:id="rId3"/>
    <p:sldId id="343" r:id="rId4"/>
    <p:sldId id="342" r:id="rId5"/>
    <p:sldId id="344" r:id="rId6"/>
    <p:sldId id="393" r:id="rId7"/>
    <p:sldId id="387" r:id="rId8"/>
    <p:sldId id="394" r:id="rId9"/>
    <p:sldId id="395" r:id="rId10"/>
    <p:sldId id="396" r:id="rId11"/>
    <p:sldId id="397" r:id="rId12"/>
    <p:sldId id="398" r:id="rId13"/>
    <p:sldId id="262" r:id="rId14"/>
    <p:sldId id="264" r:id="rId15"/>
    <p:sldId id="266" r:id="rId16"/>
    <p:sldId id="267" r:id="rId17"/>
    <p:sldId id="268" r:id="rId18"/>
    <p:sldId id="392" r:id="rId19"/>
    <p:sldId id="399" r:id="rId20"/>
    <p:sldId id="359" r:id="rId21"/>
    <p:sldId id="265" r:id="rId22"/>
    <p:sldId id="400" r:id="rId23"/>
    <p:sldId id="401" r:id="rId24"/>
    <p:sldId id="402" r:id="rId25"/>
    <p:sldId id="403" r:id="rId26"/>
    <p:sldId id="390" r:id="rId27"/>
    <p:sldId id="404" r:id="rId28"/>
    <p:sldId id="410" r:id="rId29"/>
    <p:sldId id="405" r:id="rId30"/>
    <p:sldId id="411" r:id="rId31"/>
    <p:sldId id="412" r:id="rId32"/>
    <p:sldId id="413" r:id="rId33"/>
    <p:sldId id="418" r:id="rId34"/>
    <p:sldId id="417" r:id="rId35"/>
    <p:sldId id="406" r:id="rId36"/>
    <p:sldId id="414" r:id="rId37"/>
    <p:sldId id="415" r:id="rId38"/>
    <p:sldId id="416" r:id="rId39"/>
    <p:sldId id="407" r:id="rId40"/>
    <p:sldId id="408" r:id="rId41"/>
    <p:sldId id="409" r:id="rId42"/>
    <p:sldId id="419" r:id="rId43"/>
    <p:sldId id="420" r:id="rId44"/>
    <p:sldId id="421" r:id="rId45"/>
    <p:sldId id="422" r:id="rId46"/>
    <p:sldId id="423" r:id="rId47"/>
    <p:sldId id="424" r:id="rId48"/>
    <p:sldId id="425" r:id="rId49"/>
    <p:sldId id="426" r:id="rId50"/>
    <p:sldId id="427" r:id="rId51"/>
    <p:sldId id="428" r:id="rId52"/>
    <p:sldId id="429" r:id="rId53"/>
    <p:sldId id="430" r:id="rId54"/>
    <p:sldId id="431" r:id="rId55"/>
    <p:sldId id="375" r:id="rId56"/>
    <p:sldId id="374" r:id="rId57"/>
    <p:sldId id="376" r:id="rId58"/>
    <p:sldId id="377" r:id="rId59"/>
  </p:sldIdLst>
  <p:sldSz cx="13442950" cy="7561263"/>
  <p:notesSz cx="6858000" cy="9144000"/>
  <p:defaultTextStyle>
    <a:defPPr>
      <a:defRPr lang="pt-BR"/>
    </a:defPPr>
    <a:lvl1pPr marL="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42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2A78"/>
    <a:srgbClr val="ED4B74"/>
    <a:srgbClr val="000000"/>
    <a:srgbClr val="FF3300"/>
    <a:srgbClr val="26164E"/>
    <a:srgbClr val="C646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5"/>
    <p:restoredTop sz="94654"/>
  </p:normalViewPr>
  <p:slideViewPr>
    <p:cSldViewPr>
      <p:cViewPr varScale="1">
        <p:scale>
          <a:sx n="76" d="100"/>
          <a:sy n="76" d="100"/>
        </p:scale>
        <p:origin x="224" y="624"/>
      </p:cViewPr>
      <p:guideLst>
        <p:guide orient="horz" pos="2382"/>
        <p:guide pos="42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9DFC6-19C1-0148-A07A-B06DADB0CA69}" type="datetimeFigureOut">
              <a:rPr lang="pt-BR" smtClean="0"/>
              <a:t>18/05/2019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8D9437-9353-564F-A3B1-658D595C4B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3018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1062038" y="685800"/>
            <a:ext cx="47339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0862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5223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1738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4960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3735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8162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08221" y="2348896"/>
            <a:ext cx="11426508" cy="1620771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16442" y="4284718"/>
            <a:ext cx="9410066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1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3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4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5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6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7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AD4FA-DDC0-4C50-8F69-4C19502C1E25}" type="datetimeFigureOut">
              <a:rPr lang="pt-BR" smtClean="0"/>
              <a:t>18/05/2019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E933-D063-429D-8DE7-C34685083F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1028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AD4FA-DDC0-4C50-8F69-4C19502C1E25}" type="datetimeFigureOut">
              <a:rPr lang="pt-BR" smtClean="0"/>
              <a:t>18/05/2019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E933-D063-429D-8DE7-C34685083F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928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746140" y="302803"/>
            <a:ext cx="3024663" cy="645157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72148" y="302803"/>
            <a:ext cx="8849943" cy="645157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AD4FA-DDC0-4C50-8F69-4C19502C1E25}" type="datetimeFigureOut">
              <a:rPr lang="pt-BR" smtClean="0"/>
              <a:t>18/05/2019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E933-D063-429D-8DE7-C34685083F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5595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AD4FA-DDC0-4C50-8F69-4C19502C1E25}" type="datetimeFigureOut">
              <a:rPr lang="pt-BR" smtClean="0"/>
              <a:t>18/05/2019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E933-D063-429D-8DE7-C34685083F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36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1900" y="4858815"/>
            <a:ext cx="11426508" cy="1501751"/>
          </a:xfrm>
        </p:spPr>
        <p:txBody>
          <a:bodyPr anchor="t"/>
          <a:lstStyle>
            <a:lvl1pPr algn="l">
              <a:defRPr sz="5665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1900" y="3204786"/>
            <a:ext cx="11426508" cy="1654026"/>
          </a:xfrm>
        </p:spPr>
        <p:txBody>
          <a:bodyPr anchor="b"/>
          <a:lstStyle>
            <a:lvl1pPr marL="0" indent="0">
              <a:buNone/>
              <a:defRPr sz="2833">
                <a:solidFill>
                  <a:schemeClr val="tx1">
                    <a:tint val="75000"/>
                  </a:schemeClr>
                </a:solidFill>
              </a:defRPr>
            </a:lvl1pPr>
            <a:lvl2pPr marL="640975" indent="0">
              <a:buNone/>
              <a:defRPr sz="2575">
                <a:solidFill>
                  <a:schemeClr val="tx1">
                    <a:tint val="75000"/>
                  </a:schemeClr>
                </a:solidFill>
              </a:defRPr>
            </a:lvl2pPr>
            <a:lvl3pPr marL="1281951" indent="0">
              <a:buNone/>
              <a:defRPr sz="2189">
                <a:solidFill>
                  <a:schemeClr val="tx1">
                    <a:tint val="75000"/>
                  </a:schemeClr>
                </a:solidFill>
              </a:defRPr>
            </a:lvl3pPr>
            <a:lvl4pPr marL="1922926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4pPr>
            <a:lvl5pPr marL="2563902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5pPr>
            <a:lvl6pPr marL="3204877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6pPr>
            <a:lvl7pPr marL="3845853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7pPr>
            <a:lvl8pPr marL="4486829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8pPr>
            <a:lvl9pPr marL="5127805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AD4FA-DDC0-4C50-8F69-4C19502C1E25}" type="datetimeFigureOut">
              <a:rPr lang="pt-BR" smtClean="0"/>
              <a:t>18/05/2019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E933-D063-429D-8DE7-C34685083F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9250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72147" y="1764296"/>
            <a:ext cx="5937302" cy="4990084"/>
          </a:xfrm>
        </p:spPr>
        <p:txBody>
          <a:bodyPr/>
          <a:lstStyle>
            <a:lvl1pPr>
              <a:defRPr sz="3863"/>
            </a:lvl1pPr>
            <a:lvl2pPr>
              <a:defRPr sz="3348"/>
            </a:lvl2pPr>
            <a:lvl3pPr>
              <a:defRPr sz="2833"/>
            </a:lvl3pPr>
            <a:lvl4pPr>
              <a:defRPr sz="2575"/>
            </a:lvl4pPr>
            <a:lvl5pPr>
              <a:defRPr sz="2575"/>
            </a:lvl5pPr>
            <a:lvl6pPr>
              <a:defRPr sz="2575"/>
            </a:lvl6pPr>
            <a:lvl7pPr>
              <a:defRPr sz="2575"/>
            </a:lvl7pPr>
            <a:lvl8pPr>
              <a:defRPr sz="2575"/>
            </a:lvl8pPr>
            <a:lvl9pPr>
              <a:defRPr sz="2575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833501" y="1764296"/>
            <a:ext cx="5937302" cy="4990084"/>
          </a:xfrm>
        </p:spPr>
        <p:txBody>
          <a:bodyPr/>
          <a:lstStyle>
            <a:lvl1pPr>
              <a:defRPr sz="3863"/>
            </a:lvl1pPr>
            <a:lvl2pPr>
              <a:defRPr sz="3348"/>
            </a:lvl2pPr>
            <a:lvl3pPr>
              <a:defRPr sz="2833"/>
            </a:lvl3pPr>
            <a:lvl4pPr>
              <a:defRPr sz="2575"/>
            </a:lvl4pPr>
            <a:lvl5pPr>
              <a:defRPr sz="2575"/>
            </a:lvl5pPr>
            <a:lvl6pPr>
              <a:defRPr sz="2575"/>
            </a:lvl6pPr>
            <a:lvl7pPr>
              <a:defRPr sz="2575"/>
            </a:lvl7pPr>
            <a:lvl8pPr>
              <a:defRPr sz="2575"/>
            </a:lvl8pPr>
            <a:lvl9pPr>
              <a:defRPr sz="2575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AD4FA-DDC0-4C50-8F69-4C19502C1E25}" type="datetimeFigureOut">
              <a:rPr lang="pt-BR" smtClean="0"/>
              <a:t>18/05/2019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E933-D063-429D-8DE7-C34685083F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0553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72149" y="1692535"/>
            <a:ext cx="5939637" cy="705367"/>
          </a:xfrm>
        </p:spPr>
        <p:txBody>
          <a:bodyPr anchor="b"/>
          <a:lstStyle>
            <a:lvl1pPr marL="0" indent="0">
              <a:buNone/>
              <a:defRPr sz="3348" b="1"/>
            </a:lvl1pPr>
            <a:lvl2pPr marL="640975" indent="0">
              <a:buNone/>
              <a:defRPr sz="2833" b="1"/>
            </a:lvl2pPr>
            <a:lvl3pPr marL="1281951" indent="0">
              <a:buNone/>
              <a:defRPr sz="2575" b="1"/>
            </a:lvl3pPr>
            <a:lvl4pPr marL="1922926" indent="0">
              <a:buNone/>
              <a:defRPr sz="2189" b="1"/>
            </a:lvl4pPr>
            <a:lvl5pPr marL="2563902" indent="0">
              <a:buNone/>
              <a:defRPr sz="2189" b="1"/>
            </a:lvl5pPr>
            <a:lvl6pPr marL="3204877" indent="0">
              <a:buNone/>
              <a:defRPr sz="2189" b="1"/>
            </a:lvl6pPr>
            <a:lvl7pPr marL="3845853" indent="0">
              <a:buNone/>
              <a:defRPr sz="2189" b="1"/>
            </a:lvl7pPr>
            <a:lvl8pPr marL="4486829" indent="0">
              <a:buNone/>
              <a:defRPr sz="2189" b="1"/>
            </a:lvl8pPr>
            <a:lvl9pPr marL="5127805" indent="0">
              <a:buNone/>
              <a:defRPr sz="2189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72149" y="2397901"/>
            <a:ext cx="5939637" cy="4356478"/>
          </a:xfrm>
        </p:spPr>
        <p:txBody>
          <a:bodyPr/>
          <a:lstStyle>
            <a:lvl1pPr>
              <a:defRPr sz="3348"/>
            </a:lvl1pPr>
            <a:lvl2pPr>
              <a:defRPr sz="2833"/>
            </a:lvl2pPr>
            <a:lvl3pPr>
              <a:defRPr sz="2575"/>
            </a:lvl3pPr>
            <a:lvl4pPr>
              <a:defRPr sz="2189"/>
            </a:lvl4pPr>
            <a:lvl5pPr>
              <a:defRPr sz="2189"/>
            </a:lvl5pPr>
            <a:lvl6pPr>
              <a:defRPr sz="2189"/>
            </a:lvl6pPr>
            <a:lvl7pPr>
              <a:defRPr sz="2189"/>
            </a:lvl7pPr>
            <a:lvl8pPr>
              <a:defRPr sz="2189"/>
            </a:lvl8pPr>
            <a:lvl9pPr>
              <a:defRPr sz="2189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828832" y="1692535"/>
            <a:ext cx="5941971" cy="705367"/>
          </a:xfrm>
        </p:spPr>
        <p:txBody>
          <a:bodyPr anchor="b"/>
          <a:lstStyle>
            <a:lvl1pPr marL="0" indent="0">
              <a:buNone/>
              <a:defRPr sz="3348" b="1"/>
            </a:lvl1pPr>
            <a:lvl2pPr marL="640975" indent="0">
              <a:buNone/>
              <a:defRPr sz="2833" b="1"/>
            </a:lvl2pPr>
            <a:lvl3pPr marL="1281951" indent="0">
              <a:buNone/>
              <a:defRPr sz="2575" b="1"/>
            </a:lvl3pPr>
            <a:lvl4pPr marL="1922926" indent="0">
              <a:buNone/>
              <a:defRPr sz="2189" b="1"/>
            </a:lvl4pPr>
            <a:lvl5pPr marL="2563902" indent="0">
              <a:buNone/>
              <a:defRPr sz="2189" b="1"/>
            </a:lvl5pPr>
            <a:lvl6pPr marL="3204877" indent="0">
              <a:buNone/>
              <a:defRPr sz="2189" b="1"/>
            </a:lvl6pPr>
            <a:lvl7pPr marL="3845853" indent="0">
              <a:buNone/>
              <a:defRPr sz="2189" b="1"/>
            </a:lvl7pPr>
            <a:lvl8pPr marL="4486829" indent="0">
              <a:buNone/>
              <a:defRPr sz="2189" b="1"/>
            </a:lvl8pPr>
            <a:lvl9pPr marL="5127805" indent="0">
              <a:buNone/>
              <a:defRPr sz="2189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828832" y="2397901"/>
            <a:ext cx="5941971" cy="4356478"/>
          </a:xfrm>
        </p:spPr>
        <p:txBody>
          <a:bodyPr/>
          <a:lstStyle>
            <a:lvl1pPr>
              <a:defRPr sz="3348"/>
            </a:lvl1pPr>
            <a:lvl2pPr>
              <a:defRPr sz="2833"/>
            </a:lvl2pPr>
            <a:lvl3pPr>
              <a:defRPr sz="2575"/>
            </a:lvl3pPr>
            <a:lvl4pPr>
              <a:defRPr sz="2189"/>
            </a:lvl4pPr>
            <a:lvl5pPr>
              <a:defRPr sz="2189"/>
            </a:lvl5pPr>
            <a:lvl6pPr>
              <a:defRPr sz="2189"/>
            </a:lvl6pPr>
            <a:lvl7pPr>
              <a:defRPr sz="2189"/>
            </a:lvl7pPr>
            <a:lvl8pPr>
              <a:defRPr sz="2189"/>
            </a:lvl8pPr>
            <a:lvl9pPr>
              <a:defRPr sz="2189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AD4FA-DDC0-4C50-8F69-4C19502C1E25}" type="datetimeFigureOut">
              <a:rPr lang="pt-BR" smtClean="0"/>
              <a:t>18/05/2019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E933-D063-429D-8DE7-C34685083F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0538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AD4FA-DDC0-4C50-8F69-4C19502C1E25}" type="datetimeFigureOut">
              <a:rPr lang="pt-BR" smtClean="0"/>
              <a:t>18/05/2019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E933-D063-429D-8DE7-C34685083F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5958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AD4FA-DDC0-4C50-8F69-4C19502C1E25}" type="datetimeFigureOut">
              <a:rPr lang="pt-BR" smtClean="0"/>
              <a:t>18/05/2019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E933-D063-429D-8DE7-C34685083F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7921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2149" y="301050"/>
            <a:ext cx="4422638" cy="1281214"/>
          </a:xfrm>
        </p:spPr>
        <p:txBody>
          <a:bodyPr anchor="b"/>
          <a:lstStyle>
            <a:lvl1pPr algn="l">
              <a:defRPr sz="2833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255821" y="301052"/>
            <a:ext cx="7514982" cy="6453328"/>
          </a:xfrm>
        </p:spPr>
        <p:txBody>
          <a:bodyPr/>
          <a:lstStyle>
            <a:lvl1pPr>
              <a:defRPr sz="4506"/>
            </a:lvl1pPr>
            <a:lvl2pPr>
              <a:defRPr sz="3863"/>
            </a:lvl2pPr>
            <a:lvl3pPr>
              <a:defRPr sz="3348"/>
            </a:lvl3pPr>
            <a:lvl4pPr>
              <a:defRPr sz="2833"/>
            </a:lvl4pPr>
            <a:lvl5pPr>
              <a:defRPr sz="2833"/>
            </a:lvl5pPr>
            <a:lvl6pPr>
              <a:defRPr sz="2833"/>
            </a:lvl6pPr>
            <a:lvl7pPr>
              <a:defRPr sz="2833"/>
            </a:lvl7pPr>
            <a:lvl8pPr>
              <a:defRPr sz="2833"/>
            </a:lvl8pPr>
            <a:lvl9pPr>
              <a:defRPr sz="2833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72149" y="1582266"/>
            <a:ext cx="4422638" cy="5172114"/>
          </a:xfrm>
        </p:spPr>
        <p:txBody>
          <a:bodyPr/>
          <a:lstStyle>
            <a:lvl1pPr marL="0" indent="0">
              <a:buNone/>
              <a:defRPr sz="1931"/>
            </a:lvl1pPr>
            <a:lvl2pPr marL="640975" indent="0">
              <a:buNone/>
              <a:defRPr sz="1674"/>
            </a:lvl2pPr>
            <a:lvl3pPr marL="1281951" indent="0">
              <a:buNone/>
              <a:defRPr sz="1416"/>
            </a:lvl3pPr>
            <a:lvl4pPr marL="1922926" indent="0">
              <a:buNone/>
              <a:defRPr sz="1288"/>
            </a:lvl4pPr>
            <a:lvl5pPr marL="2563902" indent="0">
              <a:buNone/>
              <a:defRPr sz="1288"/>
            </a:lvl5pPr>
            <a:lvl6pPr marL="3204877" indent="0">
              <a:buNone/>
              <a:defRPr sz="1288"/>
            </a:lvl6pPr>
            <a:lvl7pPr marL="3845853" indent="0">
              <a:buNone/>
              <a:defRPr sz="1288"/>
            </a:lvl7pPr>
            <a:lvl8pPr marL="4486829" indent="0">
              <a:buNone/>
              <a:defRPr sz="1288"/>
            </a:lvl8pPr>
            <a:lvl9pPr marL="5127805" indent="0">
              <a:buNone/>
              <a:defRPr sz="1288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AD4FA-DDC0-4C50-8F69-4C19502C1E25}" type="datetimeFigureOut">
              <a:rPr lang="pt-BR" smtClean="0"/>
              <a:t>18/05/2019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E933-D063-429D-8DE7-C34685083F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826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4912" y="5292886"/>
            <a:ext cx="8065770" cy="624855"/>
          </a:xfrm>
        </p:spPr>
        <p:txBody>
          <a:bodyPr anchor="b"/>
          <a:lstStyle>
            <a:lvl1pPr algn="l">
              <a:defRPr sz="2833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634912" y="675613"/>
            <a:ext cx="8065770" cy="4536758"/>
          </a:xfrm>
        </p:spPr>
        <p:txBody>
          <a:bodyPr/>
          <a:lstStyle>
            <a:lvl1pPr marL="0" indent="0">
              <a:buNone/>
              <a:defRPr sz="4506"/>
            </a:lvl1pPr>
            <a:lvl2pPr marL="640975" indent="0">
              <a:buNone/>
              <a:defRPr sz="3863"/>
            </a:lvl2pPr>
            <a:lvl3pPr marL="1281951" indent="0">
              <a:buNone/>
              <a:defRPr sz="3348"/>
            </a:lvl3pPr>
            <a:lvl4pPr marL="1922926" indent="0">
              <a:buNone/>
              <a:defRPr sz="2833"/>
            </a:lvl4pPr>
            <a:lvl5pPr marL="2563902" indent="0">
              <a:buNone/>
              <a:defRPr sz="2833"/>
            </a:lvl5pPr>
            <a:lvl6pPr marL="3204877" indent="0">
              <a:buNone/>
              <a:defRPr sz="2833"/>
            </a:lvl6pPr>
            <a:lvl7pPr marL="3845853" indent="0">
              <a:buNone/>
              <a:defRPr sz="2833"/>
            </a:lvl7pPr>
            <a:lvl8pPr marL="4486829" indent="0">
              <a:buNone/>
              <a:defRPr sz="2833"/>
            </a:lvl8pPr>
            <a:lvl9pPr marL="5127805" indent="0">
              <a:buNone/>
              <a:defRPr sz="2833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634912" y="5917739"/>
            <a:ext cx="8065770" cy="887398"/>
          </a:xfrm>
        </p:spPr>
        <p:txBody>
          <a:bodyPr/>
          <a:lstStyle>
            <a:lvl1pPr marL="0" indent="0">
              <a:buNone/>
              <a:defRPr sz="1931"/>
            </a:lvl1pPr>
            <a:lvl2pPr marL="640975" indent="0">
              <a:buNone/>
              <a:defRPr sz="1674"/>
            </a:lvl2pPr>
            <a:lvl3pPr marL="1281951" indent="0">
              <a:buNone/>
              <a:defRPr sz="1416"/>
            </a:lvl3pPr>
            <a:lvl4pPr marL="1922926" indent="0">
              <a:buNone/>
              <a:defRPr sz="1288"/>
            </a:lvl4pPr>
            <a:lvl5pPr marL="2563902" indent="0">
              <a:buNone/>
              <a:defRPr sz="1288"/>
            </a:lvl5pPr>
            <a:lvl6pPr marL="3204877" indent="0">
              <a:buNone/>
              <a:defRPr sz="1288"/>
            </a:lvl6pPr>
            <a:lvl7pPr marL="3845853" indent="0">
              <a:buNone/>
              <a:defRPr sz="1288"/>
            </a:lvl7pPr>
            <a:lvl8pPr marL="4486829" indent="0">
              <a:buNone/>
              <a:defRPr sz="1288"/>
            </a:lvl8pPr>
            <a:lvl9pPr marL="5127805" indent="0">
              <a:buNone/>
              <a:defRPr sz="1288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AD4FA-DDC0-4C50-8F69-4C19502C1E25}" type="datetimeFigureOut">
              <a:rPr lang="pt-BR" smtClean="0"/>
              <a:t>18/05/2019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E933-D063-429D-8DE7-C34685083F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621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72149" y="302802"/>
            <a:ext cx="12098655" cy="1260211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72149" y="1764296"/>
            <a:ext cx="12098655" cy="4990084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72149" y="7008174"/>
            <a:ext cx="3136689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6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AD4FA-DDC0-4C50-8F69-4C19502C1E25}" type="datetimeFigureOut">
              <a:rPr lang="pt-BR" smtClean="0"/>
              <a:t>18/05/2019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593009" y="7008174"/>
            <a:ext cx="4256934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6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9634115" y="7008174"/>
            <a:ext cx="3136689" cy="40256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6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2E933-D063-429D-8DE7-C34685083F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1821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81951" rtl="0" eaLnBrk="1" latinLnBrk="0" hangingPunct="1">
        <a:spcBef>
          <a:spcPct val="0"/>
        </a:spcBef>
        <a:buNone/>
        <a:defRPr sz="61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732" indent="-480732" algn="l" defTabSz="1281951" rtl="0" eaLnBrk="1" latinLnBrk="0" hangingPunct="1">
        <a:spcBef>
          <a:spcPct val="20000"/>
        </a:spcBef>
        <a:buFont typeface="Arial" pitchFamily="34" charset="0"/>
        <a:buChar char="•"/>
        <a:defRPr sz="4506" kern="1200">
          <a:solidFill>
            <a:schemeClr val="tx1"/>
          </a:solidFill>
          <a:latin typeface="+mn-lt"/>
          <a:ea typeface="+mn-ea"/>
          <a:cs typeface="+mn-cs"/>
        </a:defRPr>
      </a:lvl1pPr>
      <a:lvl2pPr marL="1041585" indent="-400609" algn="l" defTabSz="1281951" rtl="0" eaLnBrk="1" latinLnBrk="0" hangingPunct="1">
        <a:spcBef>
          <a:spcPct val="20000"/>
        </a:spcBef>
        <a:buFont typeface="Arial" pitchFamily="34" charset="0"/>
        <a:buChar char="–"/>
        <a:defRPr sz="3863" kern="1200">
          <a:solidFill>
            <a:schemeClr val="tx1"/>
          </a:solidFill>
          <a:latin typeface="+mn-lt"/>
          <a:ea typeface="+mn-ea"/>
          <a:cs typeface="+mn-cs"/>
        </a:defRPr>
      </a:lvl2pPr>
      <a:lvl3pPr marL="1602439" indent="-320488" algn="l" defTabSz="1281951" rtl="0" eaLnBrk="1" latinLnBrk="0" hangingPunct="1">
        <a:spcBef>
          <a:spcPct val="20000"/>
        </a:spcBef>
        <a:buFont typeface="Arial" pitchFamily="34" charset="0"/>
        <a:buChar char="•"/>
        <a:defRPr sz="3348" kern="1200">
          <a:solidFill>
            <a:schemeClr val="tx1"/>
          </a:solidFill>
          <a:latin typeface="+mn-lt"/>
          <a:ea typeface="+mn-ea"/>
          <a:cs typeface="+mn-cs"/>
        </a:defRPr>
      </a:lvl3pPr>
      <a:lvl4pPr marL="2243415" indent="-320488" algn="l" defTabSz="1281951" rtl="0" eaLnBrk="1" latinLnBrk="0" hangingPunct="1">
        <a:spcBef>
          <a:spcPct val="20000"/>
        </a:spcBef>
        <a:buFont typeface="Arial" pitchFamily="34" charset="0"/>
        <a:buChar char="–"/>
        <a:defRPr sz="2833" kern="1200">
          <a:solidFill>
            <a:schemeClr val="tx1"/>
          </a:solidFill>
          <a:latin typeface="+mn-lt"/>
          <a:ea typeface="+mn-ea"/>
          <a:cs typeface="+mn-cs"/>
        </a:defRPr>
      </a:lvl4pPr>
      <a:lvl5pPr marL="2884390" indent="-320488" algn="l" defTabSz="1281951" rtl="0" eaLnBrk="1" latinLnBrk="0" hangingPunct="1">
        <a:spcBef>
          <a:spcPct val="20000"/>
        </a:spcBef>
        <a:buFont typeface="Arial" pitchFamily="34" charset="0"/>
        <a:buChar char="»"/>
        <a:defRPr sz="2833" kern="1200">
          <a:solidFill>
            <a:schemeClr val="tx1"/>
          </a:solidFill>
          <a:latin typeface="+mn-lt"/>
          <a:ea typeface="+mn-ea"/>
          <a:cs typeface="+mn-cs"/>
        </a:defRPr>
      </a:lvl5pPr>
      <a:lvl6pPr marL="3525366" indent="-320488" algn="l" defTabSz="1281951" rtl="0" eaLnBrk="1" latinLnBrk="0" hangingPunct="1">
        <a:spcBef>
          <a:spcPct val="20000"/>
        </a:spcBef>
        <a:buFont typeface="Arial" pitchFamily="34" charset="0"/>
        <a:buChar char="•"/>
        <a:defRPr sz="2833" kern="1200">
          <a:solidFill>
            <a:schemeClr val="tx1"/>
          </a:solidFill>
          <a:latin typeface="+mn-lt"/>
          <a:ea typeface="+mn-ea"/>
          <a:cs typeface="+mn-cs"/>
        </a:defRPr>
      </a:lvl6pPr>
      <a:lvl7pPr marL="4166341" indent="-320488" algn="l" defTabSz="1281951" rtl="0" eaLnBrk="1" latinLnBrk="0" hangingPunct="1">
        <a:spcBef>
          <a:spcPct val="20000"/>
        </a:spcBef>
        <a:buFont typeface="Arial" pitchFamily="34" charset="0"/>
        <a:buChar char="•"/>
        <a:defRPr sz="2833" kern="1200">
          <a:solidFill>
            <a:schemeClr val="tx1"/>
          </a:solidFill>
          <a:latin typeface="+mn-lt"/>
          <a:ea typeface="+mn-ea"/>
          <a:cs typeface="+mn-cs"/>
        </a:defRPr>
      </a:lvl7pPr>
      <a:lvl8pPr marL="4807316" indent="-320488" algn="l" defTabSz="1281951" rtl="0" eaLnBrk="1" latinLnBrk="0" hangingPunct="1">
        <a:spcBef>
          <a:spcPct val="20000"/>
        </a:spcBef>
        <a:buFont typeface="Arial" pitchFamily="34" charset="0"/>
        <a:buChar char="•"/>
        <a:defRPr sz="2833" kern="1200">
          <a:solidFill>
            <a:schemeClr val="tx1"/>
          </a:solidFill>
          <a:latin typeface="+mn-lt"/>
          <a:ea typeface="+mn-ea"/>
          <a:cs typeface="+mn-cs"/>
        </a:defRPr>
      </a:lvl8pPr>
      <a:lvl9pPr marL="5448292" indent="-320488" algn="l" defTabSz="1281951" rtl="0" eaLnBrk="1" latinLnBrk="0" hangingPunct="1">
        <a:spcBef>
          <a:spcPct val="20000"/>
        </a:spcBef>
        <a:buFont typeface="Arial" pitchFamily="34" charset="0"/>
        <a:buChar char="•"/>
        <a:defRPr sz="28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81951" rtl="0" eaLnBrk="1" latinLnBrk="0" hangingPunct="1">
        <a:defRPr sz="2575" kern="1200">
          <a:solidFill>
            <a:schemeClr val="tx1"/>
          </a:solidFill>
          <a:latin typeface="+mn-lt"/>
          <a:ea typeface="+mn-ea"/>
          <a:cs typeface="+mn-cs"/>
        </a:defRPr>
      </a:lvl1pPr>
      <a:lvl2pPr marL="640975" algn="l" defTabSz="1281951" rtl="0" eaLnBrk="1" latinLnBrk="0" hangingPunct="1">
        <a:defRPr sz="2575" kern="1200">
          <a:solidFill>
            <a:schemeClr val="tx1"/>
          </a:solidFill>
          <a:latin typeface="+mn-lt"/>
          <a:ea typeface="+mn-ea"/>
          <a:cs typeface="+mn-cs"/>
        </a:defRPr>
      </a:lvl2pPr>
      <a:lvl3pPr marL="1281951" algn="l" defTabSz="1281951" rtl="0" eaLnBrk="1" latinLnBrk="0" hangingPunct="1">
        <a:defRPr sz="2575" kern="1200">
          <a:solidFill>
            <a:schemeClr val="tx1"/>
          </a:solidFill>
          <a:latin typeface="+mn-lt"/>
          <a:ea typeface="+mn-ea"/>
          <a:cs typeface="+mn-cs"/>
        </a:defRPr>
      </a:lvl3pPr>
      <a:lvl4pPr marL="1922926" algn="l" defTabSz="1281951" rtl="0" eaLnBrk="1" latinLnBrk="0" hangingPunct="1">
        <a:defRPr sz="2575" kern="1200">
          <a:solidFill>
            <a:schemeClr val="tx1"/>
          </a:solidFill>
          <a:latin typeface="+mn-lt"/>
          <a:ea typeface="+mn-ea"/>
          <a:cs typeface="+mn-cs"/>
        </a:defRPr>
      </a:lvl4pPr>
      <a:lvl5pPr marL="2563902" algn="l" defTabSz="1281951" rtl="0" eaLnBrk="1" latinLnBrk="0" hangingPunct="1">
        <a:defRPr sz="2575" kern="1200">
          <a:solidFill>
            <a:schemeClr val="tx1"/>
          </a:solidFill>
          <a:latin typeface="+mn-lt"/>
          <a:ea typeface="+mn-ea"/>
          <a:cs typeface="+mn-cs"/>
        </a:defRPr>
      </a:lvl5pPr>
      <a:lvl6pPr marL="3204877" algn="l" defTabSz="1281951" rtl="0" eaLnBrk="1" latinLnBrk="0" hangingPunct="1">
        <a:defRPr sz="2575" kern="1200">
          <a:solidFill>
            <a:schemeClr val="tx1"/>
          </a:solidFill>
          <a:latin typeface="+mn-lt"/>
          <a:ea typeface="+mn-ea"/>
          <a:cs typeface="+mn-cs"/>
        </a:defRPr>
      </a:lvl6pPr>
      <a:lvl7pPr marL="3845853" algn="l" defTabSz="1281951" rtl="0" eaLnBrk="1" latinLnBrk="0" hangingPunct="1">
        <a:defRPr sz="2575" kern="1200">
          <a:solidFill>
            <a:schemeClr val="tx1"/>
          </a:solidFill>
          <a:latin typeface="+mn-lt"/>
          <a:ea typeface="+mn-ea"/>
          <a:cs typeface="+mn-cs"/>
        </a:defRPr>
      </a:lvl7pPr>
      <a:lvl8pPr marL="4486829" algn="l" defTabSz="1281951" rtl="0" eaLnBrk="1" latinLnBrk="0" hangingPunct="1">
        <a:defRPr sz="2575" kern="1200">
          <a:solidFill>
            <a:schemeClr val="tx1"/>
          </a:solidFill>
          <a:latin typeface="+mn-lt"/>
          <a:ea typeface="+mn-ea"/>
          <a:cs typeface="+mn-cs"/>
        </a:defRPr>
      </a:lvl8pPr>
      <a:lvl9pPr marL="5127805" algn="l" defTabSz="1281951" rtl="0" eaLnBrk="1" latinLnBrk="0" hangingPunct="1">
        <a:defRPr sz="2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evelopers.google.com/speed/pagespeed/insights/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hyperlink" Target="https://buzzsumo.com/" TargetMode="Externa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hyperlink" Target="https://yoast.com/" TargetMode="Externa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277" y="-35793"/>
            <a:ext cx="13561530" cy="7628361"/>
          </a:xfrm>
          <a:prstGeom prst="rect">
            <a:avLst/>
          </a:prstGeom>
        </p:spPr>
      </p:pic>
      <p:pic>
        <p:nvPicPr>
          <p:cNvPr id="4" name="Imagem 2">
            <a:extLst>
              <a:ext uri="{FF2B5EF4-FFF2-40B4-BE49-F238E27FC236}">
                <a16:creationId xmlns:a16="http://schemas.microsoft.com/office/drawing/2014/main" id="{68055097-8E63-904F-A351-69EE2387AC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949" y="6300911"/>
            <a:ext cx="2841756" cy="400451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44CB0BD-4091-CA47-A22D-2B5142485268}"/>
              </a:ext>
            </a:extLst>
          </p:cNvPr>
          <p:cNvSpPr/>
          <p:nvPr/>
        </p:nvSpPr>
        <p:spPr>
          <a:xfrm>
            <a:off x="5929387" y="3022303"/>
            <a:ext cx="6048672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291CEAF7-50D9-3F40-9676-07774B28F2F8}"/>
              </a:ext>
            </a:extLst>
          </p:cNvPr>
          <p:cNvSpPr txBox="1"/>
          <p:nvPr/>
        </p:nvSpPr>
        <p:spPr>
          <a:xfrm>
            <a:off x="6193428" y="3155206"/>
            <a:ext cx="6552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err="1">
                <a:solidFill>
                  <a:srgbClr val="6C2A78"/>
                </a:solidFill>
              </a:rPr>
              <a:t>Inbound</a:t>
            </a:r>
            <a:r>
              <a:rPr lang="pt-BR" sz="4400" dirty="0">
                <a:solidFill>
                  <a:srgbClr val="6C2A78"/>
                </a:solidFill>
              </a:rPr>
              <a:t> Marketing</a:t>
            </a:r>
            <a:endParaRPr lang="pt-BR" sz="2800" dirty="0">
              <a:solidFill>
                <a:srgbClr val="6C2A78"/>
              </a:solidFill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8635A6D1-AC77-2446-80CE-344542B4A714}"/>
              </a:ext>
            </a:extLst>
          </p:cNvPr>
          <p:cNvSpPr txBox="1"/>
          <p:nvPr/>
        </p:nvSpPr>
        <p:spPr>
          <a:xfrm>
            <a:off x="6192791" y="3847030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6C2A78"/>
                </a:solidFill>
              </a:rPr>
              <a:t>Montando a sua máquina de leads</a:t>
            </a:r>
            <a:endParaRPr lang="pt-BR" sz="1600" dirty="0">
              <a:solidFill>
                <a:srgbClr val="6C2A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" y="0"/>
            <a:ext cx="13442245" cy="75612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2803" y="2681317"/>
            <a:ext cx="99371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5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 chances de vender para um lead quente são 8x maiores que para um lead frio</a:t>
            </a:r>
            <a:endParaRPr lang="pt-BR" sz="5000" dirty="0"/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id="{8337E711-CD23-2A44-934F-DD54168444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4047E335-367D-4845-8E69-D1BD9CB244DB}"/>
              </a:ext>
            </a:extLst>
          </p:cNvPr>
          <p:cNvSpPr txBox="1"/>
          <p:nvPr/>
        </p:nvSpPr>
        <p:spPr>
          <a:xfrm>
            <a:off x="672803" y="702099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76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" y="0"/>
            <a:ext cx="13442245" cy="75612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2803" y="2681317"/>
            <a:ext cx="99371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5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Apenas 3% dos leads estão prontos para comprar</a:t>
            </a:r>
            <a:endParaRPr lang="pt-BR" sz="5400" dirty="0"/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id="{8337E711-CD23-2A44-934F-DD54168444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4047E335-367D-4845-8E69-D1BD9CB244DB}"/>
              </a:ext>
            </a:extLst>
          </p:cNvPr>
          <p:cNvSpPr txBox="1"/>
          <p:nvPr/>
        </p:nvSpPr>
        <p:spPr>
          <a:xfrm>
            <a:off x="672803" y="702099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3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" y="0"/>
            <a:ext cx="13442245" cy="75612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2803" y="2681317"/>
            <a:ext cx="102251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5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75% das vendas são feitas para leads que não levantaram a mão</a:t>
            </a:r>
            <a:endParaRPr lang="pt-BR" sz="5400" dirty="0"/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id="{8337E711-CD23-2A44-934F-DD54168444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4047E335-367D-4845-8E69-D1BD9CB244DB}"/>
              </a:ext>
            </a:extLst>
          </p:cNvPr>
          <p:cNvSpPr txBox="1"/>
          <p:nvPr/>
        </p:nvSpPr>
        <p:spPr>
          <a:xfrm>
            <a:off x="672803" y="702099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1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191" y="-3"/>
            <a:ext cx="13483789" cy="902853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9"/>
          <p:cNvSpPr/>
          <p:nvPr/>
        </p:nvSpPr>
        <p:spPr>
          <a:xfrm>
            <a:off x="352" y="-1"/>
            <a:ext cx="6684931" cy="7610962"/>
          </a:xfrm>
          <a:prstGeom prst="rect">
            <a:avLst/>
          </a:prstGeom>
          <a:solidFill>
            <a:srgbClr val="ED4B74">
              <a:alpha val="71764"/>
            </a:srgbClr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00800" tIns="50386" rIns="100800" bIns="50386" anchor="ctr" anchorCtr="0">
            <a:noAutofit/>
          </a:bodyPr>
          <a:lstStyle/>
          <a:p>
            <a:pPr algn="ctr"/>
            <a:endParaRPr sz="198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9"/>
          <p:cNvSpPr txBox="1"/>
          <p:nvPr/>
        </p:nvSpPr>
        <p:spPr>
          <a:xfrm>
            <a:off x="447199" y="1283670"/>
            <a:ext cx="4658620" cy="3495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800" tIns="50386" rIns="100800" bIns="50386" anchor="t" anchorCtr="0">
            <a:noAutofit/>
          </a:bodyPr>
          <a:lstStyle/>
          <a:p>
            <a:r>
              <a:rPr lang="pt-BR" sz="441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Inbound</a:t>
            </a:r>
            <a:endParaRPr sz="441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441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pt-BR" sz="441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Conquistar o interesse das pessoas</a:t>
            </a:r>
            <a:endParaRPr sz="2205"/>
          </a:p>
        </p:txBody>
      </p:sp>
      <p:sp>
        <p:nvSpPr>
          <p:cNvPr id="137" name="Google Shape;137;p19"/>
          <p:cNvSpPr/>
          <p:nvPr/>
        </p:nvSpPr>
        <p:spPr>
          <a:xfrm>
            <a:off x="6685283" y="0"/>
            <a:ext cx="6757316" cy="7610962"/>
          </a:xfrm>
          <a:prstGeom prst="rect">
            <a:avLst/>
          </a:prstGeom>
          <a:solidFill>
            <a:srgbClr val="7030A0">
              <a:alpha val="71764"/>
            </a:srgbClr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00800" tIns="50386" rIns="100800" bIns="50386" anchor="ctr" anchorCtr="0">
            <a:noAutofit/>
          </a:bodyPr>
          <a:lstStyle/>
          <a:p>
            <a:pPr algn="ctr"/>
            <a:endParaRPr sz="198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9"/>
          <p:cNvSpPr txBox="1"/>
          <p:nvPr/>
        </p:nvSpPr>
        <p:spPr>
          <a:xfrm>
            <a:off x="7408731" y="1283669"/>
            <a:ext cx="4454403" cy="41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800" tIns="50386" rIns="100800" bIns="50386" anchor="t" anchorCtr="0">
            <a:noAutofit/>
          </a:bodyPr>
          <a:lstStyle/>
          <a:p>
            <a:r>
              <a:rPr lang="pt-BR" sz="441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Outbound</a:t>
            </a:r>
            <a:endParaRPr sz="441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sz="441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pt-BR" sz="441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Empurrar produtos e serviços para os clientes</a:t>
            </a:r>
            <a:endParaRPr sz="2205"/>
          </a:p>
        </p:txBody>
      </p:sp>
      <p:pic>
        <p:nvPicPr>
          <p:cNvPr id="139" name="Google Shape;139;p1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4503" y="6560001"/>
            <a:ext cx="2317555" cy="362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4711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1" descr="Closeup portrait of young lady talking on mobile pho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" y="-3"/>
            <a:ext cx="13442247" cy="896902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1"/>
          <p:cNvSpPr/>
          <p:nvPr/>
        </p:nvSpPr>
        <p:spPr>
          <a:xfrm>
            <a:off x="352" y="-1"/>
            <a:ext cx="6684931" cy="7610962"/>
          </a:xfrm>
          <a:prstGeom prst="rect">
            <a:avLst/>
          </a:prstGeom>
          <a:solidFill>
            <a:srgbClr val="ED4B74">
              <a:alpha val="71764"/>
            </a:srgbClr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00800" tIns="50386" rIns="100800" bIns="50386" anchor="ctr" anchorCtr="0">
            <a:noAutofit/>
          </a:bodyPr>
          <a:lstStyle/>
          <a:p>
            <a:pPr algn="ctr"/>
            <a:endParaRPr sz="198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1"/>
          <p:cNvSpPr txBox="1"/>
          <p:nvPr/>
        </p:nvSpPr>
        <p:spPr>
          <a:xfrm>
            <a:off x="447200" y="1283669"/>
            <a:ext cx="4454403" cy="2137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800" tIns="50386" rIns="100800" bIns="50386" anchor="t" anchorCtr="0">
            <a:noAutofit/>
          </a:bodyPr>
          <a:lstStyle/>
          <a:p>
            <a:r>
              <a:rPr lang="pt-BR" sz="441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Comunicação interativa e em duas vias</a:t>
            </a:r>
            <a:endParaRPr sz="2205"/>
          </a:p>
        </p:txBody>
      </p:sp>
      <p:sp>
        <p:nvSpPr>
          <p:cNvPr id="157" name="Google Shape;157;p21"/>
          <p:cNvSpPr/>
          <p:nvPr/>
        </p:nvSpPr>
        <p:spPr>
          <a:xfrm>
            <a:off x="6685283" y="0"/>
            <a:ext cx="6757316" cy="7610962"/>
          </a:xfrm>
          <a:prstGeom prst="rect">
            <a:avLst/>
          </a:prstGeom>
          <a:solidFill>
            <a:srgbClr val="7030A0">
              <a:alpha val="71764"/>
            </a:srgbClr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00800" tIns="50386" rIns="100800" bIns="50386" anchor="ctr" anchorCtr="0">
            <a:noAutofit/>
          </a:bodyPr>
          <a:lstStyle/>
          <a:p>
            <a:pPr algn="ctr"/>
            <a:endParaRPr sz="198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1"/>
          <p:cNvSpPr txBox="1"/>
          <p:nvPr/>
        </p:nvSpPr>
        <p:spPr>
          <a:xfrm>
            <a:off x="7408731" y="1283669"/>
            <a:ext cx="4454403" cy="2137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800" tIns="50386" rIns="100800" bIns="50386" anchor="t" anchorCtr="0">
            <a:noAutofit/>
          </a:bodyPr>
          <a:lstStyle/>
          <a:p>
            <a:r>
              <a:rPr lang="pt-BR" sz="441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Comunicação em sentido único.</a:t>
            </a:r>
            <a:endParaRPr sz="2205"/>
          </a:p>
        </p:txBody>
      </p:sp>
      <p:pic>
        <p:nvPicPr>
          <p:cNvPr id="159" name="Google Shape;159;p2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4503" y="6560001"/>
            <a:ext cx="2317555" cy="362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491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3" descr="Brown shopping bag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" y="-3"/>
            <a:ext cx="13442247" cy="896902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3"/>
          <p:cNvSpPr/>
          <p:nvPr/>
        </p:nvSpPr>
        <p:spPr>
          <a:xfrm>
            <a:off x="352" y="-1"/>
            <a:ext cx="6684931" cy="7610962"/>
          </a:xfrm>
          <a:prstGeom prst="rect">
            <a:avLst/>
          </a:prstGeom>
          <a:solidFill>
            <a:srgbClr val="ED4B74">
              <a:alpha val="71764"/>
            </a:srgbClr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00800" tIns="50386" rIns="100800" bIns="50386" anchor="ctr" anchorCtr="0">
            <a:noAutofit/>
          </a:bodyPr>
          <a:lstStyle/>
          <a:p>
            <a:pPr algn="ctr"/>
            <a:endParaRPr sz="198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3"/>
          <p:cNvSpPr txBox="1"/>
          <p:nvPr/>
        </p:nvSpPr>
        <p:spPr>
          <a:xfrm>
            <a:off x="447200" y="1283670"/>
            <a:ext cx="4454403" cy="2816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800" tIns="50386" rIns="100800" bIns="50386" anchor="t" anchorCtr="0">
            <a:noAutofit/>
          </a:bodyPr>
          <a:lstStyle/>
          <a:p>
            <a:r>
              <a:rPr lang="pt-BR" sz="441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Baixo custo para aquisição e fidelização de clientes.</a:t>
            </a:r>
            <a:endParaRPr sz="2205"/>
          </a:p>
        </p:txBody>
      </p:sp>
      <p:sp>
        <p:nvSpPr>
          <p:cNvPr id="177" name="Google Shape;177;p23"/>
          <p:cNvSpPr/>
          <p:nvPr/>
        </p:nvSpPr>
        <p:spPr>
          <a:xfrm>
            <a:off x="6685283" y="0"/>
            <a:ext cx="6757316" cy="7610962"/>
          </a:xfrm>
          <a:prstGeom prst="rect">
            <a:avLst/>
          </a:prstGeom>
          <a:solidFill>
            <a:srgbClr val="7030A0">
              <a:alpha val="71764"/>
            </a:srgbClr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00800" tIns="50386" rIns="100800" bIns="50386" anchor="ctr" anchorCtr="0">
            <a:noAutofit/>
          </a:bodyPr>
          <a:lstStyle/>
          <a:p>
            <a:pPr algn="ctr"/>
            <a:endParaRPr sz="198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3"/>
          <p:cNvSpPr txBox="1"/>
          <p:nvPr/>
        </p:nvSpPr>
        <p:spPr>
          <a:xfrm>
            <a:off x="7408731" y="1283669"/>
            <a:ext cx="4454403" cy="2137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800" tIns="50386" rIns="100800" bIns="50386" anchor="t" anchorCtr="0">
            <a:noAutofit/>
          </a:bodyPr>
          <a:lstStyle/>
          <a:p>
            <a:r>
              <a:rPr lang="pt-BR" sz="441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Alto custo para aquisição de clientes.</a:t>
            </a:r>
            <a:endParaRPr sz="2205"/>
          </a:p>
        </p:txBody>
      </p:sp>
      <p:pic>
        <p:nvPicPr>
          <p:cNvPr id="179" name="Google Shape;179;p2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4503" y="6560001"/>
            <a:ext cx="2317555" cy="362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4745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4" descr="downloa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" y="-941254"/>
            <a:ext cx="13442244" cy="891599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4"/>
          <p:cNvSpPr/>
          <p:nvPr/>
        </p:nvSpPr>
        <p:spPr>
          <a:xfrm>
            <a:off x="352" y="-1"/>
            <a:ext cx="6684931" cy="7610962"/>
          </a:xfrm>
          <a:prstGeom prst="rect">
            <a:avLst/>
          </a:prstGeom>
          <a:solidFill>
            <a:srgbClr val="ED4B74">
              <a:alpha val="71764"/>
            </a:srgbClr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00800" tIns="50386" rIns="100800" bIns="50386" anchor="ctr" anchorCtr="0">
            <a:noAutofit/>
          </a:bodyPr>
          <a:lstStyle/>
          <a:p>
            <a:pPr algn="ctr"/>
            <a:endParaRPr sz="198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4"/>
          <p:cNvSpPr txBox="1"/>
          <p:nvPr/>
        </p:nvSpPr>
        <p:spPr>
          <a:xfrm>
            <a:off x="447200" y="1283669"/>
            <a:ext cx="4454403" cy="41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800" tIns="50386" rIns="100800" bIns="50386" anchor="t" anchorCtr="0">
            <a:noAutofit/>
          </a:bodyPr>
          <a:lstStyle/>
          <a:p>
            <a:r>
              <a:rPr lang="pt-BR" sz="441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Clientes procuram a empresa.</a:t>
            </a:r>
            <a:endParaRPr sz="2205"/>
          </a:p>
          <a:p>
            <a:endParaRPr sz="441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pt-BR" sz="441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Marketing de permissão.</a:t>
            </a:r>
            <a:endParaRPr sz="2205"/>
          </a:p>
        </p:txBody>
      </p:sp>
      <p:sp>
        <p:nvSpPr>
          <p:cNvPr id="187" name="Google Shape;187;p24"/>
          <p:cNvSpPr/>
          <p:nvPr/>
        </p:nvSpPr>
        <p:spPr>
          <a:xfrm>
            <a:off x="6685283" y="0"/>
            <a:ext cx="6757316" cy="7610962"/>
          </a:xfrm>
          <a:prstGeom prst="rect">
            <a:avLst/>
          </a:prstGeom>
          <a:solidFill>
            <a:srgbClr val="7030A0">
              <a:alpha val="71764"/>
            </a:srgbClr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00800" tIns="50386" rIns="100800" bIns="50386" anchor="ctr" anchorCtr="0">
            <a:noAutofit/>
          </a:bodyPr>
          <a:lstStyle/>
          <a:p>
            <a:pPr algn="ctr"/>
            <a:endParaRPr sz="198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4"/>
          <p:cNvSpPr txBox="1"/>
          <p:nvPr/>
        </p:nvSpPr>
        <p:spPr>
          <a:xfrm>
            <a:off x="7408731" y="1283669"/>
            <a:ext cx="4454403" cy="41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800" tIns="50386" rIns="100800" bIns="50386" anchor="t" anchorCtr="0">
            <a:noAutofit/>
          </a:bodyPr>
          <a:lstStyle/>
          <a:p>
            <a:r>
              <a:rPr lang="pt-BR" sz="441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Empresa procura o cliente.</a:t>
            </a:r>
            <a:endParaRPr sz="2205"/>
          </a:p>
          <a:p>
            <a:endParaRPr sz="441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pt-BR" sz="441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Marketing de interrupção.</a:t>
            </a:r>
            <a:endParaRPr sz="2205"/>
          </a:p>
        </p:txBody>
      </p:sp>
      <p:pic>
        <p:nvPicPr>
          <p:cNvPr id="189" name="Google Shape;189;p2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4503" y="6560001"/>
            <a:ext cx="2317555" cy="362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0142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5" descr="XB0000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" y="-542862"/>
            <a:ext cx="13556318" cy="9011476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5"/>
          <p:cNvSpPr/>
          <p:nvPr/>
        </p:nvSpPr>
        <p:spPr>
          <a:xfrm>
            <a:off x="352" y="-1"/>
            <a:ext cx="6684931" cy="7610962"/>
          </a:xfrm>
          <a:prstGeom prst="rect">
            <a:avLst/>
          </a:prstGeom>
          <a:solidFill>
            <a:srgbClr val="ED4B74">
              <a:alpha val="71764"/>
            </a:srgbClr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00800" tIns="50386" rIns="100800" bIns="50386" anchor="ctr" anchorCtr="0">
            <a:noAutofit/>
          </a:bodyPr>
          <a:lstStyle/>
          <a:p>
            <a:pPr algn="ctr"/>
            <a:endParaRPr sz="198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5"/>
          <p:cNvSpPr txBox="1"/>
          <p:nvPr/>
        </p:nvSpPr>
        <p:spPr>
          <a:xfrm>
            <a:off x="447201" y="1283670"/>
            <a:ext cx="5297124" cy="3495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800" tIns="50386" rIns="100800" bIns="50386" anchor="t" anchorCtr="0">
            <a:noAutofit/>
          </a:bodyPr>
          <a:lstStyle/>
          <a:p>
            <a:r>
              <a:rPr lang="pt-BR" sz="441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Gera materiais e conteúdos que fazem a diferença no dia a dia das pessoas.</a:t>
            </a:r>
            <a:endParaRPr sz="2205"/>
          </a:p>
        </p:txBody>
      </p:sp>
      <p:sp>
        <p:nvSpPr>
          <p:cNvPr id="197" name="Google Shape;197;p25"/>
          <p:cNvSpPr/>
          <p:nvPr/>
        </p:nvSpPr>
        <p:spPr>
          <a:xfrm>
            <a:off x="6685283" y="0"/>
            <a:ext cx="6757316" cy="7610962"/>
          </a:xfrm>
          <a:prstGeom prst="rect">
            <a:avLst/>
          </a:prstGeom>
          <a:solidFill>
            <a:srgbClr val="7030A0">
              <a:alpha val="71764"/>
            </a:srgbClr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00800" tIns="50386" rIns="100800" bIns="50386" anchor="ctr" anchorCtr="0">
            <a:noAutofit/>
          </a:bodyPr>
          <a:lstStyle/>
          <a:p>
            <a:pPr algn="ctr"/>
            <a:endParaRPr sz="198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5"/>
          <p:cNvSpPr txBox="1"/>
          <p:nvPr/>
        </p:nvSpPr>
        <p:spPr>
          <a:xfrm>
            <a:off x="7408731" y="1283670"/>
            <a:ext cx="5496177" cy="2816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800" tIns="50386" rIns="100800" bIns="50386" anchor="t" anchorCtr="0">
            <a:noAutofit/>
          </a:bodyPr>
          <a:lstStyle/>
          <a:p>
            <a:r>
              <a:rPr lang="pt-BR" sz="441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Gera propagandas que geralmente não mudam nada o dia a dia das pessoas.</a:t>
            </a:r>
            <a:endParaRPr sz="2205"/>
          </a:p>
        </p:txBody>
      </p:sp>
      <p:pic>
        <p:nvPicPr>
          <p:cNvPr id="199" name="Google Shape;199;p2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4503" y="6560001"/>
            <a:ext cx="2317555" cy="362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4197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CCE2228B-38B1-DA43-A879-6FFFB8FEFA12}"/>
              </a:ext>
            </a:extLst>
          </p:cNvPr>
          <p:cNvGrpSpPr/>
          <p:nvPr/>
        </p:nvGrpSpPr>
        <p:grpSpPr>
          <a:xfrm>
            <a:off x="0" y="-995"/>
            <a:ext cx="13442245" cy="7562258"/>
            <a:chOff x="0" y="-995"/>
            <a:chExt cx="13442245" cy="75622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995"/>
              <a:ext cx="13442245" cy="7561263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E9DD2286-3440-0843-98D2-22C3E024EB81}"/>
                </a:ext>
              </a:extLst>
            </p:cNvPr>
            <p:cNvSpPr/>
            <p:nvPr/>
          </p:nvSpPr>
          <p:spPr>
            <a:xfrm>
              <a:off x="4057179" y="0"/>
              <a:ext cx="9385066" cy="7561263"/>
            </a:xfrm>
            <a:prstGeom prst="rect">
              <a:avLst/>
            </a:prstGeom>
            <a:solidFill>
              <a:srgbClr val="ED4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6" name="Imagem 2">
            <a:extLst>
              <a:ext uri="{FF2B5EF4-FFF2-40B4-BE49-F238E27FC236}">
                <a16:creationId xmlns:a16="http://schemas.microsoft.com/office/drawing/2014/main" id="{68055097-8E63-904F-A351-69EE2387AC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1552E5B7-FCC5-FE49-8426-259B034A6C9B}"/>
              </a:ext>
            </a:extLst>
          </p:cNvPr>
          <p:cNvSpPr txBox="1"/>
          <p:nvPr/>
        </p:nvSpPr>
        <p:spPr>
          <a:xfrm>
            <a:off x="672803" y="702099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pic>
        <p:nvPicPr>
          <p:cNvPr id="9" name="Google Shape;207;p26">
            <a:extLst>
              <a:ext uri="{FF2B5EF4-FFF2-40B4-BE49-F238E27FC236}">
                <a16:creationId xmlns:a16="http://schemas.microsoft.com/office/drawing/2014/main" id="{C953720A-3D7F-B54D-A12F-0D95A1B4C96B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2734" y="830798"/>
            <a:ext cx="5936776" cy="53803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8547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CCE2228B-38B1-DA43-A879-6FFFB8FEFA12}"/>
              </a:ext>
            </a:extLst>
          </p:cNvPr>
          <p:cNvGrpSpPr/>
          <p:nvPr/>
        </p:nvGrpSpPr>
        <p:grpSpPr>
          <a:xfrm>
            <a:off x="0" y="-995"/>
            <a:ext cx="13442245" cy="7562258"/>
            <a:chOff x="0" y="-995"/>
            <a:chExt cx="13442245" cy="75622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995"/>
              <a:ext cx="13442245" cy="7561263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E9DD2286-3440-0843-98D2-22C3E024EB81}"/>
                </a:ext>
              </a:extLst>
            </p:cNvPr>
            <p:cNvSpPr/>
            <p:nvPr/>
          </p:nvSpPr>
          <p:spPr>
            <a:xfrm>
              <a:off x="4057179" y="0"/>
              <a:ext cx="9385066" cy="7561263"/>
            </a:xfrm>
            <a:prstGeom prst="rect">
              <a:avLst/>
            </a:prstGeom>
            <a:solidFill>
              <a:srgbClr val="ED4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6" name="Imagem 2">
            <a:extLst>
              <a:ext uri="{FF2B5EF4-FFF2-40B4-BE49-F238E27FC236}">
                <a16:creationId xmlns:a16="http://schemas.microsoft.com/office/drawing/2014/main" id="{68055097-8E63-904F-A351-69EE2387AC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1552E5B7-FCC5-FE49-8426-259B034A6C9B}"/>
              </a:ext>
            </a:extLst>
          </p:cNvPr>
          <p:cNvSpPr txBox="1"/>
          <p:nvPr/>
        </p:nvSpPr>
        <p:spPr>
          <a:xfrm>
            <a:off x="672803" y="702099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pic>
        <p:nvPicPr>
          <p:cNvPr id="10" name="Google Shape;215;p27">
            <a:extLst>
              <a:ext uri="{FF2B5EF4-FFF2-40B4-BE49-F238E27FC236}">
                <a16:creationId xmlns:a16="http://schemas.microsoft.com/office/drawing/2014/main" id="{6D6D392E-ECD6-A74B-8BD5-F0D4BC285B15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3003" y="1056119"/>
            <a:ext cx="7887957" cy="53803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2068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90" descr="https://pvbps-sambavideos.akamaized.net/account/101/2/2012-05-11/thumbnail/f3962dfeaa617e868d69988a58399522/pergunta_1_gustavo-endeavormp4_640x366.jpg">
            <a:extLst>
              <a:ext uri="{FF2B5EF4-FFF2-40B4-BE49-F238E27FC236}">
                <a16:creationId xmlns:a16="http://schemas.microsoft.com/office/drawing/2014/main" id="{6FCA3E34-CA04-3849-8C45-63563A665E8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3442950" cy="756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92" descr="Captura de Tela 2017-10-28 às 13.40.10.png">
            <a:extLst>
              <a:ext uri="{FF2B5EF4-FFF2-40B4-BE49-F238E27FC236}">
                <a16:creationId xmlns:a16="http://schemas.microsoft.com/office/drawing/2014/main" id="{EED0837C-170B-0446-BE0C-64CD96B2B1FE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069" y="6851"/>
            <a:ext cx="1876548" cy="2764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93" descr="Captura de Tela 2017-10-28 às 13.38.22.png">
            <a:extLst>
              <a:ext uri="{FF2B5EF4-FFF2-40B4-BE49-F238E27FC236}">
                <a16:creationId xmlns:a16="http://schemas.microsoft.com/office/drawing/2014/main" id="{FB9EB178-FDF9-D547-B6A6-7B71AF511A50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215" y="1195292"/>
            <a:ext cx="3190860" cy="295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94" descr="Captura de Tela 2017-10-28 às 13.43.48.png">
            <a:extLst>
              <a:ext uri="{FF2B5EF4-FFF2-40B4-BE49-F238E27FC236}">
                <a16:creationId xmlns:a16="http://schemas.microsoft.com/office/drawing/2014/main" id="{BD51DE9D-6811-9840-8742-49347A31B26B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676" y="3212574"/>
            <a:ext cx="2850932" cy="197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95" descr="Captura de Tela 2017-10-28 às 13.45.43.png">
            <a:extLst>
              <a:ext uri="{FF2B5EF4-FFF2-40B4-BE49-F238E27FC236}">
                <a16:creationId xmlns:a16="http://schemas.microsoft.com/office/drawing/2014/main" id="{CC4ADACB-760C-9944-A49F-2876E04061C3}"/>
              </a:ext>
            </a:extLst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229" y="4460681"/>
            <a:ext cx="2664172" cy="2655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96" descr="Captura de Tela 2017-10-28 às 13.46.59.png">
            <a:extLst>
              <a:ext uri="{FF2B5EF4-FFF2-40B4-BE49-F238E27FC236}">
                <a16:creationId xmlns:a16="http://schemas.microsoft.com/office/drawing/2014/main" id="{421BD15D-E586-EC43-BD28-9FA6667AA57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68824" y="940203"/>
            <a:ext cx="1811955" cy="1831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24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" y="0"/>
            <a:ext cx="13442245" cy="7561263"/>
          </a:xfrm>
          <a:prstGeom prst="rect">
            <a:avLst/>
          </a:prstGeom>
        </p:spPr>
      </p:pic>
      <p:pic>
        <p:nvPicPr>
          <p:cNvPr id="4" name="Imagem 2">
            <a:extLst>
              <a:ext uri="{FF2B5EF4-FFF2-40B4-BE49-F238E27FC236}">
                <a16:creationId xmlns:a16="http://schemas.microsoft.com/office/drawing/2014/main" id="{68055097-8E63-904F-A351-69EE2387AC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6AD4E8A2-D901-E549-968B-66B8A541DC45}"/>
              </a:ext>
            </a:extLst>
          </p:cNvPr>
          <p:cNvSpPr txBox="1"/>
          <p:nvPr/>
        </p:nvSpPr>
        <p:spPr>
          <a:xfrm>
            <a:off x="672803" y="702099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pic>
        <p:nvPicPr>
          <p:cNvPr id="8" name="Google Shape;311;p34">
            <a:extLst>
              <a:ext uri="{FF2B5EF4-FFF2-40B4-BE49-F238E27FC236}">
                <a16:creationId xmlns:a16="http://schemas.microsoft.com/office/drawing/2014/main" id="{43BA0A31-E207-514F-85C3-7DC9A8BDAE61}"/>
              </a:ext>
            </a:extLst>
          </p:cNvPr>
          <p:cNvPicPr preferRelativeResize="0"/>
          <p:nvPr/>
        </p:nvPicPr>
        <p:blipFill rotWithShape="1">
          <a:blip r:embed="rId4">
            <a:alphaModFix/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831792" y="520504"/>
            <a:ext cx="6126213" cy="5901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0436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" y="0"/>
            <a:ext cx="13442245" cy="75612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2803" y="2970222"/>
            <a:ext cx="118093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5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Por onde começar?</a:t>
            </a:r>
            <a:endParaRPr lang="pt-BR" sz="5000" dirty="0"/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id="{8337E711-CD23-2A44-934F-DD54168444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4047E335-367D-4845-8E69-D1BD9CB244DB}"/>
              </a:ext>
            </a:extLst>
          </p:cNvPr>
          <p:cNvSpPr txBox="1"/>
          <p:nvPr/>
        </p:nvSpPr>
        <p:spPr>
          <a:xfrm>
            <a:off x="672803" y="702099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4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" y="0"/>
            <a:ext cx="13442245" cy="75612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2803" y="3242310"/>
            <a:ext cx="99371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Através de perguntas a clientes reais, você define um ou mais perfis (</a:t>
            </a:r>
            <a:r>
              <a:rPr lang="pt-BR" sz="32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semi-ficção</a:t>
            </a:r>
            <a:r>
              <a:rPr lang="pt-BR"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lang="pt-BR" sz="3200" dirty="0"/>
          </a:p>
          <a:p>
            <a:pPr lvl="0"/>
            <a:endParaRPr lang="pt-BR" sz="3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pt-BR"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Baseado em padrões de compra, motivações, objetivos...</a:t>
            </a:r>
            <a:endParaRPr lang="pt-BR" sz="3200" dirty="0"/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id="{8337E711-CD23-2A44-934F-DD54168444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4047E335-367D-4845-8E69-D1BD9CB244DB}"/>
              </a:ext>
            </a:extLst>
          </p:cNvPr>
          <p:cNvSpPr txBox="1"/>
          <p:nvPr/>
        </p:nvSpPr>
        <p:spPr>
          <a:xfrm>
            <a:off x="672803" y="702099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5D5AD5AF-D198-1D44-AC11-00C94EEF5571}"/>
              </a:ext>
            </a:extLst>
          </p:cNvPr>
          <p:cNvSpPr txBox="1"/>
          <p:nvPr/>
        </p:nvSpPr>
        <p:spPr>
          <a:xfrm>
            <a:off x="672803" y="1945112"/>
            <a:ext cx="118093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50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Buyer</a:t>
            </a:r>
            <a:r>
              <a:rPr lang="pt-BR" sz="5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Persona</a:t>
            </a:r>
            <a:endParaRPr lang="pt-BR" sz="5000" dirty="0"/>
          </a:p>
        </p:txBody>
      </p:sp>
    </p:spTree>
    <p:extLst>
      <p:ext uri="{BB962C8B-B14F-4D97-AF65-F5344CB8AC3E}">
        <p14:creationId xmlns:p14="http://schemas.microsoft.com/office/powerpoint/2010/main" val="395215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59362D80-EAE9-044A-B8C4-8BBE302BFD8D}"/>
              </a:ext>
            </a:extLst>
          </p:cNvPr>
          <p:cNvSpPr/>
          <p:nvPr/>
        </p:nvSpPr>
        <p:spPr>
          <a:xfrm>
            <a:off x="-1" y="-995"/>
            <a:ext cx="13442245" cy="7562258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31" y="-995"/>
            <a:ext cx="13442245" cy="7561263"/>
          </a:xfrm>
          <a:prstGeom prst="rect">
            <a:avLst/>
          </a:prstGeom>
        </p:spPr>
      </p:pic>
      <p:pic>
        <p:nvPicPr>
          <p:cNvPr id="6" name="Imagem 2">
            <a:extLst>
              <a:ext uri="{FF2B5EF4-FFF2-40B4-BE49-F238E27FC236}">
                <a16:creationId xmlns:a16="http://schemas.microsoft.com/office/drawing/2014/main" id="{68055097-8E63-904F-A351-69EE2387AC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DB31B1F3-FDF1-1347-A3AF-D96A977612D0}"/>
              </a:ext>
            </a:extLst>
          </p:cNvPr>
          <p:cNvSpPr txBox="1"/>
          <p:nvPr/>
        </p:nvSpPr>
        <p:spPr>
          <a:xfrm>
            <a:off x="672803" y="702099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sp>
        <p:nvSpPr>
          <p:cNvPr id="8" name="Google Shape;390;p43">
            <a:extLst>
              <a:ext uri="{FF2B5EF4-FFF2-40B4-BE49-F238E27FC236}">
                <a16:creationId xmlns:a16="http://schemas.microsoft.com/office/drawing/2014/main" id="{7E1A203F-2BC8-AC48-9295-3D99D1746263}"/>
              </a:ext>
            </a:extLst>
          </p:cNvPr>
          <p:cNvSpPr/>
          <p:nvPr/>
        </p:nvSpPr>
        <p:spPr>
          <a:xfrm flipH="1">
            <a:off x="2016929" y="3385554"/>
            <a:ext cx="3193576" cy="1534027"/>
          </a:xfrm>
          <a:prstGeom prst="flowChartOnlineStorag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Conhecimento e Descoberta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91;p43">
            <a:extLst>
              <a:ext uri="{FF2B5EF4-FFF2-40B4-BE49-F238E27FC236}">
                <a16:creationId xmlns:a16="http://schemas.microsoft.com/office/drawing/2014/main" id="{124AF7E7-22F6-8A4A-BCD3-BAD3BDFBE82E}"/>
              </a:ext>
            </a:extLst>
          </p:cNvPr>
          <p:cNvSpPr/>
          <p:nvPr/>
        </p:nvSpPr>
        <p:spPr>
          <a:xfrm flipH="1">
            <a:off x="5124687" y="3396645"/>
            <a:ext cx="3193576" cy="1534027"/>
          </a:xfrm>
          <a:prstGeom prst="flowChartOnlineStorag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Consideração e Intenção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392;p43">
            <a:extLst>
              <a:ext uri="{FF2B5EF4-FFF2-40B4-BE49-F238E27FC236}">
                <a16:creationId xmlns:a16="http://schemas.microsoft.com/office/drawing/2014/main" id="{CF567A24-43B7-5249-8549-22499E65D7A7}"/>
              </a:ext>
            </a:extLst>
          </p:cNvPr>
          <p:cNvSpPr/>
          <p:nvPr/>
        </p:nvSpPr>
        <p:spPr>
          <a:xfrm flipH="1">
            <a:off x="8232445" y="3407737"/>
            <a:ext cx="3193576" cy="1534027"/>
          </a:xfrm>
          <a:prstGeom prst="flowChartOnlineStorage">
            <a:avLst/>
          </a:prstGeom>
          <a:solidFill>
            <a:srgbClr val="2E75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Avaliação e </a:t>
            </a:r>
            <a:b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Decisão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DC130027-F0DD-D04E-AF62-F3419DFCF846}"/>
              </a:ext>
            </a:extLst>
          </p:cNvPr>
          <p:cNvSpPr txBox="1"/>
          <p:nvPr/>
        </p:nvSpPr>
        <p:spPr>
          <a:xfrm>
            <a:off x="672803" y="1945112"/>
            <a:ext cx="118093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5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Jornada de Compra</a:t>
            </a:r>
            <a:endParaRPr lang="pt-BR" sz="5000" dirty="0"/>
          </a:p>
        </p:txBody>
      </p:sp>
    </p:spTree>
    <p:extLst>
      <p:ext uri="{BB962C8B-B14F-4D97-AF65-F5344CB8AC3E}">
        <p14:creationId xmlns:p14="http://schemas.microsoft.com/office/powerpoint/2010/main" val="1333272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59362D80-EAE9-044A-B8C4-8BBE302BFD8D}"/>
              </a:ext>
            </a:extLst>
          </p:cNvPr>
          <p:cNvSpPr/>
          <p:nvPr/>
        </p:nvSpPr>
        <p:spPr>
          <a:xfrm>
            <a:off x="-1" y="-995"/>
            <a:ext cx="13442245" cy="7562258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5"/>
            <a:ext cx="13442245" cy="7561263"/>
          </a:xfrm>
          <a:prstGeom prst="rect">
            <a:avLst/>
          </a:prstGeom>
        </p:spPr>
      </p:pic>
      <p:pic>
        <p:nvPicPr>
          <p:cNvPr id="6" name="Imagem 2">
            <a:extLst>
              <a:ext uri="{FF2B5EF4-FFF2-40B4-BE49-F238E27FC236}">
                <a16:creationId xmlns:a16="http://schemas.microsoft.com/office/drawing/2014/main" id="{68055097-8E63-904F-A351-69EE2387AC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DB31B1F3-FDF1-1347-A3AF-D96A977612D0}"/>
              </a:ext>
            </a:extLst>
          </p:cNvPr>
          <p:cNvSpPr txBox="1"/>
          <p:nvPr/>
        </p:nvSpPr>
        <p:spPr>
          <a:xfrm>
            <a:off x="672803" y="702099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sp>
        <p:nvSpPr>
          <p:cNvPr id="8" name="Google Shape;390;p43">
            <a:extLst>
              <a:ext uri="{FF2B5EF4-FFF2-40B4-BE49-F238E27FC236}">
                <a16:creationId xmlns:a16="http://schemas.microsoft.com/office/drawing/2014/main" id="{7E1A203F-2BC8-AC48-9295-3D99D1746263}"/>
              </a:ext>
            </a:extLst>
          </p:cNvPr>
          <p:cNvSpPr/>
          <p:nvPr/>
        </p:nvSpPr>
        <p:spPr>
          <a:xfrm flipH="1">
            <a:off x="2016929" y="3385554"/>
            <a:ext cx="3193576" cy="1534027"/>
          </a:xfrm>
          <a:prstGeom prst="flowChartOnlineStorag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Conhecimento e Descoberta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91;p43">
            <a:extLst>
              <a:ext uri="{FF2B5EF4-FFF2-40B4-BE49-F238E27FC236}">
                <a16:creationId xmlns:a16="http://schemas.microsoft.com/office/drawing/2014/main" id="{124AF7E7-22F6-8A4A-BCD3-BAD3BDFBE82E}"/>
              </a:ext>
            </a:extLst>
          </p:cNvPr>
          <p:cNvSpPr/>
          <p:nvPr/>
        </p:nvSpPr>
        <p:spPr>
          <a:xfrm flipH="1">
            <a:off x="5124687" y="3396645"/>
            <a:ext cx="3193576" cy="1534027"/>
          </a:xfrm>
          <a:prstGeom prst="flowChartOnlineStorag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Consideração e Intenção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392;p43">
            <a:extLst>
              <a:ext uri="{FF2B5EF4-FFF2-40B4-BE49-F238E27FC236}">
                <a16:creationId xmlns:a16="http://schemas.microsoft.com/office/drawing/2014/main" id="{CF567A24-43B7-5249-8549-22499E65D7A7}"/>
              </a:ext>
            </a:extLst>
          </p:cNvPr>
          <p:cNvSpPr/>
          <p:nvPr/>
        </p:nvSpPr>
        <p:spPr>
          <a:xfrm flipH="1">
            <a:off x="8232445" y="3407737"/>
            <a:ext cx="3193576" cy="1534027"/>
          </a:xfrm>
          <a:prstGeom prst="flowChartOnlineStorage">
            <a:avLst/>
          </a:prstGeom>
          <a:solidFill>
            <a:srgbClr val="2E75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Avaliação e </a:t>
            </a:r>
            <a:b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Decisão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93;p43">
            <a:extLst>
              <a:ext uri="{FF2B5EF4-FFF2-40B4-BE49-F238E27FC236}">
                <a16:creationId xmlns:a16="http://schemas.microsoft.com/office/drawing/2014/main" id="{B8EA636F-7F70-AE41-8CEB-C92953123EBC}"/>
              </a:ext>
            </a:extLst>
          </p:cNvPr>
          <p:cNvSpPr txBox="1"/>
          <p:nvPr/>
        </p:nvSpPr>
        <p:spPr>
          <a:xfrm>
            <a:off x="2320253" y="5243888"/>
            <a:ext cx="228323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“Meu carro está com algum problema. Tem um barulho estranho”</a:t>
            </a:r>
            <a:endParaRPr dirty="0"/>
          </a:p>
        </p:txBody>
      </p:sp>
      <p:sp>
        <p:nvSpPr>
          <p:cNvPr id="12" name="Google Shape;394;p43">
            <a:extLst>
              <a:ext uri="{FF2B5EF4-FFF2-40B4-BE49-F238E27FC236}">
                <a16:creationId xmlns:a16="http://schemas.microsoft.com/office/drawing/2014/main" id="{B1655F62-50E0-E949-A12B-B782E8D33295}"/>
              </a:ext>
            </a:extLst>
          </p:cNvPr>
          <p:cNvSpPr txBox="1"/>
          <p:nvPr/>
        </p:nvSpPr>
        <p:spPr>
          <a:xfrm>
            <a:off x="5503934" y="5223693"/>
            <a:ext cx="228323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“É amortecedor. Isso prejudica o carro? O que posso fazer?”</a:t>
            </a:r>
            <a:endParaRPr/>
          </a:p>
        </p:txBody>
      </p:sp>
      <p:sp>
        <p:nvSpPr>
          <p:cNvPr id="13" name="Google Shape;395;p43">
            <a:extLst>
              <a:ext uri="{FF2B5EF4-FFF2-40B4-BE49-F238E27FC236}">
                <a16:creationId xmlns:a16="http://schemas.microsoft.com/office/drawing/2014/main" id="{E73A71C9-56E8-6B4E-9D9E-788727EFCDDE}"/>
              </a:ext>
            </a:extLst>
          </p:cNvPr>
          <p:cNvSpPr txBox="1"/>
          <p:nvPr/>
        </p:nvSpPr>
        <p:spPr>
          <a:xfrm>
            <a:off x="8687615" y="5223693"/>
            <a:ext cx="228323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“Posso ir no mecânico de confiança ou uma empresa especializada em amortecedor”</a:t>
            </a:r>
            <a:endParaRPr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DC130027-F0DD-D04E-AF62-F3419DFCF846}"/>
              </a:ext>
            </a:extLst>
          </p:cNvPr>
          <p:cNvSpPr txBox="1"/>
          <p:nvPr/>
        </p:nvSpPr>
        <p:spPr>
          <a:xfrm>
            <a:off x="672803" y="1945112"/>
            <a:ext cx="118093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5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Jornada de Compra</a:t>
            </a:r>
            <a:endParaRPr lang="pt-BR" sz="5000" dirty="0"/>
          </a:p>
        </p:txBody>
      </p:sp>
    </p:spTree>
    <p:extLst>
      <p:ext uri="{BB962C8B-B14F-4D97-AF65-F5344CB8AC3E}">
        <p14:creationId xmlns:p14="http://schemas.microsoft.com/office/powerpoint/2010/main" val="2979623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59362D80-EAE9-044A-B8C4-8BBE302BFD8D}"/>
              </a:ext>
            </a:extLst>
          </p:cNvPr>
          <p:cNvSpPr/>
          <p:nvPr/>
        </p:nvSpPr>
        <p:spPr>
          <a:xfrm>
            <a:off x="-1" y="-995"/>
            <a:ext cx="13442245" cy="7562258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5"/>
            <a:ext cx="13442245" cy="7561263"/>
          </a:xfrm>
          <a:prstGeom prst="rect">
            <a:avLst/>
          </a:prstGeom>
        </p:spPr>
      </p:pic>
      <p:pic>
        <p:nvPicPr>
          <p:cNvPr id="6" name="Imagem 2">
            <a:extLst>
              <a:ext uri="{FF2B5EF4-FFF2-40B4-BE49-F238E27FC236}">
                <a16:creationId xmlns:a16="http://schemas.microsoft.com/office/drawing/2014/main" id="{68055097-8E63-904F-A351-69EE2387AC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DB31B1F3-FDF1-1347-A3AF-D96A977612D0}"/>
              </a:ext>
            </a:extLst>
          </p:cNvPr>
          <p:cNvSpPr txBox="1"/>
          <p:nvPr/>
        </p:nvSpPr>
        <p:spPr>
          <a:xfrm>
            <a:off x="672803" y="702099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DC130027-F0DD-D04E-AF62-F3419DFCF846}"/>
              </a:ext>
            </a:extLst>
          </p:cNvPr>
          <p:cNvSpPr txBox="1"/>
          <p:nvPr/>
        </p:nvSpPr>
        <p:spPr>
          <a:xfrm>
            <a:off x="675417" y="2700511"/>
            <a:ext cx="118093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50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Inbound</a:t>
            </a:r>
            <a:r>
              <a:rPr lang="pt-BR" sz="5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Marketing </a:t>
            </a:r>
          </a:p>
          <a:p>
            <a:pPr lvl="0" algn="ctr"/>
            <a:r>
              <a:rPr lang="pt-BR" sz="5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= </a:t>
            </a:r>
          </a:p>
          <a:p>
            <a:pPr lvl="0" algn="ctr"/>
            <a:r>
              <a:rPr lang="pt-BR" sz="5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Conteúdo e Contexto</a:t>
            </a:r>
            <a:endParaRPr lang="pt-BR" sz="5000" dirty="0"/>
          </a:p>
        </p:txBody>
      </p:sp>
    </p:spTree>
    <p:extLst>
      <p:ext uri="{BB962C8B-B14F-4D97-AF65-F5344CB8AC3E}">
        <p14:creationId xmlns:p14="http://schemas.microsoft.com/office/powerpoint/2010/main" val="389515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" y="3330"/>
            <a:ext cx="13442245" cy="7561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3442950" cy="7561263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Google Shape;453;p48">
            <a:extLst>
              <a:ext uri="{FF2B5EF4-FFF2-40B4-BE49-F238E27FC236}">
                <a16:creationId xmlns:a16="http://schemas.microsoft.com/office/drawing/2014/main" id="{224D1219-409B-014A-8D60-D41787C165B3}"/>
              </a:ext>
            </a:extLst>
          </p:cNvPr>
          <p:cNvSpPr txBox="1"/>
          <p:nvPr/>
        </p:nvSpPr>
        <p:spPr>
          <a:xfrm>
            <a:off x="1475002" y="4513226"/>
            <a:ext cx="146435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Site</a:t>
            </a:r>
            <a:endParaRPr/>
          </a:p>
        </p:txBody>
      </p:sp>
      <p:sp>
        <p:nvSpPr>
          <p:cNvPr id="14" name="Google Shape;454;p48">
            <a:extLst>
              <a:ext uri="{FF2B5EF4-FFF2-40B4-BE49-F238E27FC236}">
                <a16:creationId xmlns:a16="http://schemas.microsoft.com/office/drawing/2014/main" id="{4AB8B23C-4750-C74B-88DE-99D38094AF94}"/>
              </a:ext>
            </a:extLst>
          </p:cNvPr>
          <p:cNvSpPr txBox="1"/>
          <p:nvPr/>
        </p:nvSpPr>
        <p:spPr>
          <a:xfrm>
            <a:off x="3186546" y="4513225"/>
            <a:ext cx="146435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Blog</a:t>
            </a:r>
            <a:endParaRPr/>
          </a:p>
        </p:txBody>
      </p:sp>
      <p:sp>
        <p:nvSpPr>
          <p:cNvPr id="15" name="Google Shape;455;p48">
            <a:extLst>
              <a:ext uri="{FF2B5EF4-FFF2-40B4-BE49-F238E27FC236}">
                <a16:creationId xmlns:a16="http://schemas.microsoft.com/office/drawing/2014/main" id="{93A0EDE7-0B60-2342-AE32-651A8BDAA1A4}"/>
              </a:ext>
            </a:extLst>
          </p:cNvPr>
          <p:cNvSpPr txBox="1"/>
          <p:nvPr/>
        </p:nvSpPr>
        <p:spPr>
          <a:xfrm>
            <a:off x="4898090" y="4513225"/>
            <a:ext cx="146435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Redes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Sociais</a:t>
            </a:r>
            <a:endParaRPr/>
          </a:p>
        </p:txBody>
      </p:sp>
      <p:sp>
        <p:nvSpPr>
          <p:cNvPr id="16" name="Google Shape;456;p48">
            <a:extLst>
              <a:ext uri="{FF2B5EF4-FFF2-40B4-BE49-F238E27FC236}">
                <a16:creationId xmlns:a16="http://schemas.microsoft.com/office/drawing/2014/main" id="{FF65DFEF-0CCB-FC4C-972E-8114D200297F}"/>
              </a:ext>
            </a:extLst>
          </p:cNvPr>
          <p:cNvSpPr txBox="1"/>
          <p:nvPr/>
        </p:nvSpPr>
        <p:spPr>
          <a:xfrm>
            <a:off x="6609634" y="4512973"/>
            <a:ext cx="146435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Landing</a:t>
            </a:r>
            <a:endParaRPr sz="2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Pages</a:t>
            </a:r>
            <a:endParaRPr sz="2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457;p48">
            <a:extLst>
              <a:ext uri="{FF2B5EF4-FFF2-40B4-BE49-F238E27FC236}">
                <a16:creationId xmlns:a16="http://schemas.microsoft.com/office/drawing/2014/main" id="{AC4177DC-DF99-034E-9D1D-96F69EAE20C8}"/>
              </a:ext>
            </a:extLst>
          </p:cNvPr>
          <p:cNvSpPr txBox="1"/>
          <p:nvPr/>
        </p:nvSpPr>
        <p:spPr>
          <a:xfrm>
            <a:off x="8176379" y="4513173"/>
            <a:ext cx="190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Co-marketing</a:t>
            </a:r>
            <a:endParaRPr lang="pt-BR" sz="2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 </a:t>
            </a:r>
            <a:r>
              <a:rPr lang="pt-BR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Ads</a:t>
            </a:r>
            <a:endParaRPr sz="2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458;p48">
            <a:extLst>
              <a:ext uri="{FF2B5EF4-FFF2-40B4-BE49-F238E27FC236}">
                <a16:creationId xmlns:a16="http://schemas.microsoft.com/office/drawing/2014/main" id="{DF095ABC-16FA-6B43-B453-78EE793CA896}"/>
              </a:ext>
            </a:extLst>
          </p:cNvPr>
          <p:cNvSpPr txBox="1"/>
          <p:nvPr/>
        </p:nvSpPr>
        <p:spPr>
          <a:xfrm>
            <a:off x="9956312" y="4524996"/>
            <a:ext cx="182534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Email marketing</a:t>
            </a:r>
            <a:endParaRPr/>
          </a:p>
        </p:txBody>
      </p:sp>
      <p:pic>
        <p:nvPicPr>
          <p:cNvPr id="19" name="Google Shape;459;p48">
            <a:extLst>
              <a:ext uri="{FF2B5EF4-FFF2-40B4-BE49-F238E27FC236}">
                <a16:creationId xmlns:a16="http://schemas.microsoft.com/office/drawing/2014/main" id="{836D7F82-DF39-4949-9C1A-C06DF0FAB8E0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6722" y="3454960"/>
            <a:ext cx="964846" cy="813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460;p48">
            <a:extLst>
              <a:ext uri="{FF2B5EF4-FFF2-40B4-BE49-F238E27FC236}">
                <a16:creationId xmlns:a16="http://schemas.microsoft.com/office/drawing/2014/main" id="{7A8D847A-1080-AD49-9D21-B9BA62CDF1FA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6046" y="3385386"/>
            <a:ext cx="1128444" cy="91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461;p48">
            <a:extLst>
              <a:ext uri="{FF2B5EF4-FFF2-40B4-BE49-F238E27FC236}">
                <a16:creationId xmlns:a16="http://schemas.microsoft.com/office/drawing/2014/main" id="{A87984D3-9814-234E-8E4E-28E4806CCFBC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6851" y="3415808"/>
            <a:ext cx="852170" cy="852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62;p48">
            <a:extLst>
              <a:ext uri="{FF2B5EF4-FFF2-40B4-BE49-F238E27FC236}">
                <a16:creationId xmlns:a16="http://schemas.microsoft.com/office/drawing/2014/main" id="{1EDB7158-A44E-5743-A0BF-7F28253D4B2D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5491" y="3385386"/>
            <a:ext cx="952642" cy="790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63;p48">
            <a:extLst>
              <a:ext uri="{FF2B5EF4-FFF2-40B4-BE49-F238E27FC236}">
                <a16:creationId xmlns:a16="http://schemas.microsoft.com/office/drawing/2014/main" id="{F9CE76CB-5789-5241-8CCF-0F4E1F753CB5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7029" y="3378385"/>
            <a:ext cx="732654" cy="78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464;p48">
            <a:extLst>
              <a:ext uri="{FF2B5EF4-FFF2-40B4-BE49-F238E27FC236}">
                <a16:creationId xmlns:a16="http://schemas.microsoft.com/office/drawing/2014/main" id="{D8C57417-69FA-8E4D-B39B-670BCC8A33C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24273" y="3454960"/>
            <a:ext cx="903780" cy="67783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1">
            <a:extLst>
              <a:ext uri="{FF2B5EF4-FFF2-40B4-BE49-F238E27FC236}">
                <a16:creationId xmlns:a16="http://schemas.microsoft.com/office/drawing/2014/main" id="{620DF079-8B6F-9C49-A40D-71FB0DB5D12D}"/>
              </a:ext>
            </a:extLst>
          </p:cNvPr>
          <p:cNvSpPr txBox="1"/>
          <p:nvPr/>
        </p:nvSpPr>
        <p:spPr>
          <a:xfrm>
            <a:off x="672803" y="1945112"/>
            <a:ext cx="118093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5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Distribuição e Promoção</a:t>
            </a:r>
            <a:endParaRPr lang="pt-BR" sz="5000" dirty="0"/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33CA4F14-C886-344A-A3A9-BB9AA8F5E143}"/>
              </a:ext>
            </a:extLst>
          </p:cNvPr>
          <p:cNvSpPr txBox="1"/>
          <p:nvPr/>
        </p:nvSpPr>
        <p:spPr>
          <a:xfrm>
            <a:off x="683941" y="676686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pic>
        <p:nvPicPr>
          <p:cNvPr id="27" name="Imagem 26" descr="Uma imagem contendo clip-art&#10;&#10;&#10;&#10;Descrição gerada automaticamente">
            <a:extLst>
              <a:ext uri="{FF2B5EF4-FFF2-40B4-BE49-F238E27FC236}">
                <a16:creationId xmlns:a16="http://schemas.microsoft.com/office/drawing/2014/main" id="{EE2E299C-D54F-5B40-B798-1B6F4322B6B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92" y="301367"/>
            <a:ext cx="1576179" cy="1576179"/>
          </a:xfrm>
          <a:prstGeom prst="rect">
            <a:avLst/>
          </a:prstGeom>
        </p:spPr>
      </p:pic>
      <p:pic>
        <p:nvPicPr>
          <p:cNvPr id="28" name="Imagem 2">
            <a:extLst>
              <a:ext uri="{FF2B5EF4-FFF2-40B4-BE49-F238E27FC236}">
                <a16:creationId xmlns:a16="http://schemas.microsoft.com/office/drawing/2014/main" id="{6E447A4A-529C-6B46-A3B4-8A388B60A26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1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" y="3330"/>
            <a:ext cx="13442245" cy="7561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3442950" cy="7561263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Google Shape;453;p48">
            <a:extLst>
              <a:ext uri="{FF2B5EF4-FFF2-40B4-BE49-F238E27FC236}">
                <a16:creationId xmlns:a16="http://schemas.microsoft.com/office/drawing/2014/main" id="{224D1219-409B-014A-8D60-D41787C165B3}"/>
              </a:ext>
            </a:extLst>
          </p:cNvPr>
          <p:cNvSpPr txBox="1"/>
          <p:nvPr/>
        </p:nvSpPr>
        <p:spPr>
          <a:xfrm>
            <a:off x="1475002" y="4513226"/>
            <a:ext cx="146435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Site</a:t>
            </a:r>
            <a:endParaRPr/>
          </a:p>
        </p:txBody>
      </p:sp>
      <p:pic>
        <p:nvPicPr>
          <p:cNvPr id="19" name="Google Shape;459;p48">
            <a:extLst>
              <a:ext uri="{FF2B5EF4-FFF2-40B4-BE49-F238E27FC236}">
                <a16:creationId xmlns:a16="http://schemas.microsoft.com/office/drawing/2014/main" id="{836D7F82-DF39-4949-9C1A-C06DF0FAB8E0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6722" y="3454960"/>
            <a:ext cx="964846" cy="81301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1">
            <a:extLst>
              <a:ext uri="{FF2B5EF4-FFF2-40B4-BE49-F238E27FC236}">
                <a16:creationId xmlns:a16="http://schemas.microsoft.com/office/drawing/2014/main" id="{620DF079-8B6F-9C49-A40D-71FB0DB5D12D}"/>
              </a:ext>
            </a:extLst>
          </p:cNvPr>
          <p:cNvSpPr txBox="1"/>
          <p:nvPr/>
        </p:nvSpPr>
        <p:spPr>
          <a:xfrm>
            <a:off x="2962140" y="3460430"/>
            <a:ext cx="95427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5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Velocidade e SEO</a:t>
            </a:r>
            <a:endParaRPr lang="pt-BR" sz="5000" dirty="0"/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33CA4F14-C886-344A-A3A9-BB9AA8F5E143}"/>
              </a:ext>
            </a:extLst>
          </p:cNvPr>
          <p:cNvSpPr txBox="1"/>
          <p:nvPr/>
        </p:nvSpPr>
        <p:spPr>
          <a:xfrm>
            <a:off x="683941" y="676686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pic>
        <p:nvPicPr>
          <p:cNvPr id="27" name="Imagem 26" descr="Uma imagem contendo clip-art&#10;&#10;&#10;&#10;Descrição gerada automaticamente">
            <a:extLst>
              <a:ext uri="{FF2B5EF4-FFF2-40B4-BE49-F238E27FC236}">
                <a16:creationId xmlns:a16="http://schemas.microsoft.com/office/drawing/2014/main" id="{EE2E299C-D54F-5B40-B798-1B6F4322B6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92" y="301367"/>
            <a:ext cx="1576179" cy="1576179"/>
          </a:xfrm>
          <a:prstGeom prst="rect">
            <a:avLst/>
          </a:prstGeom>
        </p:spPr>
      </p:pic>
      <p:pic>
        <p:nvPicPr>
          <p:cNvPr id="28" name="Imagem 2">
            <a:extLst>
              <a:ext uri="{FF2B5EF4-FFF2-40B4-BE49-F238E27FC236}">
                <a16:creationId xmlns:a16="http://schemas.microsoft.com/office/drawing/2014/main" id="{6E447A4A-529C-6B46-A3B4-8A388B60A2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5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" y="3330"/>
            <a:ext cx="13442245" cy="7561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3442950" cy="7561263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33CA4F14-C886-344A-A3A9-BB9AA8F5E143}"/>
              </a:ext>
            </a:extLst>
          </p:cNvPr>
          <p:cNvSpPr txBox="1"/>
          <p:nvPr/>
        </p:nvSpPr>
        <p:spPr>
          <a:xfrm>
            <a:off x="683941" y="676686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pic>
        <p:nvPicPr>
          <p:cNvPr id="27" name="Imagem 26" descr="Uma imagem contendo clip-art&#10;&#10;&#10;&#10;Descrição gerada automaticamente">
            <a:extLst>
              <a:ext uri="{FF2B5EF4-FFF2-40B4-BE49-F238E27FC236}">
                <a16:creationId xmlns:a16="http://schemas.microsoft.com/office/drawing/2014/main" id="{EE2E299C-D54F-5B40-B798-1B6F4322B6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92" y="301367"/>
            <a:ext cx="1576179" cy="1576179"/>
          </a:xfrm>
          <a:prstGeom prst="rect">
            <a:avLst/>
          </a:prstGeom>
        </p:spPr>
      </p:pic>
      <p:pic>
        <p:nvPicPr>
          <p:cNvPr id="28" name="Imagem 2">
            <a:extLst>
              <a:ext uri="{FF2B5EF4-FFF2-40B4-BE49-F238E27FC236}">
                <a16:creationId xmlns:a16="http://schemas.microsoft.com/office/drawing/2014/main" id="{6E447A4A-529C-6B46-A3B4-8A388B60A2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EF70C89-BAA9-4740-B821-4CAC4FDFE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7019" y="1404367"/>
            <a:ext cx="8747610" cy="4352410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10C98CC1-535A-9A40-AA2B-6EF3150C3323}"/>
              </a:ext>
            </a:extLst>
          </p:cNvPr>
          <p:cNvSpPr txBox="1"/>
          <p:nvPr/>
        </p:nvSpPr>
        <p:spPr>
          <a:xfrm>
            <a:off x="3724221" y="5900640"/>
            <a:ext cx="6533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https://developers.google.com/speed/pagespeed/insights/</a:t>
            </a:r>
            <a:endParaRPr lang="pt-B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10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" y="3330"/>
            <a:ext cx="13442245" cy="7561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3442950" cy="7561263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620DF079-8B6F-9C49-A40D-71FB0DB5D12D}"/>
              </a:ext>
            </a:extLst>
          </p:cNvPr>
          <p:cNvSpPr txBox="1"/>
          <p:nvPr/>
        </p:nvSpPr>
        <p:spPr>
          <a:xfrm>
            <a:off x="2962140" y="3460430"/>
            <a:ext cx="95427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5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Tipos de Conteúdo</a:t>
            </a:r>
            <a:endParaRPr lang="pt-BR" sz="5000" dirty="0"/>
          </a:p>
        </p:txBody>
      </p:sp>
      <p:pic>
        <p:nvPicPr>
          <p:cNvPr id="27" name="Imagem 26" descr="Uma imagem contendo clip-art&#10;&#10;&#10;&#10;Descrição gerada automaticamente">
            <a:extLst>
              <a:ext uri="{FF2B5EF4-FFF2-40B4-BE49-F238E27FC236}">
                <a16:creationId xmlns:a16="http://schemas.microsoft.com/office/drawing/2014/main" id="{EE2E299C-D54F-5B40-B798-1B6F4322B6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92" y="301367"/>
            <a:ext cx="1576179" cy="1576179"/>
          </a:xfrm>
          <a:prstGeom prst="rect">
            <a:avLst/>
          </a:prstGeom>
        </p:spPr>
      </p:pic>
      <p:pic>
        <p:nvPicPr>
          <p:cNvPr id="28" name="Imagem 2">
            <a:extLst>
              <a:ext uri="{FF2B5EF4-FFF2-40B4-BE49-F238E27FC236}">
                <a16:creationId xmlns:a16="http://schemas.microsoft.com/office/drawing/2014/main" id="{6E447A4A-529C-6B46-A3B4-8A388B60A2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10" name="Google Shape;454;p48">
            <a:extLst>
              <a:ext uri="{FF2B5EF4-FFF2-40B4-BE49-F238E27FC236}">
                <a16:creationId xmlns:a16="http://schemas.microsoft.com/office/drawing/2014/main" id="{EFBB4AD9-44C3-674B-BF65-5BDD326AE07B}"/>
              </a:ext>
            </a:extLst>
          </p:cNvPr>
          <p:cNvSpPr txBox="1"/>
          <p:nvPr/>
        </p:nvSpPr>
        <p:spPr>
          <a:xfrm>
            <a:off x="1512703" y="4513225"/>
            <a:ext cx="146435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Blog</a:t>
            </a:r>
            <a:endParaRPr/>
          </a:p>
        </p:txBody>
      </p:sp>
      <p:pic>
        <p:nvPicPr>
          <p:cNvPr id="12" name="Google Shape;461;p48">
            <a:extLst>
              <a:ext uri="{FF2B5EF4-FFF2-40B4-BE49-F238E27FC236}">
                <a16:creationId xmlns:a16="http://schemas.microsoft.com/office/drawing/2014/main" id="{55693B87-5046-054E-8E09-3FD973715C90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3008" y="3415808"/>
            <a:ext cx="852170" cy="85217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0AF9321E-B3E1-A142-8494-035D1FC1B4FE}"/>
              </a:ext>
            </a:extLst>
          </p:cNvPr>
          <p:cNvSpPr txBox="1"/>
          <p:nvPr/>
        </p:nvSpPr>
        <p:spPr>
          <a:xfrm>
            <a:off x="683941" y="676686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8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E2B7DB7C-DABD-D144-88F4-FF99CF0B6A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5"/>
            <a:ext cx="13442245" cy="75612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3E024CC-5F8B-604B-8C03-5FA21163E8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936" y="3100242"/>
            <a:ext cx="9631014" cy="13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1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" y="3330"/>
            <a:ext cx="13442245" cy="7561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3442950" cy="7561263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7" name="Imagem 26" descr="Uma imagem contendo clip-art&#10;&#10;&#10;&#10;Descrição gerada automaticamente">
            <a:extLst>
              <a:ext uri="{FF2B5EF4-FFF2-40B4-BE49-F238E27FC236}">
                <a16:creationId xmlns:a16="http://schemas.microsoft.com/office/drawing/2014/main" id="{EE2E299C-D54F-5B40-B798-1B6F4322B6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92" y="301367"/>
            <a:ext cx="1576179" cy="1576179"/>
          </a:xfrm>
          <a:prstGeom prst="rect">
            <a:avLst/>
          </a:prstGeom>
        </p:spPr>
      </p:pic>
      <p:pic>
        <p:nvPicPr>
          <p:cNvPr id="28" name="Imagem 2">
            <a:extLst>
              <a:ext uri="{FF2B5EF4-FFF2-40B4-BE49-F238E27FC236}">
                <a16:creationId xmlns:a16="http://schemas.microsoft.com/office/drawing/2014/main" id="{6E447A4A-529C-6B46-A3B4-8A388B60A2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10" name="Google Shape;454;p48">
            <a:extLst>
              <a:ext uri="{FF2B5EF4-FFF2-40B4-BE49-F238E27FC236}">
                <a16:creationId xmlns:a16="http://schemas.microsoft.com/office/drawing/2014/main" id="{EFBB4AD9-44C3-674B-BF65-5BDD326AE07B}"/>
              </a:ext>
            </a:extLst>
          </p:cNvPr>
          <p:cNvSpPr txBox="1"/>
          <p:nvPr/>
        </p:nvSpPr>
        <p:spPr>
          <a:xfrm>
            <a:off x="1512703" y="4513225"/>
            <a:ext cx="146435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Blog</a:t>
            </a:r>
            <a:endParaRPr/>
          </a:p>
        </p:txBody>
      </p:sp>
      <p:pic>
        <p:nvPicPr>
          <p:cNvPr id="12" name="Google Shape;461;p48">
            <a:extLst>
              <a:ext uri="{FF2B5EF4-FFF2-40B4-BE49-F238E27FC236}">
                <a16:creationId xmlns:a16="http://schemas.microsoft.com/office/drawing/2014/main" id="{55693B87-5046-054E-8E09-3FD973715C90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3008" y="3415808"/>
            <a:ext cx="852170" cy="85217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0AF9321E-B3E1-A142-8494-035D1FC1B4FE}"/>
              </a:ext>
            </a:extLst>
          </p:cNvPr>
          <p:cNvSpPr txBox="1"/>
          <p:nvPr/>
        </p:nvSpPr>
        <p:spPr>
          <a:xfrm>
            <a:off x="683941" y="676686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sp>
        <p:nvSpPr>
          <p:cNvPr id="11" name="Google Shape;418;p45">
            <a:extLst>
              <a:ext uri="{FF2B5EF4-FFF2-40B4-BE49-F238E27FC236}">
                <a16:creationId xmlns:a16="http://schemas.microsoft.com/office/drawing/2014/main" id="{EB1CD3ED-6644-A848-A54A-5CA38D7B1284}"/>
              </a:ext>
            </a:extLst>
          </p:cNvPr>
          <p:cNvSpPr txBox="1"/>
          <p:nvPr/>
        </p:nvSpPr>
        <p:spPr>
          <a:xfrm>
            <a:off x="3537794" y="3092471"/>
            <a:ext cx="2283235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Artigos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Slideshare</a:t>
            </a:r>
            <a:endParaRPr sz="2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Ebook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Ferramentas</a:t>
            </a:r>
            <a:endParaRPr dirty="0"/>
          </a:p>
        </p:txBody>
      </p:sp>
      <p:sp>
        <p:nvSpPr>
          <p:cNvPr id="14" name="Google Shape;419;p45">
            <a:extLst>
              <a:ext uri="{FF2B5EF4-FFF2-40B4-BE49-F238E27FC236}">
                <a16:creationId xmlns:a16="http://schemas.microsoft.com/office/drawing/2014/main" id="{5000A247-A373-EB4C-8F4D-AADFF6E76AEC}"/>
              </a:ext>
            </a:extLst>
          </p:cNvPr>
          <p:cNvSpPr txBox="1"/>
          <p:nvPr/>
        </p:nvSpPr>
        <p:spPr>
          <a:xfrm>
            <a:off x="6721475" y="3072276"/>
            <a:ext cx="2283235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Podcast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Guias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Webinar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Depoimentos</a:t>
            </a:r>
            <a:endParaRPr/>
          </a:p>
        </p:txBody>
      </p:sp>
      <p:sp>
        <p:nvSpPr>
          <p:cNvPr id="15" name="Google Shape;420;p45">
            <a:extLst>
              <a:ext uri="{FF2B5EF4-FFF2-40B4-BE49-F238E27FC236}">
                <a16:creationId xmlns:a16="http://schemas.microsoft.com/office/drawing/2014/main" id="{86E2E959-C1F4-7B41-8A6E-70E94A59B9C7}"/>
              </a:ext>
            </a:extLst>
          </p:cNvPr>
          <p:cNvSpPr txBox="1"/>
          <p:nvPr/>
        </p:nvSpPr>
        <p:spPr>
          <a:xfrm>
            <a:off x="9905156" y="3072276"/>
            <a:ext cx="2283235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Cases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Demo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Free trial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Orçamento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653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" y="3330"/>
            <a:ext cx="13442245" cy="7561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3442950" cy="7561263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33CA4F14-C886-344A-A3A9-BB9AA8F5E143}"/>
              </a:ext>
            </a:extLst>
          </p:cNvPr>
          <p:cNvSpPr txBox="1"/>
          <p:nvPr/>
        </p:nvSpPr>
        <p:spPr>
          <a:xfrm>
            <a:off x="683941" y="676686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pic>
        <p:nvPicPr>
          <p:cNvPr id="27" name="Imagem 26" descr="Uma imagem contendo clip-art&#10;&#10;&#10;&#10;Descrição gerada automaticamente">
            <a:extLst>
              <a:ext uri="{FF2B5EF4-FFF2-40B4-BE49-F238E27FC236}">
                <a16:creationId xmlns:a16="http://schemas.microsoft.com/office/drawing/2014/main" id="{EE2E299C-D54F-5B40-B798-1B6F4322B6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92" y="301367"/>
            <a:ext cx="1576179" cy="1576179"/>
          </a:xfrm>
          <a:prstGeom prst="rect">
            <a:avLst/>
          </a:prstGeom>
        </p:spPr>
      </p:pic>
      <p:pic>
        <p:nvPicPr>
          <p:cNvPr id="28" name="Imagem 2">
            <a:extLst>
              <a:ext uri="{FF2B5EF4-FFF2-40B4-BE49-F238E27FC236}">
                <a16:creationId xmlns:a16="http://schemas.microsoft.com/office/drawing/2014/main" id="{6E447A4A-529C-6B46-A3B4-8A388B60A2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10C98CC1-535A-9A40-AA2B-6EF3150C3323}"/>
              </a:ext>
            </a:extLst>
          </p:cNvPr>
          <p:cNvSpPr txBox="1"/>
          <p:nvPr/>
        </p:nvSpPr>
        <p:spPr>
          <a:xfrm>
            <a:off x="2344393" y="5900640"/>
            <a:ext cx="8754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https://buzzsumo.com/</a:t>
            </a:r>
            <a:endParaRPr lang="pt-BR" sz="1200" dirty="0">
              <a:solidFill>
                <a:schemeClr val="bg1"/>
              </a:solidFill>
            </a:endParaRPr>
          </a:p>
        </p:txBody>
      </p:sp>
      <p:pic>
        <p:nvPicPr>
          <p:cNvPr id="9" name="Google Shape;514;p53">
            <a:extLst>
              <a:ext uri="{FF2B5EF4-FFF2-40B4-BE49-F238E27FC236}">
                <a16:creationId xmlns:a16="http://schemas.microsoft.com/office/drawing/2014/main" id="{445FD2FB-852E-D542-972A-244888ECF3D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44393" y="1250318"/>
            <a:ext cx="8754164" cy="4506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95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" y="3330"/>
            <a:ext cx="13442245" cy="7561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3442950" cy="7561263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33CA4F14-C886-344A-A3A9-BB9AA8F5E143}"/>
              </a:ext>
            </a:extLst>
          </p:cNvPr>
          <p:cNvSpPr txBox="1"/>
          <p:nvPr/>
        </p:nvSpPr>
        <p:spPr>
          <a:xfrm>
            <a:off x="683941" y="676686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pic>
        <p:nvPicPr>
          <p:cNvPr id="27" name="Imagem 26" descr="Uma imagem contendo clip-art&#10;&#10;&#10;&#10;Descrição gerada automaticamente">
            <a:extLst>
              <a:ext uri="{FF2B5EF4-FFF2-40B4-BE49-F238E27FC236}">
                <a16:creationId xmlns:a16="http://schemas.microsoft.com/office/drawing/2014/main" id="{EE2E299C-D54F-5B40-B798-1B6F4322B6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92" y="301367"/>
            <a:ext cx="1576179" cy="1576179"/>
          </a:xfrm>
          <a:prstGeom prst="rect">
            <a:avLst/>
          </a:prstGeom>
        </p:spPr>
      </p:pic>
      <p:pic>
        <p:nvPicPr>
          <p:cNvPr id="28" name="Imagem 2">
            <a:extLst>
              <a:ext uri="{FF2B5EF4-FFF2-40B4-BE49-F238E27FC236}">
                <a16:creationId xmlns:a16="http://schemas.microsoft.com/office/drawing/2014/main" id="{6E447A4A-529C-6B46-A3B4-8A388B60A2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10C98CC1-535A-9A40-AA2B-6EF3150C3323}"/>
              </a:ext>
            </a:extLst>
          </p:cNvPr>
          <p:cNvSpPr txBox="1"/>
          <p:nvPr/>
        </p:nvSpPr>
        <p:spPr>
          <a:xfrm>
            <a:off x="2344393" y="5900640"/>
            <a:ext cx="8754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https://yoast.com/</a:t>
            </a:r>
            <a:endParaRPr lang="pt-BR" sz="1200" dirty="0">
              <a:solidFill>
                <a:schemeClr val="bg1"/>
              </a:solidFill>
            </a:endParaRPr>
          </a:p>
        </p:txBody>
      </p:sp>
      <p:pic>
        <p:nvPicPr>
          <p:cNvPr id="10" name="Google Shape;534;p55">
            <a:extLst>
              <a:ext uri="{FF2B5EF4-FFF2-40B4-BE49-F238E27FC236}">
                <a16:creationId xmlns:a16="http://schemas.microsoft.com/office/drawing/2014/main" id="{3C3A3DD5-C23A-564C-81A7-0C3747DA03F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41704" y="1211335"/>
            <a:ext cx="8359542" cy="4655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" y="3330"/>
            <a:ext cx="13442245" cy="7561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3442950" cy="7561263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7" name="Imagem 26" descr="Uma imagem contendo clip-art&#10;&#10;&#10;&#10;Descrição gerada automaticamente">
            <a:extLst>
              <a:ext uri="{FF2B5EF4-FFF2-40B4-BE49-F238E27FC236}">
                <a16:creationId xmlns:a16="http://schemas.microsoft.com/office/drawing/2014/main" id="{EE2E299C-D54F-5B40-B798-1B6F4322B6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92" y="301367"/>
            <a:ext cx="1576179" cy="1576179"/>
          </a:xfrm>
          <a:prstGeom prst="rect">
            <a:avLst/>
          </a:prstGeom>
        </p:spPr>
      </p:pic>
      <p:pic>
        <p:nvPicPr>
          <p:cNvPr id="28" name="Imagem 2">
            <a:extLst>
              <a:ext uri="{FF2B5EF4-FFF2-40B4-BE49-F238E27FC236}">
                <a16:creationId xmlns:a16="http://schemas.microsoft.com/office/drawing/2014/main" id="{6E447A4A-529C-6B46-A3B4-8A388B60A2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10" name="Google Shape;454;p48">
            <a:extLst>
              <a:ext uri="{FF2B5EF4-FFF2-40B4-BE49-F238E27FC236}">
                <a16:creationId xmlns:a16="http://schemas.microsoft.com/office/drawing/2014/main" id="{EFBB4AD9-44C3-674B-BF65-5BDD326AE07B}"/>
              </a:ext>
            </a:extLst>
          </p:cNvPr>
          <p:cNvSpPr txBox="1"/>
          <p:nvPr/>
        </p:nvSpPr>
        <p:spPr>
          <a:xfrm>
            <a:off x="1512703" y="4513225"/>
            <a:ext cx="146435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Blog</a:t>
            </a:r>
            <a:endParaRPr/>
          </a:p>
        </p:txBody>
      </p:sp>
      <p:pic>
        <p:nvPicPr>
          <p:cNvPr id="12" name="Google Shape;461;p48">
            <a:extLst>
              <a:ext uri="{FF2B5EF4-FFF2-40B4-BE49-F238E27FC236}">
                <a16:creationId xmlns:a16="http://schemas.microsoft.com/office/drawing/2014/main" id="{55693B87-5046-054E-8E09-3FD973715C90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3008" y="3415808"/>
            <a:ext cx="852170" cy="85217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0AF9321E-B3E1-A142-8494-035D1FC1B4FE}"/>
              </a:ext>
            </a:extLst>
          </p:cNvPr>
          <p:cNvSpPr txBox="1"/>
          <p:nvPr/>
        </p:nvSpPr>
        <p:spPr>
          <a:xfrm>
            <a:off x="683941" y="676686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sp>
        <p:nvSpPr>
          <p:cNvPr id="16" name="Google Shape;662;p66">
            <a:extLst>
              <a:ext uri="{FF2B5EF4-FFF2-40B4-BE49-F238E27FC236}">
                <a16:creationId xmlns:a16="http://schemas.microsoft.com/office/drawing/2014/main" id="{EC1BD433-4928-8549-B5C0-6FF8E7900B63}"/>
              </a:ext>
            </a:extLst>
          </p:cNvPr>
          <p:cNvSpPr txBox="1"/>
          <p:nvPr/>
        </p:nvSpPr>
        <p:spPr>
          <a:xfrm>
            <a:off x="2969547" y="2268463"/>
            <a:ext cx="3964500" cy="3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Persona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Tópico/</a:t>
            </a:r>
            <a:r>
              <a:rPr lang="pt-BR" sz="28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Keyword</a:t>
            </a:r>
            <a:endParaRPr sz="2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Jornada de compra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Como isso vai ajudar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sua persona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Formato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Estrutura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Título</a:t>
            </a:r>
            <a:endParaRPr dirty="0"/>
          </a:p>
        </p:txBody>
      </p:sp>
      <p:sp>
        <p:nvSpPr>
          <p:cNvPr id="17" name="Google Shape;663;p66">
            <a:extLst>
              <a:ext uri="{FF2B5EF4-FFF2-40B4-BE49-F238E27FC236}">
                <a16:creationId xmlns:a16="http://schemas.microsoft.com/office/drawing/2014/main" id="{B286B0E5-E6A6-8942-B33C-E03F7C716F29}"/>
              </a:ext>
            </a:extLst>
          </p:cNvPr>
          <p:cNvSpPr/>
          <p:nvPr/>
        </p:nvSpPr>
        <p:spPr>
          <a:xfrm>
            <a:off x="7119708" y="2312499"/>
            <a:ext cx="4810539" cy="3445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F3F3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664;p66">
            <a:extLst>
              <a:ext uri="{FF2B5EF4-FFF2-40B4-BE49-F238E27FC236}">
                <a16:creationId xmlns:a16="http://schemas.microsoft.com/office/drawing/2014/main" id="{5255E1F9-571C-0A42-B384-D89B7FB3D41F}"/>
              </a:ext>
            </a:extLst>
          </p:cNvPr>
          <p:cNvSpPr/>
          <p:nvPr/>
        </p:nvSpPr>
        <p:spPr>
          <a:xfrm>
            <a:off x="7119707" y="2768266"/>
            <a:ext cx="4810539" cy="3445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F3F3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665;p66">
            <a:extLst>
              <a:ext uri="{FF2B5EF4-FFF2-40B4-BE49-F238E27FC236}">
                <a16:creationId xmlns:a16="http://schemas.microsoft.com/office/drawing/2014/main" id="{1382814A-F2EF-D545-8282-B366B261672A}"/>
              </a:ext>
            </a:extLst>
          </p:cNvPr>
          <p:cNvSpPr/>
          <p:nvPr/>
        </p:nvSpPr>
        <p:spPr>
          <a:xfrm>
            <a:off x="7104533" y="3224033"/>
            <a:ext cx="410818" cy="3445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F3F3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666;p66">
            <a:extLst>
              <a:ext uri="{FF2B5EF4-FFF2-40B4-BE49-F238E27FC236}">
                <a16:creationId xmlns:a16="http://schemas.microsoft.com/office/drawing/2014/main" id="{21E49CC0-0E67-BB40-B3FB-BE6E29ED5ED0}"/>
              </a:ext>
            </a:extLst>
          </p:cNvPr>
          <p:cNvSpPr/>
          <p:nvPr/>
        </p:nvSpPr>
        <p:spPr>
          <a:xfrm>
            <a:off x="8930311" y="3224033"/>
            <a:ext cx="410818" cy="3445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F3F3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667;p66">
            <a:extLst>
              <a:ext uri="{FF2B5EF4-FFF2-40B4-BE49-F238E27FC236}">
                <a16:creationId xmlns:a16="http://schemas.microsoft.com/office/drawing/2014/main" id="{BF51EE7D-0BD1-8944-AB9C-6D3CB1F0A2A2}"/>
              </a:ext>
            </a:extLst>
          </p:cNvPr>
          <p:cNvSpPr/>
          <p:nvPr/>
        </p:nvSpPr>
        <p:spPr>
          <a:xfrm>
            <a:off x="10680429" y="3197971"/>
            <a:ext cx="410818" cy="3445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F3F3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668;p66">
            <a:extLst>
              <a:ext uri="{FF2B5EF4-FFF2-40B4-BE49-F238E27FC236}">
                <a16:creationId xmlns:a16="http://schemas.microsoft.com/office/drawing/2014/main" id="{FE093632-66EC-EE4B-BFDE-CBD224A0C29E}"/>
              </a:ext>
            </a:extLst>
          </p:cNvPr>
          <p:cNvSpPr txBox="1"/>
          <p:nvPr/>
        </p:nvSpPr>
        <p:spPr>
          <a:xfrm>
            <a:off x="7465955" y="3256122"/>
            <a:ext cx="146435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Conhecimento</a:t>
            </a:r>
            <a:endParaRPr/>
          </a:p>
        </p:txBody>
      </p:sp>
      <p:sp>
        <p:nvSpPr>
          <p:cNvPr id="23" name="Google Shape;669;p66">
            <a:extLst>
              <a:ext uri="{FF2B5EF4-FFF2-40B4-BE49-F238E27FC236}">
                <a16:creationId xmlns:a16="http://schemas.microsoft.com/office/drawing/2014/main" id="{DEDE03F1-DE6D-C744-964E-6EFC60AF2133}"/>
              </a:ext>
            </a:extLst>
          </p:cNvPr>
          <p:cNvSpPr txBox="1"/>
          <p:nvPr/>
        </p:nvSpPr>
        <p:spPr>
          <a:xfrm>
            <a:off x="9341129" y="3262150"/>
            <a:ext cx="146435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Consideração</a:t>
            </a:r>
            <a:endParaRPr/>
          </a:p>
        </p:txBody>
      </p:sp>
      <p:sp>
        <p:nvSpPr>
          <p:cNvPr id="24" name="Google Shape;670;p66">
            <a:extLst>
              <a:ext uri="{FF2B5EF4-FFF2-40B4-BE49-F238E27FC236}">
                <a16:creationId xmlns:a16="http://schemas.microsoft.com/office/drawing/2014/main" id="{079F7A6C-17E5-A843-A160-A5E8C35480B8}"/>
              </a:ext>
            </a:extLst>
          </p:cNvPr>
          <p:cNvSpPr txBox="1"/>
          <p:nvPr/>
        </p:nvSpPr>
        <p:spPr>
          <a:xfrm>
            <a:off x="11104379" y="3224476"/>
            <a:ext cx="146435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Decisão</a:t>
            </a:r>
            <a:endParaRPr/>
          </a:p>
        </p:txBody>
      </p:sp>
      <p:sp>
        <p:nvSpPr>
          <p:cNvPr id="25" name="Google Shape;671;p66">
            <a:extLst>
              <a:ext uri="{FF2B5EF4-FFF2-40B4-BE49-F238E27FC236}">
                <a16:creationId xmlns:a16="http://schemas.microsoft.com/office/drawing/2014/main" id="{A608EDAF-13FF-6E4E-BAA1-0E67C31DC113}"/>
              </a:ext>
            </a:extLst>
          </p:cNvPr>
          <p:cNvSpPr/>
          <p:nvPr/>
        </p:nvSpPr>
        <p:spPr>
          <a:xfrm>
            <a:off x="7119707" y="3874085"/>
            <a:ext cx="4810539" cy="3445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F3F3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672;p66">
            <a:extLst>
              <a:ext uri="{FF2B5EF4-FFF2-40B4-BE49-F238E27FC236}">
                <a16:creationId xmlns:a16="http://schemas.microsoft.com/office/drawing/2014/main" id="{D7ACA9AA-D978-B540-9469-E163A328E39B}"/>
              </a:ext>
            </a:extLst>
          </p:cNvPr>
          <p:cNvSpPr/>
          <p:nvPr/>
        </p:nvSpPr>
        <p:spPr>
          <a:xfrm>
            <a:off x="7104533" y="4488430"/>
            <a:ext cx="410818" cy="3445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F3F3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673;p66">
            <a:extLst>
              <a:ext uri="{FF2B5EF4-FFF2-40B4-BE49-F238E27FC236}">
                <a16:creationId xmlns:a16="http://schemas.microsoft.com/office/drawing/2014/main" id="{79379BBB-AF48-FD42-AB5E-45010D16B339}"/>
              </a:ext>
            </a:extLst>
          </p:cNvPr>
          <p:cNvSpPr/>
          <p:nvPr/>
        </p:nvSpPr>
        <p:spPr>
          <a:xfrm>
            <a:off x="8122473" y="4488430"/>
            <a:ext cx="410818" cy="3445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F3F3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674;p66">
            <a:extLst>
              <a:ext uri="{FF2B5EF4-FFF2-40B4-BE49-F238E27FC236}">
                <a16:creationId xmlns:a16="http://schemas.microsoft.com/office/drawing/2014/main" id="{31850E07-3094-CB41-9AE7-9470CBF8A6AD}"/>
              </a:ext>
            </a:extLst>
          </p:cNvPr>
          <p:cNvSpPr/>
          <p:nvPr/>
        </p:nvSpPr>
        <p:spPr>
          <a:xfrm>
            <a:off x="9178001" y="4462368"/>
            <a:ext cx="410818" cy="3445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F3F3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675;p66">
            <a:extLst>
              <a:ext uri="{FF2B5EF4-FFF2-40B4-BE49-F238E27FC236}">
                <a16:creationId xmlns:a16="http://schemas.microsoft.com/office/drawing/2014/main" id="{900C7C73-BB3D-D54F-91B8-33614E49FFE7}"/>
              </a:ext>
            </a:extLst>
          </p:cNvPr>
          <p:cNvSpPr txBox="1"/>
          <p:nvPr/>
        </p:nvSpPr>
        <p:spPr>
          <a:xfrm>
            <a:off x="7465955" y="4520519"/>
            <a:ext cx="146435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ebook</a:t>
            </a:r>
            <a:endParaRPr/>
          </a:p>
        </p:txBody>
      </p:sp>
      <p:sp>
        <p:nvSpPr>
          <p:cNvPr id="32" name="Google Shape;676;p66">
            <a:extLst>
              <a:ext uri="{FF2B5EF4-FFF2-40B4-BE49-F238E27FC236}">
                <a16:creationId xmlns:a16="http://schemas.microsoft.com/office/drawing/2014/main" id="{A7345938-A1AC-A54C-8C77-50CC9EA99C8A}"/>
              </a:ext>
            </a:extLst>
          </p:cNvPr>
          <p:cNvSpPr txBox="1"/>
          <p:nvPr/>
        </p:nvSpPr>
        <p:spPr>
          <a:xfrm>
            <a:off x="8533291" y="4526547"/>
            <a:ext cx="146435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Artigo</a:t>
            </a:r>
            <a:endParaRPr/>
          </a:p>
        </p:txBody>
      </p:sp>
      <p:sp>
        <p:nvSpPr>
          <p:cNvPr id="33" name="Google Shape;677;p66">
            <a:extLst>
              <a:ext uri="{FF2B5EF4-FFF2-40B4-BE49-F238E27FC236}">
                <a16:creationId xmlns:a16="http://schemas.microsoft.com/office/drawing/2014/main" id="{F36BE8AC-D4FB-FA4F-96BC-7DC23198A8EE}"/>
              </a:ext>
            </a:extLst>
          </p:cNvPr>
          <p:cNvSpPr txBox="1"/>
          <p:nvPr/>
        </p:nvSpPr>
        <p:spPr>
          <a:xfrm>
            <a:off x="9601951" y="4488873"/>
            <a:ext cx="146435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Case</a:t>
            </a:r>
            <a:endParaRPr/>
          </a:p>
        </p:txBody>
      </p:sp>
      <p:sp>
        <p:nvSpPr>
          <p:cNvPr id="34" name="Google Shape;678;p66">
            <a:extLst>
              <a:ext uri="{FF2B5EF4-FFF2-40B4-BE49-F238E27FC236}">
                <a16:creationId xmlns:a16="http://schemas.microsoft.com/office/drawing/2014/main" id="{47809827-AD4B-4D49-B0CC-AC327C9E99C1}"/>
              </a:ext>
            </a:extLst>
          </p:cNvPr>
          <p:cNvSpPr/>
          <p:nvPr/>
        </p:nvSpPr>
        <p:spPr>
          <a:xfrm>
            <a:off x="7119706" y="5364837"/>
            <a:ext cx="4810539" cy="3445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F3F3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679;p66">
            <a:extLst>
              <a:ext uri="{FF2B5EF4-FFF2-40B4-BE49-F238E27FC236}">
                <a16:creationId xmlns:a16="http://schemas.microsoft.com/office/drawing/2014/main" id="{F009748E-2F15-E74E-A611-6AEB1870F241}"/>
              </a:ext>
            </a:extLst>
          </p:cNvPr>
          <p:cNvSpPr/>
          <p:nvPr/>
        </p:nvSpPr>
        <p:spPr>
          <a:xfrm>
            <a:off x="10132772" y="4465138"/>
            <a:ext cx="410818" cy="3445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F3F3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680;p66">
            <a:extLst>
              <a:ext uri="{FF2B5EF4-FFF2-40B4-BE49-F238E27FC236}">
                <a16:creationId xmlns:a16="http://schemas.microsoft.com/office/drawing/2014/main" id="{D5CD7345-9D27-984A-AE65-F65CD2027C00}"/>
              </a:ext>
            </a:extLst>
          </p:cNvPr>
          <p:cNvSpPr txBox="1"/>
          <p:nvPr/>
        </p:nvSpPr>
        <p:spPr>
          <a:xfrm>
            <a:off x="10494194" y="4497227"/>
            <a:ext cx="146435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Webinar</a:t>
            </a:r>
            <a:endParaRPr/>
          </a:p>
        </p:txBody>
      </p:sp>
      <p:sp>
        <p:nvSpPr>
          <p:cNvPr id="37" name="Google Shape;681;p66">
            <a:extLst>
              <a:ext uri="{FF2B5EF4-FFF2-40B4-BE49-F238E27FC236}">
                <a16:creationId xmlns:a16="http://schemas.microsoft.com/office/drawing/2014/main" id="{99C1DB2D-DA01-9746-82C5-BB348600486F}"/>
              </a:ext>
            </a:extLst>
          </p:cNvPr>
          <p:cNvSpPr/>
          <p:nvPr/>
        </p:nvSpPr>
        <p:spPr>
          <a:xfrm>
            <a:off x="11362307" y="4458488"/>
            <a:ext cx="410818" cy="3445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F3F3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683;p66">
            <a:extLst>
              <a:ext uri="{FF2B5EF4-FFF2-40B4-BE49-F238E27FC236}">
                <a16:creationId xmlns:a16="http://schemas.microsoft.com/office/drawing/2014/main" id="{32874BD8-5009-EC43-A002-2C9D6E6AD50E}"/>
              </a:ext>
            </a:extLst>
          </p:cNvPr>
          <p:cNvSpPr/>
          <p:nvPr/>
        </p:nvSpPr>
        <p:spPr>
          <a:xfrm>
            <a:off x="7111654" y="4945773"/>
            <a:ext cx="410818" cy="3445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F3F3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684;p66">
            <a:extLst>
              <a:ext uri="{FF2B5EF4-FFF2-40B4-BE49-F238E27FC236}">
                <a16:creationId xmlns:a16="http://schemas.microsoft.com/office/drawing/2014/main" id="{FC10EAF0-0EE0-B54A-A393-BEDA08979142}"/>
              </a:ext>
            </a:extLst>
          </p:cNvPr>
          <p:cNvSpPr/>
          <p:nvPr/>
        </p:nvSpPr>
        <p:spPr>
          <a:xfrm>
            <a:off x="8129594" y="4945773"/>
            <a:ext cx="410818" cy="3445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F3F3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685;p66">
            <a:extLst>
              <a:ext uri="{FF2B5EF4-FFF2-40B4-BE49-F238E27FC236}">
                <a16:creationId xmlns:a16="http://schemas.microsoft.com/office/drawing/2014/main" id="{7A398C8F-C0A0-DC41-923C-34A814CFB6F5}"/>
              </a:ext>
            </a:extLst>
          </p:cNvPr>
          <p:cNvSpPr/>
          <p:nvPr/>
        </p:nvSpPr>
        <p:spPr>
          <a:xfrm>
            <a:off x="9185122" y="4919711"/>
            <a:ext cx="410818" cy="3445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F3F3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686;p66">
            <a:extLst>
              <a:ext uri="{FF2B5EF4-FFF2-40B4-BE49-F238E27FC236}">
                <a16:creationId xmlns:a16="http://schemas.microsoft.com/office/drawing/2014/main" id="{BF72FE45-64EB-654E-9BB2-F95B88207981}"/>
              </a:ext>
            </a:extLst>
          </p:cNvPr>
          <p:cNvSpPr txBox="1"/>
          <p:nvPr/>
        </p:nvSpPr>
        <p:spPr>
          <a:xfrm>
            <a:off x="7473076" y="4977862"/>
            <a:ext cx="146435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Lista</a:t>
            </a:r>
            <a:endParaRPr/>
          </a:p>
        </p:txBody>
      </p:sp>
      <p:sp>
        <p:nvSpPr>
          <p:cNvPr id="42" name="Google Shape;687;p66">
            <a:extLst>
              <a:ext uri="{FF2B5EF4-FFF2-40B4-BE49-F238E27FC236}">
                <a16:creationId xmlns:a16="http://schemas.microsoft.com/office/drawing/2014/main" id="{DC2A3E44-D176-7646-88C6-76E011C6A77D}"/>
              </a:ext>
            </a:extLst>
          </p:cNvPr>
          <p:cNvSpPr txBox="1"/>
          <p:nvPr/>
        </p:nvSpPr>
        <p:spPr>
          <a:xfrm>
            <a:off x="8540412" y="4983890"/>
            <a:ext cx="146435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How-to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688;p66">
            <a:extLst>
              <a:ext uri="{FF2B5EF4-FFF2-40B4-BE49-F238E27FC236}">
                <a16:creationId xmlns:a16="http://schemas.microsoft.com/office/drawing/2014/main" id="{C092F25F-AEA3-524C-BA1A-9991F7E6270C}"/>
              </a:ext>
            </a:extLst>
          </p:cNvPr>
          <p:cNvSpPr txBox="1"/>
          <p:nvPr/>
        </p:nvSpPr>
        <p:spPr>
          <a:xfrm>
            <a:off x="9609072" y="4946216"/>
            <a:ext cx="146435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FAQ</a:t>
            </a:r>
            <a:endParaRPr/>
          </a:p>
        </p:txBody>
      </p:sp>
      <p:sp>
        <p:nvSpPr>
          <p:cNvPr id="44" name="Google Shape;689;p66">
            <a:extLst>
              <a:ext uri="{FF2B5EF4-FFF2-40B4-BE49-F238E27FC236}">
                <a16:creationId xmlns:a16="http://schemas.microsoft.com/office/drawing/2014/main" id="{A7DAD22B-E8B2-1248-B003-CFA44D1E031B}"/>
              </a:ext>
            </a:extLst>
          </p:cNvPr>
          <p:cNvSpPr/>
          <p:nvPr/>
        </p:nvSpPr>
        <p:spPr>
          <a:xfrm>
            <a:off x="10139893" y="4922481"/>
            <a:ext cx="410818" cy="3445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F3F3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690;p66">
            <a:extLst>
              <a:ext uri="{FF2B5EF4-FFF2-40B4-BE49-F238E27FC236}">
                <a16:creationId xmlns:a16="http://schemas.microsoft.com/office/drawing/2014/main" id="{3B9726D9-B92B-284A-A599-3F4F97176E60}"/>
              </a:ext>
            </a:extLst>
          </p:cNvPr>
          <p:cNvSpPr txBox="1"/>
          <p:nvPr/>
        </p:nvSpPr>
        <p:spPr>
          <a:xfrm>
            <a:off x="10501315" y="4954570"/>
            <a:ext cx="146435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Trend</a:t>
            </a:r>
            <a:endParaRPr/>
          </a:p>
        </p:txBody>
      </p:sp>
      <p:sp>
        <p:nvSpPr>
          <p:cNvPr id="46" name="Google Shape;691;p66">
            <a:extLst>
              <a:ext uri="{FF2B5EF4-FFF2-40B4-BE49-F238E27FC236}">
                <a16:creationId xmlns:a16="http://schemas.microsoft.com/office/drawing/2014/main" id="{3F9933D9-D0AD-8146-96FD-2CB5579E626D}"/>
              </a:ext>
            </a:extLst>
          </p:cNvPr>
          <p:cNvSpPr/>
          <p:nvPr/>
        </p:nvSpPr>
        <p:spPr>
          <a:xfrm>
            <a:off x="11369428" y="4915831"/>
            <a:ext cx="410818" cy="3445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F3F3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091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" y="3330"/>
            <a:ext cx="13442245" cy="7561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3442950" cy="7561263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620DF079-8B6F-9C49-A40D-71FB0DB5D12D}"/>
              </a:ext>
            </a:extLst>
          </p:cNvPr>
          <p:cNvSpPr txBox="1"/>
          <p:nvPr/>
        </p:nvSpPr>
        <p:spPr>
          <a:xfrm>
            <a:off x="2962140" y="3460430"/>
            <a:ext cx="95427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5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Quais e com que frequência</a:t>
            </a:r>
            <a:endParaRPr lang="pt-BR" sz="5000" dirty="0"/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33CA4F14-C886-344A-A3A9-BB9AA8F5E143}"/>
              </a:ext>
            </a:extLst>
          </p:cNvPr>
          <p:cNvSpPr txBox="1"/>
          <p:nvPr/>
        </p:nvSpPr>
        <p:spPr>
          <a:xfrm>
            <a:off x="683941" y="676686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pic>
        <p:nvPicPr>
          <p:cNvPr id="27" name="Imagem 26" descr="Uma imagem contendo clip-art&#10;&#10;&#10;&#10;Descrição gerada automaticamente">
            <a:extLst>
              <a:ext uri="{FF2B5EF4-FFF2-40B4-BE49-F238E27FC236}">
                <a16:creationId xmlns:a16="http://schemas.microsoft.com/office/drawing/2014/main" id="{EE2E299C-D54F-5B40-B798-1B6F4322B6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92" y="301367"/>
            <a:ext cx="1576179" cy="1576179"/>
          </a:xfrm>
          <a:prstGeom prst="rect">
            <a:avLst/>
          </a:prstGeom>
        </p:spPr>
      </p:pic>
      <p:pic>
        <p:nvPicPr>
          <p:cNvPr id="28" name="Imagem 2">
            <a:extLst>
              <a:ext uri="{FF2B5EF4-FFF2-40B4-BE49-F238E27FC236}">
                <a16:creationId xmlns:a16="http://schemas.microsoft.com/office/drawing/2014/main" id="{6E447A4A-529C-6B46-A3B4-8A388B60A2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11" name="Google Shape;455;p48">
            <a:extLst>
              <a:ext uri="{FF2B5EF4-FFF2-40B4-BE49-F238E27FC236}">
                <a16:creationId xmlns:a16="http://schemas.microsoft.com/office/drawing/2014/main" id="{7246D3A2-43A6-8B49-A663-2302FB281535}"/>
              </a:ext>
            </a:extLst>
          </p:cNvPr>
          <p:cNvSpPr txBox="1"/>
          <p:nvPr/>
        </p:nvSpPr>
        <p:spPr>
          <a:xfrm>
            <a:off x="1512703" y="4513225"/>
            <a:ext cx="146435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Redes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Sociais</a:t>
            </a:r>
            <a:endParaRPr/>
          </a:p>
        </p:txBody>
      </p:sp>
      <p:pic>
        <p:nvPicPr>
          <p:cNvPr id="13" name="Google Shape;460;p48">
            <a:extLst>
              <a:ext uri="{FF2B5EF4-FFF2-40B4-BE49-F238E27FC236}">
                <a16:creationId xmlns:a16="http://schemas.microsoft.com/office/drawing/2014/main" id="{968F7D8A-A9BC-594A-A1B1-7B174B5361C2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0659" y="3385386"/>
            <a:ext cx="1128444" cy="9130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81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" y="3330"/>
            <a:ext cx="13442245" cy="7561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3442950" cy="7561263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33CA4F14-C886-344A-A3A9-BB9AA8F5E143}"/>
              </a:ext>
            </a:extLst>
          </p:cNvPr>
          <p:cNvSpPr txBox="1"/>
          <p:nvPr/>
        </p:nvSpPr>
        <p:spPr>
          <a:xfrm>
            <a:off x="683941" y="676686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pic>
        <p:nvPicPr>
          <p:cNvPr id="27" name="Imagem 26" descr="Uma imagem contendo clip-art&#10;&#10;&#10;&#10;Descrição gerada automaticamente">
            <a:extLst>
              <a:ext uri="{FF2B5EF4-FFF2-40B4-BE49-F238E27FC236}">
                <a16:creationId xmlns:a16="http://schemas.microsoft.com/office/drawing/2014/main" id="{EE2E299C-D54F-5B40-B798-1B6F4322B6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92" y="301367"/>
            <a:ext cx="1576179" cy="1576179"/>
          </a:xfrm>
          <a:prstGeom prst="rect">
            <a:avLst/>
          </a:prstGeom>
        </p:spPr>
      </p:pic>
      <p:pic>
        <p:nvPicPr>
          <p:cNvPr id="28" name="Imagem 2">
            <a:extLst>
              <a:ext uri="{FF2B5EF4-FFF2-40B4-BE49-F238E27FC236}">
                <a16:creationId xmlns:a16="http://schemas.microsoft.com/office/drawing/2014/main" id="{6E447A4A-529C-6B46-A3B4-8A388B60A2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11" name="Google Shape;455;p48">
            <a:extLst>
              <a:ext uri="{FF2B5EF4-FFF2-40B4-BE49-F238E27FC236}">
                <a16:creationId xmlns:a16="http://schemas.microsoft.com/office/drawing/2014/main" id="{7246D3A2-43A6-8B49-A663-2302FB281535}"/>
              </a:ext>
            </a:extLst>
          </p:cNvPr>
          <p:cNvSpPr txBox="1"/>
          <p:nvPr/>
        </p:nvSpPr>
        <p:spPr>
          <a:xfrm>
            <a:off x="1512703" y="4513225"/>
            <a:ext cx="146435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Redes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Sociais</a:t>
            </a:r>
            <a:endParaRPr/>
          </a:p>
        </p:txBody>
      </p:sp>
      <p:pic>
        <p:nvPicPr>
          <p:cNvPr id="13" name="Google Shape;460;p48">
            <a:extLst>
              <a:ext uri="{FF2B5EF4-FFF2-40B4-BE49-F238E27FC236}">
                <a16:creationId xmlns:a16="http://schemas.microsoft.com/office/drawing/2014/main" id="{968F7D8A-A9BC-594A-A1B1-7B174B5361C2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0659" y="3385386"/>
            <a:ext cx="1128444" cy="91301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713;p68">
            <a:extLst>
              <a:ext uri="{FF2B5EF4-FFF2-40B4-BE49-F238E27FC236}">
                <a16:creationId xmlns:a16="http://schemas.microsoft.com/office/drawing/2014/main" id="{33F31F4C-EECA-7C4F-9960-3567F0F757DB}"/>
              </a:ext>
            </a:extLst>
          </p:cNvPr>
          <p:cNvSpPr txBox="1"/>
          <p:nvPr/>
        </p:nvSpPr>
        <p:spPr>
          <a:xfrm>
            <a:off x="3265747" y="2410721"/>
            <a:ext cx="3570475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Blog:</a:t>
            </a:r>
            <a:endParaRPr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LinkedIn</a:t>
            </a:r>
            <a:r>
              <a:rPr lang="pt-BR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br>
              <a:rPr lang="pt-BR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FB / Insta: </a:t>
            </a:r>
            <a:endParaRPr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Twitter</a:t>
            </a:r>
            <a:r>
              <a:rPr lang="pt-BR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lang="pt-BR" sz="28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Stories</a:t>
            </a:r>
            <a:r>
              <a:rPr lang="pt-BR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600" dirty="0"/>
          </a:p>
        </p:txBody>
      </p:sp>
      <p:sp>
        <p:nvSpPr>
          <p:cNvPr id="15" name="Google Shape;714;p68">
            <a:extLst>
              <a:ext uri="{FF2B5EF4-FFF2-40B4-BE49-F238E27FC236}">
                <a16:creationId xmlns:a16="http://schemas.microsoft.com/office/drawing/2014/main" id="{6CC81DD9-411F-1A48-83F1-199E1F6CAB47}"/>
              </a:ext>
            </a:extLst>
          </p:cNvPr>
          <p:cNvSpPr txBox="1"/>
          <p:nvPr/>
        </p:nvSpPr>
        <p:spPr>
          <a:xfrm>
            <a:off x="7009508" y="2410711"/>
            <a:ext cx="4752784" cy="23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vezes  por semana</a:t>
            </a:r>
            <a:endParaRPr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vezes  por semana</a:t>
            </a:r>
            <a:endParaRPr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lt1"/>
                </a:solidFill>
              </a:rPr>
              <a:t>1</a:t>
            </a:r>
            <a:r>
              <a:rPr lang="pt-BR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vezes por dia</a:t>
            </a:r>
            <a:endParaRPr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 vezes por dia</a:t>
            </a:r>
            <a:endParaRPr sz="1600" dirty="0"/>
          </a:p>
        </p:txBody>
      </p:sp>
      <p:sp>
        <p:nvSpPr>
          <p:cNvPr id="16" name="Google Shape;715;p68">
            <a:extLst>
              <a:ext uri="{FF2B5EF4-FFF2-40B4-BE49-F238E27FC236}">
                <a16:creationId xmlns:a16="http://schemas.microsoft.com/office/drawing/2014/main" id="{90B0403F-2449-404B-A19A-3F4E4D2FEAC4}"/>
              </a:ext>
            </a:extLst>
          </p:cNvPr>
          <p:cNvSpPr txBox="1"/>
          <p:nvPr/>
        </p:nvSpPr>
        <p:spPr>
          <a:xfrm>
            <a:off x="3265744" y="4965593"/>
            <a:ext cx="8664503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Apenas um direcionamento, não uma regra. Cada mercado tem a sua peculiaridade. Teste!</a:t>
            </a: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150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" y="3330"/>
            <a:ext cx="13442245" cy="7561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3442950" cy="7561263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33CA4F14-C886-344A-A3A9-BB9AA8F5E143}"/>
              </a:ext>
            </a:extLst>
          </p:cNvPr>
          <p:cNvSpPr txBox="1"/>
          <p:nvPr/>
        </p:nvSpPr>
        <p:spPr>
          <a:xfrm>
            <a:off x="683941" y="676686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pic>
        <p:nvPicPr>
          <p:cNvPr id="27" name="Imagem 26" descr="Uma imagem contendo clip-art&#10;&#10;&#10;&#10;Descrição gerada automaticamente">
            <a:extLst>
              <a:ext uri="{FF2B5EF4-FFF2-40B4-BE49-F238E27FC236}">
                <a16:creationId xmlns:a16="http://schemas.microsoft.com/office/drawing/2014/main" id="{EE2E299C-D54F-5B40-B798-1B6F4322B6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92" y="301367"/>
            <a:ext cx="1576179" cy="1576179"/>
          </a:xfrm>
          <a:prstGeom prst="rect">
            <a:avLst/>
          </a:prstGeom>
        </p:spPr>
      </p:pic>
      <p:pic>
        <p:nvPicPr>
          <p:cNvPr id="28" name="Imagem 2">
            <a:extLst>
              <a:ext uri="{FF2B5EF4-FFF2-40B4-BE49-F238E27FC236}">
                <a16:creationId xmlns:a16="http://schemas.microsoft.com/office/drawing/2014/main" id="{6E447A4A-529C-6B46-A3B4-8A388B60A2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7447A9A-03AB-B54D-B77F-7308ED1C6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8816" y="1791190"/>
            <a:ext cx="8765318" cy="45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0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" y="3330"/>
            <a:ext cx="13442245" cy="7561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3442950" cy="7561263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33CA4F14-C886-344A-A3A9-BB9AA8F5E143}"/>
              </a:ext>
            </a:extLst>
          </p:cNvPr>
          <p:cNvSpPr txBox="1"/>
          <p:nvPr/>
        </p:nvSpPr>
        <p:spPr>
          <a:xfrm>
            <a:off x="683941" y="676686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pic>
        <p:nvPicPr>
          <p:cNvPr id="27" name="Imagem 26" descr="Uma imagem contendo clip-art&#10;&#10;&#10;&#10;Descrição gerada automaticamente">
            <a:extLst>
              <a:ext uri="{FF2B5EF4-FFF2-40B4-BE49-F238E27FC236}">
                <a16:creationId xmlns:a16="http://schemas.microsoft.com/office/drawing/2014/main" id="{EE2E299C-D54F-5B40-B798-1B6F4322B6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92" y="301367"/>
            <a:ext cx="1576179" cy="1576179"/>
          </a:xfrm>
          <a:prstGeom prst="rect">
            <a:avLst/>
          </a:prstGeom>
        </p:spPr>
      </p:pic>
      <p:pic>
        <p:nvPicPr>
          <p:cNvPr id="28" name="Imagem 2">
            <a:extLst>
              <a:ext uri="{FF2B5EF4-FFF2-40B4-BE49-F238E27FC236}">
                <a16:creationId xmlns:a16="http://schemas.microsoft.com/office/drawing/2014/main" id="{6E447A4A-529C-6B46-A3B4-8A388B60A2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7447A9A-03AB-B54D-B77F-7308ED1C6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8816" y="1791190"/>
            <a:ext cx="8765318" cy="454747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8CF7495-0FF7-6641-B339-0ED5FFEE97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4803" y="1791190"/>
            <a:ext cx="8714132" cy="454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7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" y="3330"/>
            <a:ext cx="13442245" cy="7561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3442950" cy="7561263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33CA4F14-C886-344A-A3A9-BB9AA8F5E143}"/>
              </a:ext>
            </a:extLst>
          </p:cNvPr>
          <p:cNvSpPr txBox="1"/>
          <p:nvPr/>
        </p:nvSpPr>
        <p:spPr>
          <a:xfrm>
            <a:off x="683941" y="676686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pic>
        <p:nvPicPr>
          <p:cNvPr id="27" name="Imagem 26" descr="Uma imagem contendo clip-art&#10;&#10;&#10;&#10;Descrição gerada automaticamente">
            <a:extLst>
              <a:ext uri="{FF2B5EF4-FFF2-40B4-BE49-F238E27FC236}">
                <a16:creationId xmlns:a16="http://schemas.microsoft.com/office/drawing/2014/main" id="{EE2E299C-D54F-5B40-B798-1B6F4322B6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92" y="301367"/>
            <a:ext cx="1576179" cy="1576179"/>
          </a:xfrm>
          <a:prstGeom prst="rect">
            <a:avLst/>
          </a:prstGeom>
        </p:spPr>
      </p:pic>
      <p:pic>
        <p:nvPicPr>
          <p:cNvPr id="28" name="Imagem 2">
            <a:extLst>
              <a:ext uri="{FF2B5EF4-FFF2-40B4-BE49-F238E27FC236}">
                <a16:creationId xmlns:a16="http://schemas.microsoft.com/office/drawing/2014/main" id="{6E447A4A-529C-6B46-A3B4-8A388B60A2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7447A9A-03AB-B54D-B77F-7308ED1C6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8816" y="1791190"/>
            <a:ext cx="8765318" cy="454747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44DA246-14A9-254E-9C4A-EAB035A6ED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8816" y="1766497"/>
            <a:ext cx="8811944" cy="460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3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" y="3330"/>
            <a:ext cx="13442245" cy="7561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3442950" cy="7561263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620DF079-8B6F-9C49-A40D-71FB0DB5D12D}"/>
              </a:ext>
            </a:extLst>
          </p:cNvPr>
          <p:cNvSpPr txBox="1"/>
          <p:nvPr/>
        </p:nvSpPr>
        <p:spPr>
          <a:xfrm>
            <a:off x="2962140" y="3460430"/>
            <a:ext cx="95427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5000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Objetivo: conversão</a:t>
            </a:r>
            <a:endParaRPr lang="pt-BR" sz="5000" dirty="0"/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33CA4F14-C886-344A-A3A9-BB9AA8F5E143}"/>
              </a:ext>
            </a:extLst>
          </p:cNvPr>
          <p:cNvSpPr txBox="1"/>
          <p:nvPr/>
        </p:nvSpPr>
        <p:spPr>
          <a:xfrm>
            <a:off x="683941" y="676686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pic>
        <p:nvPicPr>
          <p:cNvPr id="27" name="Imagem 26" descr="Uma imagem contendo clip-art&#10;&#10;&#10;&#10;Descrição gerada automaticamente">
            <a:extLst>
              <a:ext uri="{FF2B5EF4-FFF2-40B4-BE49-F238E27FC236}">
                <a16:creationId xmlns:a16="http://schemas.microsoft.com/office/drawing/2014/main" id="{EE2E299C-D54F-5B40-B798-1B6F4322B6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92" y="301367"/>
            <a:ext cx="1576179" cy="1576179"/>
          </a:xfrm>
          <a:prstGeom prst="rect">
            <a:avLst/>
          </a:prstGeom>
        </p:spPr>
      </p:pic>
      <p:pic>
        <p:nvPicPr>
          <p:cNvPr id="28" name="Imagem 2">
            <a:extLst>
              <a:ext uri="{FF2B5EF4-FFF2-40B4-BE49-F238E27FC236}">
                <a16:creationId xmlns:a16="http://schemas.microsoft.com/office/drawing/2014/main" id="{6E447A4A-529C-6B46-A3B4-8A388B60A2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10" name="Google Shape;456;p48">
            <a:extLst>
              <a:ext uri="{FF2B5EF4-FFF2-40B4-BE49-F238E27FC236}">
                <a16:creationId xmlns:a16="http://schemas.microsoft.com/office/drawing/2014/main" id="{AD27C574-8FF6-FD43-982F-9E000C9CD056}"/>
              </a:ext>
            </a:extLst>
          </p:cNvPr>
          <p:cNvSpPr txBox="1"/>
          <p:nvPr/>
        </p:nvSpPr>
        <p:spPr>
          <a:xfrm>
            <a:off x="1512703" y="4512973"/>
            <a:ext cx="146435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Landing</a:t>
            </a:r>
            <a:endParaRPr sz="2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Pages</a:t>
            </a:r>
            <a:endParaRPr sz="2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462;p48">
            <a:extLst>
              <a:ext uri="{FF2B5EF4-FFF2-40B4-BE49-F238E27FC236}">
                <a16:creationId xmlns:a16="http://schemas.microsoft.com/office/drawing/2014/main" id="{C9EE589D-598A-9840-AE53-D87958B210A8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8560" y="3385386"/>
            <a:ext cx="952642" cy="790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161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hape 201" descr="solutionprojeto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0634" y="-1"/>
            <a:ext cx="10065552" cy="754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 descr="solutionprojeto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0635" y="-1"/>
            <a:ext cx="10065553" cy="754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 descr="solutionprojeto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0633" y="-1"/>
            <a:ext cx="10065555" cy="754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 descr="solutionprojeto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80633" y="-1"/>
            <a:ext cx="10065555" cy="754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 descr="solutionprojeto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80633" y="0"/>
            <a:ext cx="10065555" cy="7549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 descr="solutionprojeto6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80633" y="0"/>
            <a:ext cx="10065555" cy="7549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 descr="solutionprojeto7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80633" y="0"/>
            <a:ext cx="10065555" cy="7549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 descr="solutionprojeto8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80633" y="0"/>
            <a:ext cx="10065555" cy="7549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 descr="solutionprojeto8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80634" y="-1"/>
            <a:ext cx="10065552" cy="754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 descr="solutionprojeto10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80634" y="-1"/>
            <a:ext cx="10065552" cy="754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Shape 211" descr="solutionprojeto11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680634" y="-1"/>
            <a:ext cx="10065552" cy="754916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Shape 212"/>
          <p:cNvSpPr/>
          <p:nvPr/>
        </p:nvSpPr>
        <p:spPr>
          <a:xfrm>
            <a:off x="1501781" y="-48950"/>
            <a:ext cx="10440900" cy="7744800"/>
          </a:xfrm>
          <a:prstGeom prst="rect">
            <a:avLst/>
          </a:prstGeom>
          <a:solidFill>
            <a:srgbClr val="F2F2F2">
              <a:alpha val="8392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220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Shape 213" descr="solutionprojeto-final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481012" y="2035236"/>
            <a:ext cx="4328986" cy="43289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706477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" y="3330"/>
            <a:ext cx="13442245" cy="7561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3442950" cy="7561263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620DF079-8B6F-9C49-A40D-71FB0DB5D12D}"/>
              </a:ext>
            </a:extLst>
          </p:cNvPr>
          <p:cNvSpPr txBox="1"/>
          <p:nvPr/>
        </p:nvSpPr>
        <p:spPr>
          <a:xfrm>
            <a:off x="2962140" y="3460430"/>
            <a:ext cx="95427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5000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Base compartilhada</a:t>
            </a:r>
            <a:endParaRPr lang="pt-BR" sz="5000" dirty="0"/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33CA4F14-C886-344A-A3A9-BB9AA8F5E143}"/>
              </a:ext>
            </a:extLst>
          </p:cNvPr>
          <p:cNvSpPr txBox="1"/>
          <p:nvPr/>
        </p:nvSpPr>
        <p:spPr>
          <a:xfrm>
            <a:off x="683941" y="676686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pic>
        <p:nvPicPr>
          <p:cNvPr id="27" name="Imagem 26" descr="Uma imagem contendo clip-art&#10;&#10;&#10;&#10;Descrição gerada automaticamente">
            <a:extLst>
              <a:ext uri="{FF2B5EF4-FFF2-40B4-BE49-F238E27FC236}">
                <a16:creationId xmlns:a16="http://schemas.microsoft.com/office/drawing/2014/main" id="{EE2E299C-D54F-5B40-B798-1B6F4322B6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92" y="301367"/>
            <a:ext cx="1576179" cy="1576179"/>
          </a:xfrm>
          <a:prstGeom prst="rect">
            <a:avLst/>
          </a:prstGeom>
        </p:spPr>
      </p:pic>
      <p:pic>
        <p:nvPicPr>
          <p:cNvPr id="28" name="Imagem 2">
            <a:extLst>
              <a:ext uri="{FF2B5EF4-FFF2-40B4-BE49-F238E27FC236}">
                <a16:creationId xmlns:a16="http://schemas.microsoft.com/office/drawing/2014/main" id="{6E447A4A-529C-6B46-A3B4-8A388B60A2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11" name="Google Shape;457;p48">
            <a:extLst>
              <a:ext uri="{FF2B5EF4-FFF2-40B4-BE49-F238E27FC236}">
                <a16:creationId xmlns:a16="http://schemas.microsoft.com/office/drawing/2014/main" id="{BD01CFFD-4B18-F343-A094-79FAE8F085BB}"/>
              </a:ext>
            </a:extLst>
          </p:cNvPr>
          <p:cNvSpPr txBox="1"/>
          <p:nvPr/>
        </p:nvSpPr>
        <p:spPr>
          <a:xfrm>
            <a:off x="1361291" y="4513173"/>
            <a:ext cx="190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Co-marketing</a:t>
            </a:r>
            <a:endParaRPr lang="pt-BR" sz="2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 </a:t>
            </a:r>
            <a:r>
              <a:rPr lang="pt-BR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Ads</a:t>
            </a:r>
            <a:endParaRPr sz="2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463;p48">
            <a:extLst>
              <a:ext uri="{FF2B5EF4-FFF2-40B4-BE49-F238E27FC236}">
                <a16:creationId xmlns:a16="http://schemas.microsoft.com/office/drawing/2014/main" id="{6BED0A90-BF82-9045-8A29-CC9A49812184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1941" y="3378385"/>
            <a:ext cx="732654" cy="786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412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" y="3330"/>
            <a:ext cx="13442245" cy="7561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3442950" cy="7561263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620DF079-8B6F-9C49-A40D-71FB0DB5D12D}"/>
              </a:ext>
            </a:extLst>
          </p:cNvPr>
          <p:cNvSpPr txBox="1"/>
          <p:nvPr/>
        </p:nvSpPr>
        <p:spPr>
          <a:xfrm>
            <a:off x="2962140" y="3460430"/>
            <a:ext cx="95427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5000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A </a:t>
            </a:r>
            <a:r>
              <a:rPr lang="pt-BR" sz="5000" u="sng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SUA</a:t>
            </a:r>
            <a:r>
              <a:rPr lang="pt-BR" sz="5000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 base</a:t>
            </a:r>
            <a:endParaRPr lang="pt-BR" sz="5000" dirty="0"/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33CA4F14-C886-344A-A3A9-BB9AA8F5E143}"/>
              </a:ext>
            </a:extLst>
          </p:cNvPr>
          <p:cNvSpPr txBox="1"/>
          <p:nvPr/>
        </p:nvSpPr>
        <p:spPr>
          <a:xfrm>
            <a:off x="683941" y="676686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pic>
        <p:nvPicPr>
          <p:cNvPr id="27" name="Imagem 26" descr="Uma imagem contendo clip-art&#10;&#10;&#10;&#10;Descrição gerada automaticamente">
            <a:extLst>
              <a:ext uri="{FF2B5EF4-FFF2-40B4-BE49-F238E27FC236}">
                <a16:creationId xmlns:a16="http://schemas.microsoft.com/office/drawing/2014/main" id="{EE2E299C-D54F-5B40-B798-1B6F4322B6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92" y="301367"/>
            <a:ext cx="1576179" cy="1576179"/>
          </a:xfrm>
          <a:prstGeom prst="rect">
            <a:avLst/>
          </a:prstGeom>
        </p:spPr>
      </p:pic>
      <p:pic>
        <p:nvPicPr>
          <p:cNvPr id="28" name="Imagem 2">
            <a:extLst>
              <a:ext uri="{FF2B5EF4-FFF2-40B4-BE49-F238E27FC236}">
                <a16:creationId xmlns:a16="http://schemas.microsoft.com/office/drawing/2014/main" id="{6E447A4A-529C-6B46-A3B4-8A388B60A2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10" name="Google Shape;458;p48">
            <a:extLst>
              <a:ext uri="{FF2B5EF4-FFF2-40B4-BE49-F238E27FC236}">
                <a16:creationId xmlns:a16="http://schemas.microsoft.com/office/drawing/2014/main" id="{CD3CC30A-6225-5A41-93F1-E12330AAEEFD}"/>
              </a:ext>
            </a:extLst>
          </p:cNvPr>
          <p:cNvSpPr txBox="1"/>
          <p:nvPr/>
        </p:nvSpPr>
        <p:spPr>
          <a:xfrm>
            <a:off x="1367735" y="4524996"/>
            <a:ext cx="182534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Email</a:t>
            </a:r>
            <a:r>
              <a:rPr lang="pt-BR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marketing</a:t>
            </a:r>
            <a:endParaRPr dirty="0"/>
          </a:p>
        </p:txBody>
      </p:sp>
      <p:pic>
        <p:nvPicPr>
          <p:cNvPr id="12" name="Google Shape;464;p48">
            <a:extLst>
              <a:ext uri="{FF2B5EF4-FFF2-40B4-BE49-F238E27FC236}">
                <a16:creationId xmlns:a16="http://schemas.microsoft.com/office/drawing/2014/main" id="{8E8C0A71-1D68-9F40-AE27-69DE29E34D5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35696" y="3454960"/>
            <a:ext cx="903780" cy="6778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706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" y="3330"/>
            <a:ext cx="13442245" cy="7561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3442950" cy="7561263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33CA4F14-C886-344A-A3A9-BB9AA8F5E143}"/>
              </a:ext>
            </a:extLst>
          </p:cNvPr>
          <p:cNvSpPr txBox="1"/>
          <p:nvPr/>
        </p:nvSpPr>
        <p:spPr>
          <a:xfrm>
            <a:off x="683941" y="676686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pic>
        <p:nvPicPr>
          <p:cNvPr id="27" name="Imagem 26" descr="Uma imagem contendo clip-art&#10;&#10;&#10;&#10;Descrição gerada automaticamente">
            <a:extLst>
              <a:ext uri="{FF2B5EF4-FFF2-40B4-BE49-F238E27FC236}">
                <a16:creationId xmlns:a16="http://schemas.microsoft.com/office/drawing/2014/main" id="{EE2E299C-D54F-5B40-B798-1B6F4322B6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92" y="301367"/>
            <a:ext cx="1576179" cy="1576179"/>
          </a:xfrm>
          <a:prstGeom prst="rect">
            <a:avLst/>
          </a:prstGeom>
        </p:spPr>
      </p:pic>
      <p:pic>
        <p:nvPicPr>
          <p:cNvPr id="28" name="Imagem 2">
            <a:extLst>
              <a:ext uri="{FF2B5EF4-FFF2-40B4-BE49-F238E27FC236}">
                <a16:creationId xmlns:a16="http://schemas.microsoft.com/office/drawing/2014/main" id="{6E447A4A-529C-6B46-A3B4-8A388B60A2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10" name="Google Shape;458;p48">
            <a:extLst>
              <a:ext uri="{FF2B5EF4-FFF2-40B4-BE49-F238E27FC236}">
                <a16:creationId xmlns:a16="http://schemas.microsoft.com/office/drawing/2014/main" id="{CD3CC30A-6225-5A41-93F1-E12330AAEEFD}"/>
              </a:ext>
            </a:extLst>
          </p:cNvPr>
          <p:cNvSpPr txBox="1"/>
          <p:nvPr/>
        </p:nvSpPr>
        <p:spPr>
          <a:xfrm>
            <a:off x="1367735" y="4524996"/>
            <a:ext cx="182534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Email</a:t>
            </a:r>
            <a:r>
              <a:rPr lang="pt-BR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marketing</a:t>
            </a:r>
            <a:endParaRPr dirty="0"/>
          </a:p>
        </p:txBody>
      </p:sp>
      <p:pic>
        <p:nvPicPr>
          <p:cNvPr id="12" name="Google Shape;464;p48">
            <a:extLst>
              <a:ext uri="{FF2B5EF4-FFF2-40B4-BE49-F238E27FC236}">
                <a16:creationId xmlns:a16="http://schemas.microsoft.com/office/drawing/2014/main" id="{8E8C0A71-1D68-9F40-AE27-69DE29E34D5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35696" y="3454960"/>
            <a:ext cx="903780" cy="67783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837;p80">
            <a:extLst>
              <a:ext uri="{FF2B5EF4-FFF2-40B4-BE49-F238E27FC236}">
                <a16:creationId xmlns:a16="http://schemas.microsoft.com/office/drawing/2014/main" id="{005D8472-F48C-DC46-A74E-1232F7C2E9E4}"/>
              </a:ext>
            </a:extLst>
          </p:cNvPr>
          <p:cNvSpPr txBox="1"/>
          <p:nvPr/>
        </p:nvSpPr>
        <p:spPr>
          <a:xfrm>
            <a:off x="3410692" y="2239517"/>
            <a:ext cx="9361041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- 91% das pessoas verificam seus e-mails todos os dias</a:t>
            </a:r>
            <a:endParaRPr sz="16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O canal é seu (diferente de FB, </a:t>
            </a:r>
            <a:r>
              <a:rPr lang="pt-BR" sz="28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Medium</a:t>
            </a:r>
            <a:r>
              <a:rPr lang="pt-BR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...)</a:t>
            </a:r>
            <a:endParaRPr sz="16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- 77% dos consumidores preferem e-mail para comunicação de marketing</a:t>
            </a:r>
            <a:endParaRPr sz="16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Canal com um dos maiores ROI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59080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" y="3330"/>
            <a:ext cx="13442245" cy="7561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3442950" cy="7561263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33CA4F14-C886-344A-A3A9-BB9AA8F5E143}"/>
              </a:ext>
            </a:extLst>
          </p:cNvPr>
          <p:cNvSpPr txBox="1"/>
          <p:nvPr/>
        </p:nvSpPr>
        <p:spPr>
          <a:xfrm>
            <a:off x="683941" y="676686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pic>
        <p:nvPicPr>
          <p:cNvPr id="27" name="Imagem 26" descr="Uma imagem contendo clip-art&#10;&#10;&#10;&#10;Descrição gerada automaticamente">
            <a:extLst>
              <a:ext uri="{FF2B5EF4-FFF2-40B4-BE49-F238E27FC236}">
                <a16:creationId xmlns:a16="http://schemas.microsoft.com/office/drawing/2014/main" id="{EE2E299C-D54F-5B40-B798-1B6F4322B6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92" y="301367"/>
            <a:ext cx="1576179" cy="1576179"/>
          </a:xfrm>
          <a:prstGeom prst="rect">
            <a:avLst/>
          </a:prstGeom>
        </p:spPr>
      </p:pic>
      <p:pic>
        <p:nvPicPr>
          <p:cNvPr id="28" name="Imagem 2">
            <a:extLst>
              <a:ext uri="{FF2B5EF4-FFF2-40B4-BE49-F238E27FC236}">
                <a16:creationId xmlns:a16="http://schemas.microsoft.com/office/drawing/2014/main" id="{6E447A4A-529C-6B46-A3B4-8A388B60A2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10" name="Google Shape;458;p48">
            <a:extLst>
              <a:ext uri="{FF2B5EF4-FFF2-40B4-BE49-F238E27FC236}">
                <a16:creationId xmlns:a16="http://schemas.microsoft.com/office/drawing/2014/main" id="{CD3CC30A-6225-5A41-93F1-E12330AAEEFD}"/>
              </a:ext>
            </a:extLst>
          </p:cNvPr>
          <p:cNvSpPr txBox="1"/>
          <p:nvPr/>
        </p:nvSpPr>
        <p:spPr>
          <a:xfrm>
            <a:off x="1367735" y="4524996"/>
            <a:ext cx="182534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Email</a:t>
            </a:r>
            <a:r>
              <a:rPr lang="pt-BR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marketing</a:t>
            </a:r>
            <a:endParaRPr dirty="0"/>
          </a:p>
        </p:txBody>
      </p:sp>
      <p:pic>
        <p:nvPicPr>
          <p:cNvPr id="12" name="Google Shape;464;p48">
            <a:extLst>
              <a:ext uri="{FF2B5EF4-FFF2-40B4-BE49-F238E27FC236}">
                <a16:creationId xmlns:a16="http://schemas.microsoft.com/office/drawing/2014/main" id="{8E8C0A71-1D68-9F40-AE27-69DE29E34D5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35696" y="3454960"/>
            <a:ext cx="903780" cy="677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938;p91">
            <a:extLst>
              <a:ext uri="{FF2B5EF4-FFF2-40B4-BE49-F238E27FC236}">
                <a16:creationId xmlns:a16="http://schemas.microsoft.com/office/drawing/2014/main" id="{ADA6D6AB-C1D7-9245-9DEC-8030B3DA5918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9107" y="633027"/>
            <a:ext cx="5780190" cy="575144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939;p91">
            <a:extLst>
              <a:ext uri="{FF2B5EF4-FFF2-40B4-BE49-F238E27FC236}">
                <a16:creationId xmlns:a16="http://schemas.microsoft.com/office/drawing/2014/main" id="{1375C621-B302-0642-8A56-C62EB05DC765}"/>
              </a:ext>
            </a:extLst>
          </p:cNvPr>
          <p:cNvSpPr txBox="1"/>
          <p:nvPr/>
        </p:nvSpPr>
        <p:spPr>
          <a:xfrm>
            <a:off x="10166389" y="1772658"/>
            <a:ext cx="4146298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Personalizar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Razão do envio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Benefício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Assinatura</a:t>
            </a:r>
            <a:endParaRPr/>
          </a:p>
        </p:txBody>
      </p:sp>
      <p:cxnSp>
        <p:nvCxnSpPr>
          <p:cNvPr id="15" name="Google Shape;940;p91">
            <a:extLst>
              <a:ext uri="{FF2B5EF4-FFF2-40B4-BE49-F238E27FC236}">
                <a16:creationId xmlns:a16="http://schemas.microsoft.com/office/drawing/2014/main" id="{9D706235-F200-8846-8011-423D7B7D12AD}"/>
              </a:ext>
            </a:extLst>
          </p:cNvPr>
          <p:cNvCxnSpPr/>
          <p:nvPr/>
        </p:nvCxnSpPr>
        <p:spPr>
          <a:xfrm rot="10800000">
            <a:off x="6193794" y="1007072"/>
            <a:ext cx="3798099" cy="1046922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16" name="Google Shape;941;p91">
            <a:extLst>
              <a:ext uri="{FF2B5EF4-FFF2-40B4-BE49-F238E27FC236}">
                <a16:creationId xmlns:a16="http://schemas.microsoft.com/office/drawing/2014/main" id="{27A32BAD-AF11-0E40-9226-3B617B23F1CB}"/>
              </a:ext>
            </a:extLst>
          </p:cNvPr>
          <p:cNvCxnSpPr/>
          <p:nvPr/>
        </p:nvCxnSpPr>
        <p:spPr>
          <a:xfrm rot="10800000">
            <a:off x="7604694" y="2279282"/>
            <a:ext cx="2387199" cy="675861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17" name="Google Shape;942;p91">
            <a:extLst>
              <a:ext uri="{FF2B5EF4-FFF2-40B4-BE49-F238E27FC236}">
                <a16:creationId xmlns:a16="http://schemas.microsoft.com/office/drawing/2014/main" id="{80E3B087-D5B6-B646-B612-8B8BF91E23D8}"/>
              </a:ext>
            </a:extLst>
          </p:cNvPr>
          <p:cNvCxnSpPr/>
          <p:nvPr/>
        </p:nvCxnSpPr>
        <p:spPr>
          <a:xfrm flipH="1">
            <a:off x="7662569" y="3708250"/>
            <a:ext cx="2329324" cy="160573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18" name="Google Shape;943;p91">
            <a:extLst>
              <a:ext uri="{FF2B5EF4-FFF2-40B4-BE49-F238E27FC236}">
                <a16:creationId xmlns:a16="http://schemas.microsoft.com/office/drawing/2014/main" id="{077F3D73-0F41-C140-AE35-6E3840A36E10}"/>
              </a:ext>
            </a:extLst>
          </p:cNvPr>
          <p:cNvCxnSpPr/>
          <p:nvPr/>
        </p:nvCxnSpPr>
        <p:spPr>
          <a:xfrm flipH="1">
            <a:off x="6657620" y="4569641"/>
            <a:ext cx="3325078" cy="838664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53557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" y="3330"/>
            <a:ext cx="13442245" cy="7561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3442950" cy="7561263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33CA4F14-C886-344A-A3A9-BB9AA8F5E143}"/>
              </a:ext>
            </a:extLst>
          </p:cNvPr>
          <p:cNvSpPr txBox="1"/>
          <p:nvPr/>
        </p:nvSpPr>
        <p:spPr>
          <a:xfrm>
            <a:off x="683941" y="676686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pic>
        <p:nvPicPr>
          <p:cNvPr id="27" name="Imagem 26" descr="Uma imagem contendo clip-art&#10;&#10;&#10;&#10;Descrição gerada automaticamente">
            <a:extLst>
              <a:ext uri="{FF2B5EF4-FFF2-40B4-BE49-F238E27FC236}">
                <a16:creationId xmlns:a16="http://schemas.microsoft.com/office/drawing/2014/main" id="{EE2E299C-D54F-5B40-B798-1B6F4322B6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92" y="301367"/>
            <a:ext cx="1576179" cy="1576179"/>
          </a:xfrm>
          <a:prstGeom prst="rect">
            <a:avLst/>
          </a:prstGeom>
        </p:spPr>
      </p:pic>
      <p:pic>
        <p:nvPicPr>
          <p:cNvPr id="28" name="Imagem 2">
            <a:extLst>
              <a:ext uri="{FF2B5EF4-FFF2-40B4-BE49-F238E27FC236}">
                <a16:creationId xmlns:a16="http://schemas.microsoft.com/office/drawing/2014/main" id="{6E447A4A-529C-6B46-A3B4-8A388B60A2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19" name="Google Shape;952;p92">
            <a:extLst>
              <a:ext uri="{FF2B5EF4-FFF2-40B4-BE49-F238E27FC236}">
                <a16:creationId xmlns:a16="http://schemas.microsoft.com/office/drawing/2014/main" id="{36E37AC5-28F5-6647-A546-ABA8E0AEF3CB}"/>
              </a:ext>
            </a:extLst>
          </p:cNvPr>
          <p:cNvSpPr txBox="1"/>
          <p:nvPr/>
        </p:nvSpPr>
        <p:spPr>
          <a:xfrm>
            <a:off x="999665" y="2665757"/>
            <a:ext cx="460118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Taxa de Entrega</a:t>
            </a:r>
            <a:endParaRPr dirty="0"/>
          </a:p>
        </p:txBody>
      </p:sp>
      <p:sp>
        <p:nvSpPr>
          <p:cNvPr id="20" name="Google Shape;954;p92">
            <a:extLst>
              <a:ext uri="{FF2B5EF4-FFF2-40B4-BE49-F238E27FC236}">
                <a16:creationId xmlns:a16="http://schemas.microsoft.com/office/drawing/2014/main" id="{869D2C2E-F3E5-D545-8A97-2AE365CFB187}"/>
              </a:ext>
            </a:extLst>
          </p:cNvPr>
          <p:cNvSpPr txBox="1"/>
          <p:nvPr/>
        </p:nvSpPr>
        <p:spPr>
          <a:xfrm>
            <a:off x="5137299" y="2665757"/>
            <a:ext cx="460118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Servidor/Ferramenta</a:t>
            </a:r>
            <a:endParaRPr/>
          </a:p>
        </p:txBody>
      </p:sp>
      <p:sp>
        <p:nvSpPr>
          <p:cNvPr id="21" name="Google Shape;955;p92">
            <a:extLst>
              <a:ext uri="{FF2B5EF4-FFF2-40B4-BE49-F238E27FC236}">
                <a16:creationId xmlns:a16="http://schemas.microsoft.com/office/drawing/2014/main" id="{AC8C6774-A38F-D741-8A24-C6F6649A3F26}"/>
              </a:ext>
            </a:extLst>
          </p:cNvPr>
          <p:cNvSpPr txBox="1"/>
          <p:nvPr/>
        </p:nvSpPr>
        <p:spPr>
          <a:xfrm>
            <a:off x="999665" y="3577958"/>
            <a:ext cx="460118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Taxa de Abertura</a:t>
            </a:r>
            <a:endParaRPr/>
          </a:p>
        </p:txBody>
      </p:sp>
      <p:sp>
        <p:nvSpPr>
          <p:cNvPr id="22" name="Google Shape;956;p92">
            <a:extLst>
              <a:ext uri="{FF2B5EF4-FFF2-40B4-BE49-F238E27FC236}">
                <a16:creationId xmlns:a16="http://schemas.microsoft.com/office/drawing/2014/main" id="{5F22F58D-A7C5-7244-9F4C-B25027BE9EF1}"/>
              </a:ext>
            </a:extLst>
          </p:cNvPr>
          <p:cNvSpPr txBox="1"/>
          <p:nvPr/>
        </p:nvSpPr>
        <p:spPr>
          <a:xfrm>
            <a:off x="5137299" y="3577958"/>
            <a:ext cx="460118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Assunto</a:t>
            </a:r>
            <a:endParaRPr/>
          </a:p>
        </p:txBody>
      </p:sp>
      <p:sp>
        <p:nvSpPr>
          <p:cNvPr id="23" name="Google Shape;957;p92">
            <a:extLst>
              <a:ext uri="{FF2B5EF4-FFF2-40B4-BE49-F238E27FC236}">
                <a16:creationId xmlns:a16="http://schemas.microsoft.com/office/drawing/2014/main" id="{523B59B7-5165-A64D-AE3F-B798C7D69217}"/>
              </a:ext>
            </a:extLst>
          </p:cNvPr>
          <p:cNvSpPr txBox="1"/>
          <p:nvPr/>
        </p:nvSpPr>
        <p:spPr>
          <a:xfrm>
            <a:off x="999665" y="4618184"/>
            <a:ext cx="460118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Taxa de Clique</a:t>
            </a:r>
            <a:endParaRPr/>
          </a:p>
        </p:txBody>
      </p:sp>
      <p:sp>
        <p:nvSpPr>
          <p:cNvPr id="24" name="Google Shape;958;p92">
            <a:extLst>
              <a:ext uri="{FF2B5EF4-FFF2-40B4-BE49-F238E27FC236}">
                <a16:creationId xmlns:a16="http://schemas.microsoft.com/office/drawing/2014/main" id="{3EE784C7-AA42-F244-86B4-621B2A556A59}"/>
              </a:ext>
            </a:extLst>
          </p:cNvPr>
          <p:cNvSpPr txBox="1"/>
          <p:nvPr/>
        </p:nvSpPr>
        <p:spPr>
          <a:xfrm>
            <a:off x="5137299" y="4618184"/>
            <a:ext cx="512831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Conteúdo/Engajamento</a:t>
            </a:r>
            <a:endParaRPr/>
          </a:p>
        </p:txBody>
      </p:sp>
      <p:sp>
        <p:nvSpPr>
          <p:cNvPr id="25" name="Google Shape;959;p92">
            <a:extLst>
              <a:ext uri="{FF2B5EF4-FFF2-40B4-BE49-F238E27FC236}">
                <a16:creationId xmlns:a16="http://schemas.microsoft.com/office/drawing/2014/main" id="{45B47CF4-B3CD-E34E-BEEE-0E1C0094EB42}"/>
              </a:ext>
            </a:extLst>
          </p:cNvPr>
          <p:cNvSpPr txBox="1"/>
          <p:nvPr/>
        </p:nvSpPr>
        <p:spPr>
          <a:xfrm>
            <a:off x="10386708" y="2689075"/>
            <a:ext cx="126692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99%</a:t>
            </a:r>
            <a:endParaRPr/>
          </a:p>
        </p:txBody>
      </p:sp>
      <p:sp>
        <p:nvSpPr>
          <p:cNvPr id="29" name="Google Shape;960;p92">
            <a:extLst>
              <a:ext uri="{FF2B5EF4-FFF2-40B4-BE49-F238E27FC236}">
                <a16:creationId xmlns:a16="http://schemas.microsoft.com/office/drawing/2014/main" id="{2DAA33EA-A73E-3840-AFE1-603141AA7DAA}"/>
              </a:ext>
            </a:extLst>
          </p:cNvPr>
          <p:cNvSpPr txBox="1"/>
          <p:nvPr/>
        </p:nvSpPr>
        <p:spPr>
          <a:xfrm>
            <a:off x="10364518" y="3626722"/>
            <a:ext cx="19782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20-30%</a:t>
            </a:r>
            <a:endParaRPr/>
          </a:p>
        </p:txBody>
      </p:sp>
      <p:sp>
        <p:nvSpPr>
          <p:cNvPr id="30" name="Google Shape;961;p92">
            <a:extLst>
              <a:ext uri="{FF2B5EF4-FFF2-40B4-BE49-F238E27FC236}">
                <a16:creationId xmlns:a16="http://schemas.microsoft.com/office/drawing/2014/main" id="{1E40EBE1-355B-0C4A-B0F6-106CD7073971}"/>
              </a:ext>
            </a:extLst>
          </p:cNvPr>
          <p:cNvSpPr txBox="1"/>
          <p:nvPr/>
        </p:nvSpPr>
        <p:spPr>
          <a:xfrm>
            <a:off x="10417521" y="4578012"/>
            <a:ext cx="167731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2-7%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682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" y="0"/>
            <a:ext cx="13442245" cy="75612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8787" y="2196455"/>
            <a:ext cx="59638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</a:rPr>
              <a:t>Case </a:t>
            </a:r>
            <a:r>
              <a:rPr lang="pt-BR" sz="6000" b="1" dirty="0" err="1">
                <a:solidFill>
                  <a:schemeClr val="bg1"/>
                </a:solidFill>
              </a:rPr>
              <a:t>We</a:t>
            </a:r>
            <a:r>
              <a:rPr lang="pt-BR" sz="6000" b="1" dirty="0">
                <a:solidFill>
                  <a:schemeClr val="bg1"/>
                </a:solidFill>
              </a:rPr>
              <a:t> Do Logos</a:t>
            </a:r>
          </a:p>
        </p:txBody>
      </p:sp>
      <p:pic>
        <p:nvPicPr>
          <p:cNvPr id="4" name="Imagem 2">
            <a:extLst>
              <a:ext uri="{FF2B5EF4-FFF2-40B4-BE49-F238E27FC236}">
                <a16:creationId xmlns:a16="http://schemas.microsoft.com/office/drawing/2014/main" id="{68055097-8E63-904F-A351-69EE2387AC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49F12E89-C776-3540-AEA0-C4590756E5B8}"/>
              </a:ext>
            </a:extLst>
          </p:cNvPr>
          <p:cNvSpPr txBox="1"/>
          <p:nvPr/>
        </p:nvSpPr>
        <p:spPr>
          <a:xfrm>
            <a:off x="672803" y="702099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sp>
        <p:nvSpPr>
          <p:cNvPr id="8" name="Google Shape;1101;p105">
            <a:extLst>
              <a:ext uri="{FF2B5EF4-FFF2-40B4-BE49-F238E27FC236}">
                <a16:creationId xmlns:a16="http://schemas.microsoft.com/office/drawing/2014/main" id="{1B0F88AB-0B09-CC4C-8C9E-8240A52777D0}"/>
              </a:ext>
            </a:extLst>
          </p:cNvPr>
          <p:cNvSpPr txBox="1"/>
          <p:nvPr/>
        </p:nvSpPr>
        <p:spPr>
          <a:xfrm>
            <a:off x="528787" y="3362154"/>
            <a:ext cx="100080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Começamos esse trabalho em 2015 e hoje já temos mais de 2.500 artigos, dezenas de ferramentas, e-book, cases, </a:t>
            </a:r>
            <a:r>
              <a:rPr lang="pt-BR" sz="36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webinar</a:t>
            </a:r>
            <a:r>
              <a:rPr lang="pt-BR" sz="3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61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" y="0"/>
            <a:ext cx="13442245" cy="7561263"/>
          </a:xfrm>
          <a:prstGeom prst="rect">
            <a:avLst/>
          </a:prstGeom>
        </p:spPr>
      </p:pic>
      <p:pic>
        <p:nvPicPr>
          <p:cNvPr id="4" name="Imagem 2">
            <a:extLst>
              <a:ext uri="{FF2B5EF4-FFF2-40B4-BE49-F238E27FC236}">
                <a16:creationId xmlns:a16="http://schemas.microsoft.com/office/drawing/2014/main" id="{68055097-8E63-904F-A351-69EE2387AC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49F12E89-C776-3540-AEA0-C4590756E5B8}"/>
              </a:ext>
            </a:extLst>
          </p:cNvPr>
          <p:cNvSpPr txBox="1"/>
          <p:nvPr/>
        </p:nvSpPr>
        <p:spPr>
          <a:xfrm>
            <a:off x="672803" y="702099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pic>
        <p:nvPicPr>
          <p:cNvPr id="9" name="Google Shape;1109;p106">
            <a:extLst>
              <a:ext uri="{FF2B5EF4-FFF2-40B4-BE49-F238E27FC236}">
                <a16:creationId xmlns:a16="http://schemas.microsoft.com/office/drawing/2014/main" id="{B0EF8E82-7AB0-4546-8C41-1A916771250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811" y="1764407"/>
            <a:ext cx="8412840" cy="7972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58968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" y="0"/>
            <a:ext cx="13442245" cy="7561263"/>
          </a:xfrm>
          <a:prstGeom prst="rect">
            <a:avLst/>
          </a:prstGeom>
        </p:spPr>
      </p:pic>
      <p:pic>
        <p:nvPicPr>
          <p:cNvPr id="4" name="Imagem 2">
            <a:extLst>
              <a:ext uri="{FF2B5EF4-FFF2-40B4-BE49-F238E27FC236}">
                <a16:creationId xmlns:a16="http://schemas.microsoft.com/office/drawing/2014/main" id="{68055097-8E63-904F-A351-69EE2387AC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pic>
        <p:nvPicPr>
          <p:cNvPr id="7" name="Google Shape;1118;p107">
            <a:extLst>
              <a:ext uri="{FF2B5EF4-FFF2-40B4-BE49-F238E27FC236}">
                <a16:creationId xmlns:a16="http://schemas.microsoft.com/office/drawing/2014/main" id="{09EE68D9-30AE-EC4E-9AAA-858ACCF6658C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2488" y="955407"/>
            <a:ext cx="8637974" cy="49523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19;p107">
            <a:extLst>
              <a:ext uri="{FF2B5EF4-FFF2-40B4-BE49-F238E27FC236}">
                <a16:creationId xmlns:a16="http://schemas.microsoft.com/office/drawing/2014/main" id="{5D851A5D-3F2D-4246-8352-E781E7D39484}"/>
              </a:ext>
            </a:extLst>
          </p:cNvPr>
          <p:cNvSpPr txBox="1"/>
          <p:nvPr/>
        </p:nvSpPr>
        <p:spPr>
          <a:xfrm>
            <a:off x="2402488" y="5940871"/>
            <a:ext cx="8637900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 dirty="0" err="1">
                <a:solidFill>
                  <a:srgbClr val="FFFFFF"/>
                </a:solidFill>
              </a:rPr>
              <a:t>www.MaquinaDeNomes.com.br</a:t>
            </a:r>
            <a:endParaRPr u="sng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3995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" y="0"/>
            <a:ext cx="13442245" cy="7561263"/>
          </a:xfrm>
          <a:prstGeom prst="rect">
            <a:avLst/>
          </a:prstGeom>
        </p:spPr>
      </p:pic>
      <p:pic>
        <p:nvPicPr>
          <p:cNvPr id="4" name="Imagem 2">
            <a:extLst>
              <a:ext uri="{FF2B5EF4-FFF2-40B4-BE49-F238E27FC236}">
                <a16:creationId xmlns:a16="http://schemas.microsoft.com/office/drawing/2014/main" id="{68055097-8E63-904F-A351-69EE2387AC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pic>
        <p:nvPicPr>
          <p:cNvPr id="9" name="Google Shape;1127;p108">
            <a:extLst>
              <a:ext uri="{FF2B5EF4-FFF2-40B4-BE49-F238E27FC236}">
                <a16:creationId xmlns:a16="http://schemas.microsoft.com/office/drawing/2014/main" id="{0831A490-694D-DA4B-BB8D-7257333F6E9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0375" y="881886"/>
            <a:ext cx="8762200" cy="51379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128;p108">
            <a:extLst>
              <a:ext uri="{FF2B5EF4-FFF2-40B4-BE49-F238E27FC236}">
                <a16:creationId xmlns:a16="http://schemas.microsoft.com/office/drawing/2014/main" id="{DBCF0FDF-91B6-C844-A549-2D795D6D4D72}"/>
              </a:ext>
            </a:extLst>
          </p:cNvPr>
          <p:cNvSpPr txBox="1"/>
          <p:nvPr/>
        </p:nvSpPr>
        <p:spPr>
          <a:xfrm>
            <a:off x="2337050" y="6012879"/>
            <a:ext cx="8637900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 dirty="0" err="1">
                <a:solidFill>
                  <a:srgbClr val="FFFFFF"/>
                </a:solidFill>
              </a:rPr>
              <a:t>www.RegistroDeMarcaApp.com</a:t>
            </a:r>
            <a:endParaRPr u="sng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5905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" y="0"/>
            <a:ext cx="13442245" cy="7561263"/>
          </a:xfrm>
          <a:prstGeom prst="rect">
            <a:avLst/>
          </a:prstGeom>
        </p:spPr>
      </p:pic>
      <p:pic>
        <p:nvPicPr>
          <p:cNvPr id="4" name="Imagem 2">
            <a:extLst>
              <a:ext uri="{FF2B5EF4-FFF2-40B4-BE49-F238E27FC236}">
                <a16:creationId xmlns:a16="http://schemas.microsoft.com/office/drawing/2014/main" id="{68055097-8E63-904F-A351-69EE2387AC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7" name="Google Shape;1136;p109">
            <a:extLst>
              <a:ext uri="{FF2B5EF4-FFF2-40B4-BE49-F238E27FC236}">
                <a16:creationId xmlns:a16="http://schemas.microsoft.com/office/drawing/2014/main" id="{208A6E6A-06C1-B94F-9DAB-48C178DF80BC}"/>
              </a:ext>
            </a:extLst>
          </p:cNvPr>
          <p:cNvSpPr txBox="1"/>
          <p:nvPr/>
        </p:nvSpPr>
        <p:spPr>
          <a:xfrm>
            <a:off x="2509801" y="6150673"/>
            <a:ext cx="8637900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 dirty="0" err="1">
                <a:solidFill>
                  <a:srgbClr val="FFFFFF"/>
                </a:solidFill>
              </a:rPr>
              <a:t>roleta.wedologos.com.br</a:t>
            </a:r>
            <a:endParaRPr u="sng" dirty="0">
              <a:solidFill>
                <a:srgbClr val="FFFFFF"/>
              </a:solidFill>
            </a:endParaRPr>
          </a:p>
        </p:txBody>
      </p:sp>
      <p:pic>
        <p:nvPicPr>
          <p:cNvPr id="8" name="Google Shape;1137;p109">
            <a:extLst>
              <a:ext uri="{FF2B5EF4-FFF2-40B4-BE49-F238E27FC236}">
                <a16:creationId xmlns:a16="http://schemas.microsoft.com/office/drawing/2014/main" id="{0BB6C573-4BE8-6743-9846-7D28DDF99C6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2525" y="891850"/>
            <a:ext cx="8637900" cy="52036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467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102">
            <a:extLst>
              <a:ext uri="{FF2B5EF4-FFF2-40B4-BE49-F238E27FC236}">
                <a16:creationId xmlns:a16="http://schemas.microsoft.com/office/drawing/2014/main" id="{44B182A8-28CD-6B42-BAEE-019D28071D69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170"/>
            <a:ext cx="13442936" cy="7555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881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" y="0"/>
            <a:ext cx="13442245" cy="7561263"/>
          </a:xfrm>
          <a:prstGeom prst="rect">
            <a:avLst/>
          </a:prstGeom>
        </p:spPr>
      </p:pic>
      <p:pic>
        <p:nvPicPr>
          <p:cNvPr id="4" name="Imagem 2">
            <a:extLst>
              <a:ext uri="{FF2B5EF4-FFF2-40B4-BE49-F238E27FC236}">
                <a16:creationId xmlns:a16="http://schemas.microsoft.com/office/drawing/2014/main" id="{68055097-8E63-904F-A351-69EE2387AC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pic>
        <p:nvPicPr>
          <p:cNvPr id="9" name="Google Shape;1145;p110">
            <a:extLst>
              <a:ext uri="{FF2B5EF4-FFF2-40B4-BE49-F238E27FC236}">
                <a16:creationId xmlns:a16="http://schemas.microsoft.com/office/drawing/2014/main" id="{E6F8BC7F-F284-A640-A468-901A3E8B4DD2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7619" y="863182"/>
            <a:ext cx="4421085" cy="3091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46;p110">
            <a:extLst>
              <a:ext uri="{FF2B5EF4-FFF2-40B4-BE49-F238E27FC236}">
                <a16:creationId xmlns:a16="http://schemas.microsoft.com/office/drawing/2014/main" id="{4FD4E032-AF74-FB4B-8FE1-2275795A5B4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0875" y="1709163"/>
            <a:ext cx="7120205" cy="414293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47;p110">
            <a:extLst>
              <a:ext uri="{FF2B5EF4-FFF2-40B4-BE49-F238E27FC236}">
                <a16:creationId xmlns:a16="http://schemas.microsoft.com/office/drawing/2014/main" id="{1D2365B3-7547-294A-9357-54F9F6DD9F51}"/>
              </a:ext>
            </a:extLst>
          </p:cNvPr>
          <p:cNvSpPr txBox="1"/>
          <p:nvPr/>
        </p:nvSpPr>
        <p:spPr>
          <a:xfrm>
            <a:off x="562027" y="5919320"/>
            <a:ext cx="8637900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 dirty="0" err="1">
                <a:solidFill>
                  <a:srgbClr val="FFFFFF"/>
                </a:solidFill>
              </a:rPr>
              <a:t>www.QuantoCustaUmLogo.com.br</a:t>
            </a:r>
            <a:endParaRPr u="sng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1025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59362D80-EAE9-044A-B8C4-8BBE302BFD8D}"/>
              </a:ext>
            </a:extLst>
          </p:cNvPr>
          <p:cNvSpPr/>
          <p:nvPr/>
        </p:nvSpPr>
        <p:spPr>
          <a:xfrm>
            <a:off x="-1" y="-995"/>
            <a:ext cx="13442245" cy="7562258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5"/>
            <a:ext cx="13442245" cy="7561263"/>
          </a:xfrm>
          <a:prstGeom prst="rect">
            <a:avLst/>
          </a:prstGeom>
        </p:spPr>
      </p:pic>
      <p:pic>
        <p:nvPicPr>
          <p:cNvPr id="6" name="Imagem 2">
            <a:extLst>
              <a:ext uri="{FF2B5EF4-FFF2-40B4-BE49-F238E27FC236}">
                <a16:creationId xmlns:a16="http://schemas.microsoft.com/office/drawing/2014/main" id="{68055097-8E63-904F-A351-69EE2387AC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DB31B1F3-FDF1-1347-A3AF-D96A977612D0}"/>
              </a:ext>
            </a:extLst>
          </p:cNvPr>
          <p:cNvSpPr txBox="1"/>
          <p:nvPr/>
        </p:nvSpPr>
        <p:spPr>
          <a:xfrm>
            <a:off x="672803" y="702099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EA613D6-8921-0149-9B6D-A39F16E33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999" y="2340471"/>
            <a:ext cx="11578055" cy="344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30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59362D80-EAE9-044A-B8C4-8BBE302BFD8D}"/>
              </a:ext>
            </a:extLst>
          </p:cNvPr>
          <p:cNvSpPr/>
          <p:nvPr/>
        </p:nvSpPr>
        <p:spPr>
          <a:xfrm>
            <a:off x="-1" y="-995"/>
            <a:ext cx="13442245" cy="7562258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5"/>
            <a:ext cx="13442245" cy="7561263"/>
          </a:xfrm>
          <a:prstGeom prst="rect">
            <a:avLst/>
          </a:prstGeom>
        </p:spPr>
      </p:pic>
      <p:pic>
        <p:nvPicPr>
          <p:cNvPr id="6" name="Imagem 2">
            <a:extLst>
              <a:ext uri="{FF2B5EF4-FFF2-40B4-BE49-F238E27FC236}">
                <a16:creationId xmlns:a16="http://schemas.microsoft.com/office/drawing/2014/main" id="{68055097-8E63-904F-A351-69EE2387AC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DB31B1F3-FDF1-1347-A3AF-D96A977612D0}"/>
              </a:ext>
            </a:extLst>
          </p:cNvPr>
          <p:cNvSpPr txBox="1"/>
          <p:nvPr/>
        </p:nvSpPr>
        <p:spPr>
          <a:xfrm>
            <a:off x="672803" y="702099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F987346-F6C1-D542-ADCB-8D06CDB00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328" y="744498"/>
            <a:ext cx="7587754" cy="584929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AE8D089-D220-344F-BA0F-0B3737021C80}"/>
              </a:ext>
            </a:extLst>
          </p:cNvPr>
          <p:cNvSpPr/>
          <p:nvPr/>
        </p:nvSpPr>
        <p:spPr>
          <a:xfrm>
            <a:off x="8593683" y="1332359"/>
            <a:ext cx="1728192" cy="122413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4452EBCD-DC60-AB48-BAB3-86A23A96A449}"/>
              </a:ext>
            </a:extLst>
          </p:cNvPr>
          <p:cNvCxnSpPr/>
          <p:nvPr/>
        </p:nvCxnSpPr>
        <p:spPr>
          <a:xfrm flipV="1">
            <a:off x="7729587" y="2148984"/>
            <a:ext cx="1512168" cy="12241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4302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59362D80-EAE9-044A-B8C4-8BBE302BFD8D}"/>
              </a:ext>
            </a:extLst>
          </p:cNvPr>
          <p:cNvSpPr/>
          <p:nvPr/>
        </p:nvSpPr>
        <p:spPr>
          <a:xfrm>
            <a:off x="-1" y="-995"/>
            <a:ext cx="13442245" cy="7562258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5"/>
            <a:ext cx="13442245" cy="7561263"/>
          </a:xfrm>
          <a:prstGeom prst="rect">
            <a:avLst/>
          </a:prstGeom>
        </p:spPr>
      </p:pic>
      <p:pic>
        <p:nvPicPr>
          <p:cNvPr id="6" name="Imagem 2">
            <a:extLst>
              <a:ext uri="{FF2B5EF4-FFF2-40B4-BE49-F238E27FC236}">
                <a16:creationId xmlns:a16="http://schemas.microsoft.com/office/drawing/2014/main" id="{68055097-8E63-904F-A351-69EE2387AC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DB31B1F3-FDF1-1347-A3AF-D96A977612D0}"/>
              </a:ext>
            </a:extLst>
          </p:cNvPr>
          <p:cNvSpPr txBox="1"/>
          <p:nvPr/>
        </p:nvSpPr>
        <p:spPr>
          <a:xfrm>
            <a:off x="672803" y="702099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pic>
        <p:nvPicPr>
          <p:cNvPr id="8" name="Google Shape;1174;p113">
            <a:extLst>
              <a:ext uri="{FF2B5EF4-FFF2-40B4-BE49-F238E27FC236}">
                <a16:creationId xmlns:a16="http://schemas.microsoft.com/office/drawing/2014/main" id="{53C84F7B-4FC4-A649-BAFB-F68CDFD9DD3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34421" y="1258111"/>
            <a:ext cx="9692308" cy="50430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74697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D5EB5FE4-F1CB-F64E-8DB2-EB2E0E3E61FC}"/>
              </a:ext>
            </a:extLst>
          </p:cNvPr>
          <p:cNvSpPr/>
          <p:nvPr/>
        </p:nvSpPr>
        <p:spPr>
          <a:xfrm>
            <a:off x="-1" y="-995"/>
            <a:ext cx="13442245" cy="7562258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681AA10-642E-D442-9128-0AEE9D6005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1802" y="7952650"/>
            <a:ext cx="2841756" cy="4004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409" y="0"/>
            <a:ext cx="13442245" cy="756126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32843" y="1692399"/>
            <a:ext cx="110892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</a:rPr>
              <a:t>Bônus 1</a:t>
            </a:r>
          </a:p>
          <a:p>
            <a:pPr algn="ctr"/>
            <a:endParaRPr lang="pt-BR" sz="4800" b="1" dirty="0">
              <a:solidFill>
                <a:schemeClr val="bg1"/>
              </a:solidFill>
            </a:endParaRPr>
          </a:p>
          <a:p>
            <a:pPr algn="ctr"/>
            <a:r>
              <a:rPr lang="pt-BR" sz="8000" dirty="0">
                <a:solidFill>
                  <a:schemeClr val="bg1"/>
                </a:solidFill>
              </a:rPr>
              <a:t> </a:t>
            </a:r>
            <a:r>
              <a:rPr lang="pt-BR" sz="7200" dirty="0">
                <a:solidFill>
                  <a:schemeClr val="bg1"/>
                </a:solidFill>
              </a:rPr>
              <a:t>www.m8x.com.br/</a:t>
            </a:r>
            <a:r>
              <a:rPr lang="pt-BR" sz="7200" dirty="0" err="1">
                <a:solidFill>
                  <a:schemeClr val="bg1"/>
                </a:solidFill>
              </a:rPr>
              <a:t>inbound</a:t>
            </a:r>
            <a:endParaRPr lang="pt-BR" sz="8000" dirty="0">
              <a:solidFill>
                <a:schemeClr val="bg1"/>
              </a:solidFill>
            </a:endParaRPr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936A7F2B-B421-2D4C-9388-B169AA599D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D476B25F-03B2-1B44-81E9-B7B78676A440}"/>
              </a:ext>
            </a:extLst>
          </p:cNvPr>
          <p:cNvSpPr txBox="1"/>
          <p:nvPr/>
        </p:nvSpPr>
        <p:spPr>
          <a:xfrm>
            <a:off x="672803" y="702099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34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D5EB5FE4-F1CB-F64E-8DB2-EB2E0E3E61FC}"/>
              </a:ext>
            </a:extLst>
          </p:cNvPr>
          <p:cNvSpPr/>
          <p:nvPr/>
        </p:nvSpPr>
        <p:spPr>
          <a:xfrm>
            <a:off x="-1" y="-995"/>
            <a:ext cx="13442245" cy="7562258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681AA10-642E-D442-9128-0AEE9D6005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1802" y="7952650"/>
            <a:ext cx="2841756" cy="4004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409" y="0"/>
            <a:ext cx="13442245" cy="756126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32843" y="1692399"/>
            <a:ext cx="1108923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</a:rPr>
              <a:t>Bônus 2</a:t>
            </a:r>
          </a:p>
          <a:p>
            <a:pPr algn="ctr"/>
            <a:r>
              <a:rPr lang="pt-BR" sz="8000" dirty="0">
                <a:solidFill>
                  <a:schemeClr val="bg1"/>
                </a:solidFill>
              </a:rPr>
              <a:t>10% de desconto na WDL</a:t>
            </a:r>
          </a:p>
          <a:p>
            <a:pPr algn="ctr"/>
            <a:r>
              <a:rPr lang="pt-BR" sz="8000" u="sng" dirty="0">
                <a:solidFill>
                  <a:schemeClr val="bg1"/>
                </a:solidFill>
              </a:rPr>
              <a:t>Cupom: M8X10</a:t>
            </a:r>
          </a:p>
          <a:p>
            <a:pPr algn="ctr"/>
            <a:br>
              <a:rPr lang="pt-BR" sz="4400" dirty="0">
                <a:solidFill>
                  <a:schemeClr val="bg1"/>
                </a:solidFill>
              </a:rPr>
            </a:br>
            <a:r>
              <a:rPr lang="pt-BR" sz="4400" dirty="0" err="1">
                <a:solidFill>
                  <a:schemeClr val="bg1"/>
                </a:solidFill>
              </a:rPr>
              <a:t>www.WeDoLogos.com.br</a:t>
            </a:r>
            <a:endParaRPr lang="pt-BR" sz="8000" dirty="0">
              <a:solidFill>
                <a:schemeClr val="bg1"/>
              </a:solidFill>
            </a:endParaRPr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936A7F2B-B421-2D4C-9388-B169AA599D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D476B25F-03B2-1B44-81E9-B7B78676A440}"/>
              </a:ext>
            </a:extLst>
          </p:cNvPr>
          <p:cNvSpPr txBox="1"/>
          <p:nvPr/>
        </p:nvSpPr>
        <p:spPr>
          <a:xfrm>
            <a:off x="672803" y="702099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9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" y="0"/>
            <a:ext cx="13442245" cy="75612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60834" y="2052439"/>
            <a:ext cx="115212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chemeClr val="bg1"/>
                </a:solidFill>
              </a:rPr>
              <a:t>“Se você não puder ser o melhor no seu segmento, crie um segmento onde você seja o melhor.”</a:t>
            </a:r>
          </a:p>
          <a:p>
            <a:pPr algn="ctr"/>
            <a:endParaRPr lang="pt-BR" sz="3600" dirty="0">
              <a:solidFill>
                <a:schemeClr val="bg1"/>
              </a:solidFill>
            </a:endParaRPr>
          </a:p>
          <a:p>
            <a:pPr algn="ctr"/>
            <a:r>
              <a:rPr lang="pt-BR" sz="3600" dirty="0">
                <a:solidFill>
                  <a:schemeClr val="bg1"/>
                </a:solidFill>
              </a:rPr>
              <a:t>Gustavo Mota</a:t>
            </a:r>
          </a:p>
        </p:txBody>
      </p:sp>
      <p:pic>
        <p:nvPicPr>
          <p:cNvPr id="5" name="Imagem 2">
            <a:extLst>
              <a:ext uri="{FF2B5EF4-FFF2-40B4-BE49-F238E27FC236}">
                <a16:creationId xmlns:a16="http://schemas.microsoft.com/office/drawing/2014/main" id="{68055097-8E63-904F-A351-69EE2387AC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7979682D-6C94-B34C-BA9F-F246048D600E}"/>
              </a:ext>
            </a:extLst>
          </p:cNvPr>
          <p:cNvSpPr txBox="1"/>
          <p:nvPr/>
        </p:nvSpPr>
        <p:spPr>
          <a:xfrm>
            <a:off x="672803" y="702099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68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" y="0"/>
            <a:ext cx="13442245" cy="75612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60834" y="2349470"/>
            <a:ext cx="115212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chemeClr val="bg1"/>
                </a:solidFill>
              </a:rPr>
              <a:t>@</a:t>
            </a:r>
            <a:r>
              <a:rPr lang="pt-BR" sz="6000" dirty="0" err="1">
                <a:solidFill>
                  <a:schemeClr val="bg1"/>
                </a:solidFill>
              </a:rPr>
              <a:t>gustavomotareal</a:t>
            </a:r>
            <a:endParaRPr lang="pt-BR" sz="6000" dirty="0">
              <a:solidFill>
                <a:schemeClr val="bg1"/>
              </a:solidFill>
            </a:endParaRPr>
          </a:p>
          <a:p>
            <a:pPr algn="ctr"/>
            <a:br>
              <a:rPr lang="pt-BR" sz="6000" dirty="0">
                <a:solidFill>
                  <a:schemeClr val="bg1"/>
                </a:solidFill>
              </a:rPr>
            </a:br>
            <a:r>
              <a:rPr lang="pt-BR" sz="6000" dirty="0">
                <a:solidFill>
                  <a:schemeClr val="bg1"/>
                </a:solidFill>
              </a:rPr>
              <a:t>www.M8X.com.br</a:t>
            </a:r>
            <a:endParaRPr lang="pt-BR" sz="3600" dirty="0">
              <a:solidFill>
                <a:schemeClr val="bg1"/>
              </a:solidFill>
            </a:endParaRPr>
          </a:p>
        </p:txBody>
      </p:sp>
      <p:pic>
        <p:nvPicPr>
          <p:cNvPr id="5" name="Imagem 2">
            <a:extLst>
              <a:ext uri="{FF2B5EF4-FFF2-40B4-BE49-F238E27FC236}">
                <a16:creationId xmlns:a16="http://schemas.microsoft.com/office/drawing/2014/main" id="{68055097-8E63-904F-A351-69EE2387AC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3E88F0C7-3542-4E46-AA50-4CF8C2A83B4D}"/>
              </a:ext>
            </a:extLst>
          </p:cNvPr>
          <p:cNvSpPr txBox="1"/>
          <p:nvPr/>
        </p:nvSpPr>
        <p:spPr>
          <a:xfrm>
            <a:off x="672803" y="702099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3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" y="0"/>
            <a:ext cx="13442245" cy="75612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60834" y="2349470"/>
            <a:ext cx="115212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solidFill>
                  <a:schemeClr val="bg1"/>
                </a:solidFill>
              </a:rPr>
              <a:t>Obrigado!</a:t>
            </a:r>
          </a:p>
          <a:p>
            <a:pPr algn="ctr"/>
            <a:endParaRPr lang="pt-BR" sz="6000" dirty="0">
              <a:solidFill>
                <a:schemeClr val="bg1"/>
              </a:solidFill>
            </a:endParaRPr>
          </a:p>
          <a:p>
            <a:pPr algn="ctr"/>
            <a:r>
              <a:rPr lang="pt-BR" sz="4800" b="1" dirty="0">
                <a:solidFill>
                  <a:schemeClr val="bg1"/>
                </a:solidFill>
              </a:rPr>
              <a:t>Gustavo Mota</a:t>
            </a:r>
            <a:br>
              <a:rPr lang="pt-BR" sz="4800" dirty="0">
                <a:solidFill>
                  <a:schemeClr val="bg1"/>
                </a:solidFill>
              </a:rPr>
            </a:br>
            <a:r>
              <a:rPr lang="pt-BR" sz="4800" dirty="0">
                <a:solidFill>
                  <a:schemeClr val="bg1"/>
                </a:solidFill>
              </a:rPr>
              <a:t>@</a:t>
            </a:r>
            <a:r>
              <a:rPr lang="pt-BR" sz="4800" dirty="0" err="1">
                <a:solidFill>
                  <a:schemeClr val="bg1"/>
                </a:solidFill>
              </a:rPr>
              <a:t>gustavomotareal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5" name="Imagem 2">
            <a:extLst>
              <a:ext uri="{FF2B5EF4-FFF2-40B4-BE49-F238E27FC236}">
                <a16:creationId xmlns:a16="http://schemas.microsoft.com/office/drawing/2014/main" id="{68055097-8E63-904F-A351-69EE2387AC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75AC4691-CBC7-D04C-A7C8-DC6234D5D6ED}"/>
              </a:ext>
            </a:extLst>
          </p:cNvPr>
          <p:cNvSpPr txBox="1"/>
          <p:nvPr/>
        </p:nvSpPr>
        <p:spPr>
          <a:xfrm>
            <a:off x="672803" y="702099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7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CCE2228B-38B1-DA43-A879-6FFFB8FEFA12}"/>
              </a:ext>
            </a:extLst>
          </p:cNvPr>
          <p:cNvGrpSpPr/>
          <p:nvPr/>
        </p:nvGrpSpPr>
        <p:grpSpPr>
          <a:xfrm>
            <a:off x="0" y="-995"/>
            <a:ext cx="13442245" cy="7562258"/>
            <a:chOff x="0" y="-995"/>
            <a:chExt cx="13442245" cy="75622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995"/>
              <a:ext cx="13442245" cy="7561263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E9DD2286-3440-0843-98D2-22C3E024EB81}"/>
                </a:ext>
              </a:extLst>
            </p:cNvPr>
            <p:cNvSpPr/>
            <p:nvPr/>
          </p:nvSpPr>
          <p:spPr>
            <a:xfrm>
              <a:off x="4057179" y="0"/>
              <a:ext cx="9385066" cy="7561263"/>
            </a:xfrm>
            <a:prstGeom prst="rect">
              <a:avLst/>
            </a:prstGeom>
            <a:solidFill>
              <a:srgbClr val="ED4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6" name="Imagem 2">
            <a:extLst>
              <a:ext uri="{FF2B5EF4-FFF2-40B4-BE49-F238E27FC236}">
                <a16:creationId xmlns:a16="http://schemas.microsoft.com/office/drawing/2014/main" id="{68055097-8E63-904F-A351-69EE2387AC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1552E5B7-FCC5-FE49-8426-259B034A6C9B}"/>
              </a:ext>
            </a:extLst>
          </p:cNvPr>
          <p:cNvSpPr txBox="1"/>
          <p:nvPr/>
        </p:nvSpPr>
        <p:spPr>
          <a:xfrm>
            <a:off x="672803" y="702099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sp>
        <p:nvSpPr>
          <p:cNvPr id="2" name="Triângulo 1">
            <a:extLst>
              <a:ext uri="{FF2B5EF4-FFF2-40B4-BE49-F238E27FC236}">
                <a16:creationId xmlns:a16="http://schemas.microsoft.com/office/drawing/2014/main" id="{549C1DCD-0B62-DE4E-BCA2-5FB151D3CDED}"/>
              </a:ext>
            </a:extLst>
          </p:cNvPr>
          <p:cNvSpPr/>
          <p:nvPr/>
        </p:nvSpPr>
        <p:spPr>
          <a:xfrm>
            <a:off x="3120898" y="1120805"/>
            <a:ext cx="7200447" cy="4752528"/>
          </a:xfrm>
          <a:prstGeom prst="triangl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4277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CCE2228B-38B1-DA43-A879-6FFFB8FEFA12}"/>
              </a:ext>
            </a:extLst>
          </p:cNvPr>
          <p:cNvGrpSpPr/>
          <p:nvPr/>
        </p:nvGrpSpPr>
        <p:grpSpPr>
          <a:xfrm>
            <a:off x="0" y="-995"/>
            <a:ext cx="13442245" cy="7562258"/>
            <a:chOff x="0" y="-995"/>
            <a:chExt cx="13442245" cy="75622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995"/>
              <a:ext cx="13442245" cy="7561263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E9DD2286-3440-0843-98D2-22C3E024EB81}"/>
                </a:ext>
              </a:extLst>
            </p:cNvPr>
            <p:cNvSpPr/>
            <p:nvPr/>
          </p:nvSpPr>
          <p:spPr>
            <a:xfrm>
              <a:off x="4057179" y="0"/>
              <a:ext cx="9385066" cy="7561263"/>
            </a:xfrm>
            <a:prstGeom prst="rect">
              <a:avLst/>
            </a:prstGeom>
            <a:solidFill>
              <a:srgbClr val="ED4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6" name="Imagem 2">
            <a:extLst>
              <a:ext uri="{FF2B5EF4-FFF2-40B4-BE49-F238E27FC236}">
                <a16:creationId xmlns:a16="http://schemas.microsoft.com/office/drawing/2014/main" id="{68055097-8E63-904F-A351-69EE2387AC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1552E5B7-FCC5-FE49-8426-259B034A6C9B}"/>
              </a:ext>
            </a:extLst>
          </p:cNvPr>
          <p:cNvSpPr txBox="1"/>
          <p:nvPr/>
        </p:nvSpPr>
        <p:spPr>
          <a:xfrm>
            <a:off x="672803" y="702099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sp>
        <p:nvSpPr>
          <p:cNvPr id="2" name="Triângulo 1">
            <a:extLst>
              <a:ext uri="{FF2B5EF4-FFF2-40B4-BE49-F238E27FC236}">
                <a16:creationId xmlns:a16="http://schemas.microsoft.com/office/drawing/2014/main" id="{549C1DCD-0B62-DE4E-BCA2-5FB151D3CDED}"/>
              </a:ext>
            </a:extLst>
          </p:cNvPr>
          <p:cNvSpPr/>
          <p:nvPr/>
        </p:nvSpPr>
        <p:spPr>
          <a:xfrm>
            <a:off x="3120898" y="1120805"/>
            <a:ext cx="7200447" cy="4752528"/>
          </a:xfrm>
          <a:prstGeom prst="triangl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D64BF801-9DE9-AF42-A1C0-D9390DA319A0}"/>
              </a:ext>
            </a:extLst>
          </p:cNvPr>
          <p:cNvCxnSpPr/>
          <p:nvPr/>
        </p:nvCxnSpPr>
        <p:spPr>
          <a:xfrm>
            <a:off x="5281315" y="2124447"/>
            <a:ext cx="28803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3738978-F8B8-5240-92EA-652FD7B56D1D}"/>
              </a:ext>
            </a:extLst>
          </p:cNvPr>
          <p:cNvCxnSpPr>
            <a:cxnSpLocks/>
          </p:cNvCxnSpPr>
          <p:nvPr/>
        </p:nvCxnSpPr>
        <p:spPr>
          <a:xfrm flipV="1">
            <a:off x="4429232" y="3497069"/>
            <a:ext cx="4596499" cy="345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332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CCE2228B-38B1-DA43-A879-6FFFB8FEFA12}"/>
              </a:ext>
            </a:extLst>
          </p:cNvPr>
          <p:cNvGrpSpPr/>
          <p:nvPr/>
        </p:nvGrpSpPr>
        <p:grpSpPr>
          <a:xfrm>
            <a:off x="0" y="-995"/>
            <a:ext cx="13442245" cy="7562258"/>
            <a:chOff x="0" y="-995"/>
            <a:chExt cx="13442245" cy="75622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995"/>
              <a:ext cx="13442245" cy="7561263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E9DD2286-3440-0843-98D2-22C3E024EB81}"/>
                </a:ext>
              </a:extLst>
            </p:cNvPr>
            <p:cNvSpPr/>
            <p:nvPr/>
          </p:nvSpPr>
          <p:spPr>
            <a:xfrm>
              <a:off x="4057179" y="0"/>
              <a:ext cx="9385066" cy="7561263"/>
            </a:xfrm>
            <a:prstGeom prst="rect">
              <a:avLst/>
            </a:prstGeom>
            <a:solidFill>
              <a:srgbClr val="ED4B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6" name="Imagem 2">
            <a:extLst>
              <a:ext uri="{FF2B5EF4-FFF2-40B4-BE49-F238E27FC236}">
                <a16:creationId xmlns:a16="http://schemas.microsoft.com/office/drawing/2014/main" id="{68055097-8E63-904F-A351-69EE2387AC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1552E5B7-FCC5-FE49-8426-259B034A6C9B}"/>
              </a:ext>
            </a:extLst>
          </p:cNvPr>
          <p:cNvSpPr txBox="1"/>
          <p:nvPr/>
        </p:nvSpPr>
        <p:spPr>
          <a:xfrm>
            <a:off x="672803" y="702099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  <p:sp>
        <p:nvSpPr>
          <p:cNvPr id="2" name="Triângulo 1">
            <a:extLst>
              <a:ext uri="{FF2B5EF4-FFF2-40B4-BE49-F238E27FC236}">
                <a16:creationId xmlns:a16="http://schemas.microsoft.com/office/drawing/2014/main" id="{549C1DCD-0B62-DE4E-BCA2-5FB151D3CDED}"/>
              </a:ext>
            </a:extLst>
          </p:cNvPr>
          <p:cNvSpPr/>
          <p:nvPr/>
        </p:nvSpPr>
        <p:spPr>
          <a:xfrm>
            <a:off x="3120898" y="1120805"/>
            <a:ext cx="7200447" cy="4752528"/>
          </a:xfrm>
          <a:prstGeom prst="triangl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D64BF801-9DE9-AF42-A1C0-D9390DA319A0}"/>
              </a:ext>
            </a:extLst>
          </p:cNvPr>
          <p:cNvCxnSpPr/>
          <p:nvPr/>
        </p:nvCxnSpPr>
        <p:spPr>
          <a:xfrm>
            <a:off x="5281315" y="2124447"/>
            <a:ext cx="28803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3738978-F8B8-5240-92EA-652FD7B56D1D}"/>
              </a:ext>
            </a:extLst>
          </p:cNvPr>
          <p:cNvCxnSpPr>
            <a:cxnSpLocks/>
          </p:cNvCxnSpPr>
          <p:nvPr/>
        </p:nvCxnSpPr>
        <p:spPr>
          <a:xfrm flipV="1">
            <a:off x="4429232" y="3497069"/>
            <a:ext cx="4596499" cy="345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57B718B6-DE1A-3E4C-9997-E755772F6305}"/>
              </a:ext>
            </a:extLst>
          </p:cNvPr>
          <p:cNvCxnSpPr/>
          <p:nvPr/>
        </p:nvCxnSpPr>
        <p:spPr>
          <a:xfrm>
            <a:off x="4705251" y="1260351"/>
            <a:ext cx="1008112" cy="43204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F62DE76F-DCCB-A047-8F28-4C18FC9A32EB}"/>
              </a:ext>
            </a:extLst>
          </p:cNvPr>
          <p:cNvCxnSpPr/>
          <p:nvPr/>
        </p:nvCxnSpPr>
        <p:spPr>
          <a:xfrm flipH="1">
            <a:off x="7513563" y="900311"/>
            <a:ext cx="648072" cy="57606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0C2259EF-7975-B24F-9A6E-1919C0FEF90E}"/>
              </a:ext>
            </a:extLst>
          </p:cNvPr>
          <p:cNvCxnSpPr/>
          <p:nvPr/>
        </p:nvCxnSpPr>
        <p:spPr>
          <a:xfrm>
            <a:off x="5569347" y="324247"/>
            <a:ext cx="576064" cy="93610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343E08DC-5588-3A4A-B028-5B9A26AF2D48}"/>
              </a:ext>
            </a:extLst>
          </p:cNvPr>
          <p:cNvCxnSpPr/>
          <p:nvPr/>
        </p:nvCxnSpPr>
        <p:spPr>
          <a:xfrm flipH="1">
            <a:off x="7945611" y="1404367"/>
            <a:ext cx="1296144" cy="28356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8B154594-5FF1-1740-80AE-18708B93EFDC}"/>
              </a:ext>
            </a:extLst>
          </p:cNvPr>
          <p:cNvCxnSpPr/>
          <p:nvPr/>
        </p:nvCxnSpPr>
        <p:spPr>
          <a:xfrm flipH="1">
            <a:off x="7081515" y="324247"/>
            <a:ext cx="216024" cy="93610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1B7BF368-D0EE-8247-B4B7-7FF389D58768}"/>
              </a:ext>
            </a:extLst>
          </p:cNvPr>
          <p:cNvCxnSpPr/>
          <p:nvPr/>
        </p:nvCxnSpPr>
        <p:spPr>
          <a:xfrm>
            <a:off x="4057179" y="612279"/>
            <a:ext cx="1512168" cy="64807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8A897EBD-A297-DD46-9C16-7BB7685B8950}"/>
              </a:ext>
            </a:extLst>
          </p:cNvPr>
          <p:cNvCxnSpPr/>
          <p:nvPr/>
        </p:nvCxnSpPr>
        <p:spPr>
          <a:xfrm flipH="1">
            <a:off x="8161635" y="900311"/>
            <a:ext cx="1224136" cy="50405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153B0560-6263-C548-AE6F-0439CBC8F039}"/>
              </a:ext>
            </a:extLst>
          </p:cNvPr>
          <p:cNvCxnSpPr/>
          <p:nvPr/>
        </p:nvCxnSpPr>
        <p:spPr>
          <a:xfrm>
            <a:off x="6433443" y="140162"/>
            <a:ext cx="144016" cy="76014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9359EEC7-1008-514B-8AAE-C78D1882CD5C}"/>
              </a:ext>
            </a:extLst>
          </p:cNvPr>
          <p:cNvCxnSpPr/>
          <p:nvPr/>
        </p:nvCxnSpPr>
        <p:spPr>
          <a:xfrm flipH="1">
            <a:off x="7513563" y="140162"/>
            <a:ext cx="432048" cy="76014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E59755AD-E9C1-844F-8090-75CB7D0A944A}"/>
              </a:ext>
            </a:extLst>
          </p:cNvPr>
          <p:cNvCxnSpPr/>
          <p:nvPr/>
        </p:nvCxnSpPr>
        <p:spPr>
          <a:xfrm>
            <a:off x="3925176" y="2344101"/>
            <a:ext cx="1008112" cy="43204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92DDE4D8-3342-704E-8633-A3C184CFB6C1}"/>
              </a:ext>
            </a:extLst>
          </p:cNvPr>
          <p:cNvCxnSpPr/>
          <p:nvPr/>
        </p:nvCxnSpPr>
        <p:spPr>
          <a:xfrm flipH="1">
            <a:off x="8737169" y="2834496"/>
            <a:ext cx="1296144" cy="28356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1CB76B14-C0E6-8C42-A2C9-3BA92C49B653}"/>
              </a:ext>
            </a:extLst>
          </p:cNvPr>
          <p:cNvCxnSpPr>
            <a:cxnSpLocks/>
          </p:cNvCxnSpPr>
          <p:nvPr/>
        </p:nvCxnSpPr>
        <p:spPr>
          <a:xfrm flipH="1">
            <a:off x="8373893" y="2196456"/>
            <a:ext cx="867862" cy="58532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120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" y="0"/>
            <a:ext cx="13442245" cy="75612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2803" y="2681317"/>
            <a:ext cx="99371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5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93% dos processos de compra começam com uma busca online</a:t>
            </a:r>
            <a:endParaRPr lang="pt-BR" sz="5000" dirty="0"/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id="{8337E711-CD23-2A44-934F-DD54168444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5851" y="6732959"/>
            <a:ext cx="2841756" cy="400451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4047E335-367D-4845-8E69-D1BD9CB244DB}"/>
              </a:ext>
            </a:extLst>
          </p:cNvPr>
          <p:cNvSpPr txBox="1"/>
          <p:nvPr/>
        </p:nvSpPr>
        <p:spPr>
          <a:xfrm>
            <a:off x="672803" y="7020991"/>
            <a:ext cx="12274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Tirou uma foto? Me marque no 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stories</a:t>
            </a:r>
            <a:r>
              <a:rPr lang="pt-BR" dirty="0">
                <a:solidFill>
                  <a:schemeClr val="bg1">
                    <a:alpha val="65000"/>
                  </a:schemeClr>
                </a:solidFill>
              </a:rPr>
              <a:t>: @</a:t>
            </a:r>
            <a:r>
              <a:rPr lang="pt-BR" dirty="0" err="1">
                <a:solidFill>
                  <a:schemeClr val="bg1">
                    <a:alpha val="65000"/>
                  </a:schemeClr>
                </a:solidFill>
              </a:rPr>
              <a:t>gustavomotareal</a:t>
            </a:r>
            <a:endParaRPr lang="pt-BR" sz="1200" dirty="0">
              <a:solidFill>
                <a:schemeClr val="bg1">
                  <a:alpha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23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1064</Words>
  <Application>Microsoft Macintosh PowerPoint</Application>
  <PresentationFormat>Personalizar</PresentationFormat>
  <Paragraphs>205</Paragraphs>
  <Slides>58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58</vt:i4>
      </vt:variant>
    </vt:vector>
  </HeadingPairs>
  <TitlesOfParts>
    <vt:vector size="61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gustavo mota</dc:creator>
  <cp:lastModifiedBy>gustavo mota</cp:lastModifiedBy>
  <cp:revision>22</cp:revision>
  <cp:lastPrinted>2019-05-18T11:33:51Z</cp:lastPrinted>
  <dcterms:created xsi:type="dcterms:W3CDTF">2019-03-19T10:01:06Z</dcterms:created>
  <dcterms:modified xsi:type="dcterms:W3CDTF">2019-05-18T11:56:55Z</dcterms:modified>
</cp:coreProperties>
</file>